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94" r:id="rId4"/>
    <p:sldId id="329" r:id="rId5"/>
    <p:sldId id="330" r:id="rId6"/>
    <p:sldId id="331" r:id="rId7"/>
    <p:sldId id="332" r:id="rId8"/>
    <p:sldId id="334" r:id="rId9"/>
    <p:sldId id="333" r:id="rId10"/>
    <p:sldId id="335" r:id="rId11"/>
    <p:sldId id="336" r:id="rId12"/>
    <p:sldId id="337" r:id="rId13"/>
    <p:sldId id="338" r:id="rId14"/>
    <p:sldId id="324" r:id="rId15"/>
    <p:sldId id="339" r:id="rId16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2603318"/>
            <a:ext cx="6971248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309519"/>
            <a:ext cx="9835817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đợt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trại</a:t>
            </a:r>
            <a:r>
              <a:rPr lang="en-US" sz="2600" dirty="0"/>
              <a:t> </a:t>
            </a:r>
            <a:r>
              <a:rPr lang="en-US" sz="2600" dirty="0" err="1"/>
              <a:t>hè</a:t>
            </a:r>
            <a:r>
              <a:rPr lang="en-US" sz="2600" dirty="0"/>
              <a:t>, Nam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11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,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Nam 3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511454" y="857926"/>
            <a:ext cx="4218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4821636" y="1429439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8939502" y="857926"/>
            <a:ext cx="214548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6096000" y="1593466"/>
            <a:ext cx="4375735" cy="2329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i="1" dirty="0" err="1">
                <a:solidFill>
                  <a:srgbClr val="FF0000"/>
                </a:solidFill>
              </a:rPr>
              <a:t>Tóm</a:t>
            </a:r>
            <a:r>
              <a:rPr lang="en-US" sz="2500" i="1" dirty="0">
                <a:solidFill>
                  <a:srgbClr val="FF0000"/>
                </a:solidFill>
              </a:rPr>
              <a:t> </a:t>
            </a:r>
            <a:r>
              <a:rPr lang="en-US" sz="2500" i="1" dirty="0" err="1">
                <a:solidFill>
                  <a:srgbClr val="FF0000"/>
                </a:solidFill>
              </a:rPr>
              <a:t>tắt</a:t>
            </a:r>
            <a:endParaRPr lang="en-US" sz="25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500" dirty="0"/>
              <a:t>Nam  : 11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Mai </a:t>
            </a:r>
            <a:r>
              <a:rPr lang="en-US" sz="2500" dirty="0" err="1"/>
              <a:t>ít</a:t>
            </a:r>
            <a:r>
              <a:rPr lang="en-US" sz="2500" dirty="0"/>
              <a:t> </a:t>
            </a:r>
            <a:r>
              <a:rPr lang="en-US" sz="2500" dirty="0" err="1"/>
              <a:t>hơn</a:t>
            </a:r>
            <a:r>
              <a:rPr lang="en-US" sz="2500" dirty="0"/>
              <a:t> Nam: 3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Mai: …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r>
              <a:rPr lang="en-US" sz="25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5678267" y="4045127"/>
            <a:ext cx="5406720" cy="241886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11 – 3 = 8 (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     </a:t>
            </a: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: 8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E5887-481C-45DA-8577-DA590C4B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9" y="2348600"/>
            <a:ext cx="4375734" cy="307181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A47B82-7927-44CB-9A24-ABC1B6FEBEDF}"/>
              </a:ext>
            </a:extLst>
          </p:cNvPr>
          <p:cNvCxnSpPr>
            <a:cxnSpLocks/>
          </p:cNvCxnSpPr>
          <p:nvPr/>
        </p:nvCxnSpPr>
        <p:spPr>
          <a:xfrm flipV="1">
            <a:off x="1379871" y="1429439"/>
            <a:ext cx="33350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58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CBF9B09-BD56-4815-B9EB-B41BD4865C7A}"/>
              </a:ext>
            </a:extLst>
          </p:cNvPr>
          <p:cNvSpPr/>
          <p:nvPr/>
        </p:nvSpPr>
        <p:spPr>
          <a:xfrm>
            <a:off x="1188040" y="63707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7006A-95A8-48DA-882E-7F53A223FCD2}"/>
              </a:ext>
            </a:extLst>
          </p:cNvPr>
          <p:cNvSpPr txBox="1"/>
          <p:nvPr/>
        </p:nvSpPr>
        <p:spPr>
          <a:xfrm>
            <a:off x="1711261" y="540950"/>
            <a:ext cx="1309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Đ, S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76E7AB-2A3C-40EA-A2F2-68BC27494018}"/>
              </a:ext>
            </a:extLst>
          </p:cNvPr>
          <p:cNvGrpSpPr/>
          <p:nvPr/>
        </p:nvGrpSpPr>
        <p:grpSpPr>
          <a:xfrm>
            <a:off x="2343378" y="1809465"/>
            <a:ext cx="2483215" cy="685800"/>
            <a:chOff x="1508520" y="4738254"/>
            <a:chExt cx="2483215" cy="6858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4D9C9DC-8A55-4BCC-BBC4-12F13562DE72}"/>
                </a:ext>
              </a:extLst>
            </p:cNvPr>
            <p:cNvSpPr/>
            <p:nvPr/>
          </p:nvSpPr>
          <p:spPr>
            <a:xfrm>
              <a:off x="1508520" y="473825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3B3723-5058-42DB-959B-F540FCDCAC60}"/>
                </a:ext>
              </a:extLst>
            </p:cNvPr>
            <p:cNvSpPr txBox="1"/>
            <p:nvPr/>
          </p:nvSpPr>
          <p:spPr>
            <a:xfrm>
              <a:off x="1659615" y="4819544"/>
              <a:ext cx="2223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9 + 6 = 14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C8CE81-D6E2-4818-9826-E49F4597CC86}"/>
              </a:ext>
            </a:extLst>
          </p:cNvPr>
          <p:cNvGrpSpPr/>
          <p:nvPr/>
        </p:nvGrpSpPr>
        <p:grpSpPr>
          <a:xfrm>
            <a:off x="7058994" y="1809465"/>
            <a:ext cx="3051250" cy="685800"/>
            <a:chOff x="1508520" y="4738254"/>
            <a:chExt cx="3051250" cy="685800"/>
          </a:xfrm>
          <a:solidFill>
            <a:srgbClr val="B9CDE5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948771E-9541-4DCD-9256-D01B4AE157B3}"/>
                </a:ext>
              </a:extLst>
            </p:cNvPr>
            <p:cNvSpPr/>
            <p:nvPr/>
          </p:nvSpPr>
          <p:spPr>
            <a:xfrm>
              <a:off x="1508520" y="4738254"/>
              <a:ext cx="3051250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741E55-8EF5-4198-8AB4-3FCA831874BE}"/>
                </a:ext>
              </a:extLst>
            </p:cNvPr>
            <p:cNvSpPr txBox="1"/>
            <p:nvPr/>
          </p:nvSpPr>
          <p:spPr>
            <a:xfrm>
              <a:off x="1659615" y="4819544"/>
              <a:ext cx="273183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8 + 4 = 4 + 8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AD8F82-A6B5-4C89-8028-24D08C382881}"/>
              </a:ext>
            </a:extLst>
          </p:cNvPr>
          <p:cNvGrpSpPr/>
          <p:nvPr/>
        </p:nvGrpSpPr>
        <p:grpSpPr>
          <a:xfrm>
            <a:off x="2322896" y="3704465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4D82DA-C724-472C-BB48-956F5BB833FC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589D27-8E95-477D-8D25-D436087B9271}"/>
                </a:ext>
              </a:extLst>
            </p:cNvPr>
            <p:cNvSpPr txBox="1"/>
            <p:nvPr/>
          </p:nvSpPr>
          <p:spPr>
            <a:xfrm>
              <a:off x="1659615" y="4819544"/>
              <a:ext cx="219322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c) 15 – 8 &gt; 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618550-8246-42C7-864A-2A3F94BD2AA8}"/>
              </a:ext>
            </a:extLst>
          </p:cNvPr>
          <p:cNvGrpSpPr/>
          <p:nvPr/>
        </p:nvGrpSpPr>
        <p:grpSpPr>
          <a:xfrm>
            <a:off x="7058994" y="3704465"/>
            <a:ext cx="3264448" cy="685800"/>
            <a:chOff x="1508520" y="4738254"/>
            <a:chExt cx="3264448" cy="685800"/>
          </a:xfrm>
          <a:solidFill>
            <a:srgbClr val="FFFF99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BCBF74F-5D78-47BF-A179-173FFC04D0D8}"/>
                </a:ext>
              </a:extLst>
            </p:cNvPr>
            <p:cNvSpPr/>
            <p:nvPr/>
          </p:nvSpPr>
          <p:spPr>
            <a:xfrm>
              <a:off x="1508520" y="4738254"/>
              <a:ext cx="326444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22183E-CA4B-4D9B-8249-061155A98CCA}"/>
                </a:ext>
              </a:extLst>
            </p:cNvPr>
            <p:cNvSpPr txBox="1"/>
            <p:nvPr/>
          </p:nvSpPr>
          <p:spPr>
            <a:xfrm>
              <a:off x="1659615" y="4819544"/>
              <a:ext cx="311335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d) 13 – 4 &lt; 17 – 9 </a:t>
              </a:r>
            </a:p>
          </p:txBody>
        </p:sp>
      </p:grpSp>
      <p:pic>
        <p:nvPicPr>
          <p:cNvPr id="34818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FE92DB50-7AB4-4D1A-B018-F0AC1FA7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646444" y="2702713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376DFE-06B0-4724-A580-CC3CD5CF0898}"/>
              </a:ext>
            </a:extLst>
          </p:cNvPr>
          <p:cNvSpPr/>
          <p:nvPr/>
        </p:nvSpPr>
        <p:spPr>
          <a:xfrm>
            <a:off x="5133007" y="1840661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FE55C-BE38-4909-A12B-7C51EB250CB7}"/>
              </a:ext>
            </a:extLst>
          </p:cNvPr>
          <p:cNvSpPr/>
          <p:nvPr/>
        </p:nvSpPr>
        <p:spPr>
          <a:xfrm>
            <a:off x="10459160" y="1840661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C05802-D786-498D-974A-32CB5FF25469}"/>
              </a:ext>
            </a:extLst>
          </p:cNvPr>
          <p:cNvSpPr/>
          <p:nvPr/>
        </p:nvSpPr>
        <p:spPr>
          <a:xfrm>
            <a:off x="5133007" y="3735272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4679D91-8E90-4F5A-B4D9-3D3F973838F9}"/>
              </a:ext>
            </a:extLst>
          </p:cNvPr>
          <p:cNvSpPr/>
          <p:nvPr/>
        </p:nvSpPr>
        <p:spPr>
          <a:xfrm>
            <a:off x="10459160" y="3735272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52DB19-EA0E-47EC-A40C-CA9BBAE830E4}"/>
              </a:ext>
            </a:extLst>
          </p:cNvPr>
          <p:cNvSpPr/>
          <p:nvPr/>
        </p:nvSpPr>
        <p:spPr>
          <a:xfrm>
            <a:off x="5200909" y="1890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D4D4E08-B6F1-4BA1-8907-3075FA3808CE}"/>
              </a:ext>
            </a:extLst>
          </p:cNvPr>
          <p:cNvSpPr/>
          <p:nvPr/>
        </p:nvSpPr>
        <p:spPr>
          <a:xfrm>
            <a:off x="10523342" y="1890754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D16303C-8DB3-453A-8EE9-35C79A7F9BD7}"/>
              </a:ext>
            </a:extLst>
          </p:cNvPr>
          <p:cNvSpPr/>
          <p:nvPr/>
        </p:nvSpPr>
        <p:spPr>
          <a:xfrm>
            <a:off x="5197189" y="3785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59E4BC4-9684-45F1-BFF0-C31307BE6C4B}"/>
              </a:ext>
            </a:extLst>
          </p:cNvPr>
          <p:cNvSpPr/>
          <p:nvPr/>
        </p:nvSpPr>
        <p:spPr>
          <a:xfrm>
            <a:off x="10523341" y="3785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C3FFA7-8EF0-4765-82B6-1769127B2057}"/>
              </a:ext>
            </a:extLst>
          </p:cNvPr>
          <p:cNvSpPr/>
          <p:nvPr/>
        </p:nvSpPr>
        <p:spPr>
          <a:xfrm>
            <a:off x="2272886" y="2702713"/>
            <a:ext cx="259543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9 + 6 = 15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EEA1BAA-A9D4-4787-AE77-806F50951017}"/>
              </a:ext>
            </a:extLst>
          </p:cNvPr>
          <p:cNvSpPr/>
          <p:nvPr/>
        </p:nvSpPr>
        <p:spPr>
          <a:xfrm>
            <a:off x="7134883" y="4558683"/>
            <a:ext cx="3112670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13 – 4 &gt; 17 – 9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9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6134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tìm</a:t>
              </a:r>
              <a:r>
                <a:rPr lang="en-US" sz="2600" dirty="0"/>
                <a:t> </a:t>
              </a:r>
              <a:r>
                <a:rPr lang="en-US" sz="2600" dirty="0" err="1"/>
                <a:t>thức</a:t>
              </a:r>
              <a:r>
                <a:rPr lang="en-US" sz="2600" dirty="0"/>
                <a:t> </a:t>
              </a:r>
              <a:r>
                <a:rPr lang="en-US" sz="2600" dirty="0" err="1"/>
                <a:t>ăn</a:t>
              </a:r>
              <a:r>
                <a:rPr lang="en-US" sz="2600" dirty="0"/>
                <a:t> </a:t>
              </a:r>
              <a:r>
                <a:rPr lang="en-US" sz="2600" dirty="0" err="1"/>
                <a:t>cho</a:t>
              </a:r>
              <a:r>
                <a:rPr lang="en-US" sz="2600" dirty="0"/>
                <a:t> </a:t>
              </a:r>
              <a:r>
                <a:rPr lang="en-US" sz="2600" dirty="0" err="1"/>
                <a:t>mỗi</a:t>
              </a:r>
              <a:r>
                <a:rPr lang="en-US" sz="2600" dirty="0"/>
                <a:t> con </a:t>
              </a:r>
              <a:r>
                <a:rPr lang="en-US" sz="2600" dirty="0" err="1"/>
                <a:t>vật</a:t>
              </a:r>
              <a:r>
                <a:rPr lang="en-US" sz="26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1287418" y="1079857"/>
            <a:ext cx="2994296" cy="988122"/>
            <a:chOff x="1287418" y="1544314"/>
            <a:chExt cx="2994296" cy="98812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36866" name="Picture 2" descr="Premium Vector | Cute cat cartoon">
              <a:extLst>
                <a:ext uri="{FF2B5EF4-FFF2-40B4-BE49-F238E27FC236}">
                  <a16:creationId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1460914" y="2083019"/>
            <a:ext cx="2820800" cy="1069412"/>
            <a:chOff x="1460914" y="2083019"/>
            <a:chExt cx="2820800" cy="1069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36868" name="Picture 4" descr="Premium Vector | Cute monkey cartoon">
              <a:extLst>
                <a:ext uri="{FF2B5EF4-FFF2-40B4-BE49-F238E27FC236}">
                  <a16:creationId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1460914" y="3274744"/>
            <a:ext cx="2820800" cy="988122"/>
            <a:chOff x="1460914" y="3274744"/>
            <a:chExt cx="2820800" cy="98812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36870" name="Picture 6" descr="Dog Cartoons High Res Stock Images | Shutterstock">
              <a:extLst>
                <a:ext uri="{FF2B5EF4-FFF2-40B4-BE49-F238E27FC236}">
                  <a16:creationId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1436178" y="4481126"/>
            <a:ext cx="2845536" cy="795089"/>
            <a:chOff x="1436178" y="4481126"/>
            <a:chExt cx="2845536" cy="795089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36872" name="Picture 8" descr="Premium Vector | Happy elephant cartoon">
              <a:extLst>
                <a:ext uri="{FF2B5EF4-FFF2-40B4-BE49-F238E27FC236}">
                  <a16:creationId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1460914" y="5659827"/>
            <a:ext cx="2820800" cy="685800"/>
            <a:chOff x="1460914" y="5659827"/>
            <a:chExt cx="2820800" cy="685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3687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39C5F-809E-4AFC-86B5-9F36384CC0A5}"/>
              </a:ext>
            </a:extLst>
          </p:cNvPr>
          <p:cNvGrpSpPr/>
          <p:nvPr/>
        </p:nvGrpSpPr>
        <p:grpSpPr>
          <a:xfrm>
            <a:off x="7662866" y="5526649"/>
            <a:ext cx="2524177" cy="796221"/>
            <a:chOff x="7662866" y="5526649"/>
            <a:chExt cx="2524177" cy="7962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45FD0E-85EE-43AB-8BD4-2454A820C2E8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3DFD0D9B-B03D-46E2-902E-FACD8BF73717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768D087-F76B-4EB2-A19F-5FE8479B878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68" name="Rectangle: Rounded Corners 167">
                    <a:extLst>
                      <a:ext uri="{FF2B5EF4-FFF2-40B4-BE49-F238E27FC236}">
                        <a16:creationId xmlns:a16="http://schemas.microsoft.com/office/drawing/2014/main" id="{7B1EE834-32BE-424B-ABDF-4CD5EFFAA1B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5A8BE0FB-B915-40E9-BE6B-A99434DF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12F3521-95BE-4DFE-86D4-32890AAD6475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AD684B8-A829-4AF1-ADC2-4BCB2F48DAE2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</a:p>
            </p:txBody>
          </p:sp>
        </p:grpSp>
        <p:pic>
          <p:nvPicPr>
            <p:cNvPr id="36876" name="Picture 12" descr="Banana Cartoon HD Stock Images | Shutterstock">
              <a:extLst>
                <a:ext uri="{FF2B5EF4-FFF2-40B4-BE49-F238E27FC236}">
                  <a16:creationId xmlns:a16="http://schemas.microsoft.com/office/drawing/2014/main" id="{873D3074-AB28-414A-88DF-EC5BAB2E2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CD8AB2-6F42-4778-A15B-BD53998AF472}"/>
              </a:ext>
            </a:extLst>
          </p:cNvPr>
          <p:cNvGrpSpPr/>
          <p:nvPr/>
        </p:nvGrpSpPr>
        <p:grpSpPr>
          <a:xfrm>
            <a:off x="7662865" y="4538447"/>
            <a:ext cx="2524177" cy="760844"/>
            <a:chOff x="7662865" y="4538447"/>
            <a:chExt cx="2524177" cy="76084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50DBAE6-0752-45B9-91F3-3AC6E2FBB2CB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994B6EF-B0AC-4B88-9B8E-658B480A4DB3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BBE6E465-7E5E-4301-B511-DDA4115A5BF8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1FBEC1A5-9625-4D67-A2CB-AECB27DB1E93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77A324E-20C5-41AA-8155-7383D20C7BB2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</p:grpSp>
        <p:pic>
          <p:nvPicPr>
            <p:cNvPr id="36878" name="Picture 14" descr="Birch leaf icon cartoon style Royalty Free Vector Image">
              <a:extLst>
                <a:ext uri="{FF2B5EF4-FFF2-40B4-BE49-F238E27FC236}">
                  <a16:creationId xmlns:a16="http://schemas.microsoft.com/office/drawing/2014/main" id="{88018746-0309-41F9-9D55-730543372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26319-B3BC-4059-B743-77C7EB41DE2A}"/>
              </a:ext>
            </a:extLst>
          </p:cNvPr>
          <p:cNvGrpSpPr/>
          <p:nvPr/>
        </p:nvGrpSpPr>
        <p:grpSpPr>
          <a:xfrm>
            <a:off x="7662864" y="3514869"/>
            <a:ext cx="2524177" cy="685800"/>
            <a:chOff x="7662864" y="3514869"/>
            <a:chExt cx="2524177" cy="68580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223C4B8-017A-41BA-BB76-9882405CFCE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C7EA50D2-E2C3-4352-92D9-FC03B09B8CCB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7A2DF22-1D5C-4576-BD68-549DD2FAF17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76799010-6007-439B-95B4-9B07F2BB4241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CE0E03B-A023-42B5-9323-E93BBF8E85DE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</p:grpSp>
        <p:pic>
          <p:nvPicPr>
            <p:cNvPr id="36880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:a16="http://schemas.microsoft.com/office/drawing/2014/main" id="{F6668A10-B951-49D3-A845-1E9CBA26B1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56144-1002-424D-B44C-E3B11697A813}"/>
              </a:ext>
            </a:extLst>
          </p:cNvPr>
          <p:cNvGrpSpPr/>
          <p:nvPr/>
        </p:nvGrpSpPr>
        <p:grpSpPr>
          <a:xfrm>
            <a:off x="7662863" y="2178400"/>
            <a:ext cx="2524177" cy="1144107"/>
            <a:chOff x="7662863" y="2178400"/>
            <a:chExt cx="2524177" cy="11441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CF8AB4-311F-4833-949F-CC453FFFC51C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F9FFD9E-DB72-4085-A89B-67200000EBC6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52B745F-500E-4799-BDE2-7F0059DF71B7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51" name="Rectangle: Rounded Corners 150">
                    <a:extLst>
                      <a:ext uri="{FF2B5EF4-FFF2-40B4-BE49-F238E27FC236}">
                        <a16:creationId xmlns:a16="http://schemas.microsoft.com/office/drawing/2014/main" id="{CBD4E6A3-69FC-4A2B-8A28-ACDF7E0102F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F60B544D-0A10-44CF-9AC7-396F8BDA3BA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B9E817DC-9F5A-49E4-9642-4891B86A1CB2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AFA3AF-4B68-4144-970F-E7B5D9C2CDF8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</a:p>
            </p:txBody>
          </p:sp>
        </p:grpSp>
        <p:pic>
          <p:nvPicPr>
            <p:cNvPr id="36882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:a16="http://schemas.microsoft.com/office/drawing/2014/main" id="{3A82CE53-CBB9-4DD0-9433-7C99FEEE6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4C4BA-55A6-4A8F-8962-46365744F2FD}"/>
              </a:ext>
            </a:extLst>
          </p:cNvPr>
          <p:cNvGrpSpPr/>
          <p:nvPr/>
        </p:nvGrpSpPr>
        <p:grpSpPr>
          <a:xfrm>
            <a:off x="7662867" y="1382179"/>
            <a:ext cx="2524177" cy="685800"/>
            <a:chOff x="7662867" y="1382179"/>
            <a:chExt cx="2524177" cy="6858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93371D-0F61-481F-842C-421C7B79852A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8B70744-73ED-473B-93AE-34220ED559BA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EE4CD0DF-4B32-4D3F-8ED0-6FCC06FE3BB1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196C252-D0CC-41AB-9F28-62656F2615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9E0FA7-681A-4213-9D83-FB801BEECF2A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</p:grpSp>
        <p:pic>
          <p:nvPicPr>
            <p:cNvPr id="36884" name="Picture 20" descr="Bones in a bowl vector image | Vector images, Vector free, Vector">
              <a:extLst>
                <a:ext uri="{FF2B5EF4-FFF2-40B4-BE49-F238E27FC236}">
                  <a16:creationId xmlns:a16="http://schemas.microsoft.com/office/drawing/2014/main" id="{FB03D993-51B8-4BE7-96DC-85D0B6DBF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44D6B9-761A-47E6-B76D-3445FB1F5152}"/>
              </a:ext>
            </a:extLst>
          </p:cNvPr>
          <p:cNvCxnSpPr>
            <a:stCxn id="3" idx="3"/>
            <a:endCxn id="155" idx="2"/>
          </p:cNvCxnSpPr>
          <p:nvPr/>
        </p:nvCxnSpPr>
        <p:spPr>
          <a:xfrm>
            <a:off x="4165661" y="1725079"/>
            <a:ext cx="3740663" cy="213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2B15ADB-954D-4474-8F15-F660F2AF90F3}"/>
              </a:ext>
            </a:extLst>
          </p:cNvPr>
          <p:cNvCxnSpPr>
            <a:cxnSpLocks/>
            <a:endCxn id="170" idx="1"/>
          </p:cNvCxnSpPr>
          <p:nvPr/>
        </p:nvCxnSpPr>
        <p:spPr>
          <a:xfrm>
            <a:off x="4156952" y="2793396"/>
            <a:ext cx="3770062" cy="319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C981E8E9-1622-4CC5-9FEA-BEBF809AD90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4158783" y="1725079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D7BDA7B-CAD8-49A4-B76D-58643E5B4375}"/>
              </a:ext>
            </a:extLst>
          </p:cNvPr>
          <p:cNvCxnSpPr>
            <a:cxnSpLocks/>
          </p:cNvCxnSpPr>
          <p:nvPr/>
        </p:nvCxnSpPr>
        <p:spPr>
          <a:xfrm flipV="1">
            <a:off x="4186348" y="2776978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420F985-3AD3-4287-9561-37246497793E}"/>
              </a:ext>
            </a:extLst>
          </p:cNvPr>
          <p:cNvCxnSpPr>
            <a:cxnSpLocks/>
            <a:endCxn id="160" idx="2"/>
          </p:cNvCxnSpPr>
          <p:nvPr/>
        </p:nvCxnSpPr>
        <p:spPr>
          <a:xfrm flipV="1">
            <a:off x="4186348" y="4927114"/>
            <a:ext cx="3719977" cy="1043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1188041" y="6765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BD434B-606C-4051-8F80-1E2592CE2DEF}"/>
              </a:ext>
            </a:extLst>
          </p:cNvPr>
          <p:cNvSpPr txBox="1"/>
          <p:nvPr/>
        </p:nvSpPr>
        <p:spPr>
          <a:xfrm>
            <a:off x="1711261" y="540950"/>
            <a:ext cx="467568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51AB2A-70E8-45C7-92A5-3C6803F4B5C7}"/>
              </a:ext>
            </a:extLst>
          </p:cNvPr>
          <p:cNvSpPr txBox="1"/>
          <p:nvPr/>
        </p:nvSpPr>
        <p:spPr>
          <a:xfrm>
            <a:off x="1936193" y="1335400"/>
            <a:ext cx="92338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15 – 9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13 – 8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12 – 5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7 + 8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9 + 5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8 + 9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8F536D4-15FD-4C41-A38D-F89CCEC24B55}"/>
              </a:ext>
            </a:extLst>
          </p:cNvPr>
          <p:cNvSpPr/>
          <p:nvPr/>
        </p:nvSpPr>
        <p:spPr>
          <a:xfrm>
            <a:off x="5541165" y="2085146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D8E917-63A9-480C-A592-B35BFF79498C}"/>
              </a:ext>
            </a:extLst>
          </p:cNvPr>
          <p:cNvSpPr/>
          <p:nvPr/>
        </p:nvSpPr>
        <p:spPr>
          <a:xfrm>
            <a:off x="8284365" y="338406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9C523-1767-4B84-AD84-F2903A45E837}"/>
              </a:ext>
            </a:extLst>
          </p:cNvPr>
          <p:cNvGrpSpPr/>
          <p:nvPr/>
        </p:nvGrpSpPr>
        <p:grpSpPr>
          <a:xfrm>
            <a:off x="3129099" y="4601270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B396573-E36E-4E26-BFDB-9E9A39F854F9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E4897D-48CB-494C-A6C4-78BBE80FFDBC}"/>
                </a:ext>
              </a:extLst>
            </p:cNvPr>
            <p:cNvSpPr txBox="1"/>
            <p:nvPr/>
          </p:nvSpPr>
          <p:spPr>
            <a:xfrm>
              <a:off x="1659615" y="4819544"/>
              <a:ext cx="230383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15 – 3 – 6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6668F0-84DA-4422-AD60-AEC6797CE382}"/>
              </a:ext>
            </a:extLst>
          </p:cNvPr>
          <p:cNvGrpSpPr/>
          <p:nvPr/>
        </p:nvGrpSpPr>
        <p:grpSpPr>
          <a:xfrm>
            <a:off x="7439231" y="4607255"/>
            <a:ext cx="2524176" cy="685800"/>
            <a:chOff x="1508520" y="4738254"/>
            <a:chExt cx="2524176" cy="685800"/>
          </a:xfrm>
          <a:solidFill>
            <a:srgbClr val="FFFF99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354B7792-2EAC-4F73-8848-9F7C311ACD6A}"/>
                </a:ext>
              </a:extLst>
            </p:cNvPr>
            <p:cNvSpPr/>
            <p:nvPr/>
          </p:nvSpPr>
          <p:spPr>
            <a:xfrm>
              <a:off x="1508520" y="4738254"/>
              <a:ext cx="2524176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B34AE16-F58C-4793-A29E-3F30D8D1C377}"/>
                </a:ext>
              </a:extLst>
            </p:cNvPr>
            <p:cNvSpPr txBox="1"/>
            <p:nvPr/>
          </p:nvSpPr>
          <p:spPr>
            <a:xfrm>
              <a:off x="1659615" y="4819544"/>
              <a:ext cx="219714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16 – 8 + 5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883247BC-FD00-43EF-9557-BEF2CEB227FF}"/>
              </a:ext>
            </a:extLst>
          </p:cNvPr>
          <p:cNvSpPr/>
          <p:nvPr/>
        </p:nvSpPr>
        <p:spPr>
          <a:xfrm>
            <a:off x="1246909" y="401451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C30FD5-BD72-4325-9736-12F1DF5E56EC}"/>
              </a:ext>
            </a:extLst>
          </p:cNvPr>
          <p:cNvSpPr txBox="1"/>
          <p:nvPr/>
        </p:nvSpPr>
        <p:spPr>
          <a:xfrm>
            <a:off x="1770129" y="3866115"/>
            <a:ext cx="126746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4BD2DD7-2690-4237-8B46-B819ECF261F6}"/>
              </a:ext>
            </a:extLst>
          </p:cNvPr>
          <p:cNvGrpSpPr/>
          <p:nvPr/>
        </p:nvGrpSpPr>
        <p:grpSpPr>
          <a:xfrm rot="10800000">
            <a:off x="3129098" y="5096978"/>
            <a:ext cx="2524177" cy="1035397"/>
            <a:chOff x="1508520" y="4738253"/>
            <a:chExt cx="2524177" cy="1035397"/>
          </a:xfrm>
          <a:solidFill>
            <a:srgbClr val="FCD5B5"/>
          </a:solidFill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A82F03A-3275-4426-8FCD-33528CB4CD0D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1BA2EEF-5D98-4B64-847C-72954DE71139}"/>
                </a:ext>
              </a:extLst>
            </p:cNvPr>
            <p:cNvSpPr txBox="1"/>
            <p:nvPr/>
          </p:nvSpPr>
          <p:spPr>
            <a:xfrm rot="10800000">
              <a:off x="1927517" y="4746674"/>
              <a:ext cx="1686184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– 6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BBB6CD3-FDB6-4DD9-B7C7-C57408C35E05}"/>
              </a:ext>
            </a:extLst>
          </p:cNvPr>
          <p:cNvGrpSpPr/>
          <p:nvPr/>
        </p:nvGrpSpPr>
        <p:grpSpPr>
          <a:xfrm rot="10800000">
            <a:off x="7439230" y="5101985"/>
            <a:ext cx="2524177" cy="1035397"/>
            <a:chOff x="1508520" y="4738253"/>
            <a:chExt cx="2524177" cy="1035397"/>
          </a:xfrm>
          <a:solidFill>
            <a:srgbClr val="FFFF99"/>
          </a:solidFill>
        </p:grpSpPr>
        <p:sp>
          <p:nvSpPr>
            <p:cNvPr id="86" name="Rectangle 82">
              <a:extLst>
                <a:ext uri="{FF2B5EF4-FFF2-40B4-BE49-F238E27FC236}">
                  <a16:creationId xmlns:a16="http://schemas.microsoft.com/office/drawing/2014/main" id="{D45F0ABE-92C4-4C10-9B80-D8FE3CA5E023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3FBFD9C-3E19-4A40-A26D-6090E9906AA7}"/>
                </a:ext>
              </a:extLst>
            </p:cNvPr>
            <p:cNvSpPr txBox="1"/>
            <p:nvPr/>
          </p:nvSpPr>
          <p:spPr>
            <a:xfrm rot="10800000">
              <a:off x="2115776" y="4746674"/>
              <a:ext cx="1497925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8 + 5 </a:t>
              </a:r>
            </a:p>
            <a:p>
              <a:r>
                <a:rPr lang="en-US" sz="2800">
                  <a:solidFill>
                    <a:srgbClr val="FF0000"/>
                  </a:solidFill>
                </a:rPr>
                <a:t>=     13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/>
      <p:bldP spid="51" grpId="0"/>
      <p:bldP spid="52" grpId="0" animBg="1"/>
      <p:bldP spid="53" grpId="0" animBg="1"/>
      <p:bldP spid="69" grpId="0" animBg="1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76C96-8B5B-488F-8E5F-6ADA444C19C8}"/>
              </a:ext>
            </a:extLst>
          </p:cNvPr>
          <p:cNvSpPr txBox="1"/>
          <p:nvPr/>
        </p:nvSpPr>
        <p:spPr>
          <a:xfrm>
            <a:off x="3531877" y="540043"/>
            <a:ext cx="569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CẦU THANG – CẦU TRƯỢT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B5D5D1-8FA6-483A-B182-AFC00832A021}"/>
              </a:ext>
            </a:extLst>
          </p:cNvPr>
          <p:cNvSpPr txBox="1"/>
          <p:nvPr/>
        </p:nvSpPr>
        <p:spPr>
          <a:xfrm>
            <a:off x="639474" y="1492393"/>
            <a:ext cx="6440329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quay </a:t>
            </a:r>
            <a:r>
              <a:rPr lang="en-US" sz="2000" dirty="0" err="1"/>
              <a:t>về</a:t>
            </a:r>
            <a:r>
              <a:rPr lang="en-US" sz="2000" dirty="0"/>
              <a:t> ô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chân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thang,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;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đỉnh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đích</a:t>
            </a:r>
            <a:r>
              <a:rPr lang="en-US" sz="2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B729E-D97C-4CA9-9184-18E26D0D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55" y="1492394"/>
            <a:ext cx="4142380" cy="4651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44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B1807C5-1F89-4899-9968-61491C473108}"/>
              </a:ext>
            </a:extLst>
          </p:cNvPr>
          <p:cNvGrpSpPr/>
          <p:nvPr/>
        </p:nvGrpSpPr>
        <p:grpSpPr>
          <a:xfrm>
            <a:off x="1215949" y="1297202"/>
            <a:ext cx="8707157" cy="2554359"/>
            <a:chOff x="1215949" y="1297202"/>
            <a:chExt cx="8707157" cy="2554359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49A3C40-E050-41D4-8F8D-20578C87EE88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a)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0A9732A-2EE2-4008-AC16-BA0758352401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5188900-84AD-4315-B613-F4C45F840444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0C1900F9-15A2-4288-A36C-AC471CA189B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3EA86C71-49E6-4F1C-90F4-023BB502D17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+ 6</a:t>
                  </a: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DFFD6A3F-241B-48FE-AC46-08BB387B5D59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D86DD310-6201-4590-BD7A-8ADD601E2AF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89C28252-C440-42ED-842F-68244B9F213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+ 7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E42EC918-D8E6-4B13-8944-E7655595CF79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BA83882A-FC3B-4165-8EF1-CF3F8BAA549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122BDEEC-A52D-45AA-BCB1-F16024F2CB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+ 4</a:t>
                  </a:r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DFC340A6-AD36-4EAB-B3C4-30C05F9046AC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3C8A6D95-177F-4279-B258-64B97417484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FF4B57C0-2DDA-4207-A7DD-1CCC0BCE91FF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+ 7</a:t>
                  </a: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C51BA9C6-3934-42C2-B729-71EBE5773A24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F8BEF09A-016B-4274-9AE7-3A2B4ACEF39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CBB620CA-385A-4BED-9CD5-B107C296B943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 + 8</a:t>
                  </a: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63487F29-3964-4C4D-B92D-0425CC24BC58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3DBF8B4A-6CB2-44CE-881A-FCB92F35BD7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1476D41E-F2F4-4C42-A005-397E7E65C2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+ 8</a:t>
                  </a:r>
                </a:p>
              </p:txBody>
            </p:sp>
          </p:grp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EEC1BDB-1994-47D8-BF48-A4FA76B69F77}"/>
              </a:ext>
            </a:extLst>
          </p:cNvPr>
          <p:cNvGrpSpPr/>
          <p:nvPr/>
        </p:nvGrpSpPr>
        <p:grpSpPr>
          <a:xfrm>
            <a:off x="1215947" y="2073799"/>
            <a:ext cx="2105891" cy="685800"/>
            <a:chOff x="1508520" y="4738254"/>
            <a:chExt cx="2105891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4E7ED333-B6BB-405E-BF10-C264EF8705B0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66832AE-9196-499C-92C3-0E83BDB0BDB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+ 6 = 14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9594CB4-1061-482A-8159-564F6B7B13FA}"/>
              </a:ext>
            </a:extLst>
          </p:cNvPr>
          <p:cNvGrpSpPr/>
          <p:nvPr/>
        </p:nvGrpSpPr>
        <p:grpSpPr>
          <a:xfrm>
            <a:off x="4263949" y="206068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1A48B04B-2D7F-44DE-A87D-4A14B9DD158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DA8316A-427F-4F5F-9C2D-268C13AAAB3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+ 4 = 13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882BF6B-1B86-47DD-8742-2473E624AF16}"/>
              </a:ext>
            </a:extLst>
          </p:cNvPr>
          <p:cNvGrpSpPr/>
          <p:nvPr/>
        </p:nvGrpSpPr>
        <p:grpSpPr>
          <a:xfrm>
            <a:off x="7242674" y="2073799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63F55CF2-AF40-4727-BAD0-9274A717620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2D85390B-94CC-4AA3-8137-5EC516C7736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+ 8 = 15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6ADA33C-D7D9-4E9C-A576-645F64603932}"/>
              </a:ext>
            </a:extLst>
          </p:cNvPr>
          <p:cNvGrpSpPr/>
          <p:nvPr/>
        </p:nvGrpSpPr>
        <p:grpSpPr>
          <a:xfrm>
            <a:off x="2268893" y="3146462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0F2F84ED-E4F5-4F82-9520-9F0D16890A4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877DBE40-7CBE-47CD-8D8C-BD2908B1C78D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 + 7 = 12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9C7EC52-0C8B-4191-8B61-8C96D6D8F2DE}"/>
              </a:ext>
            </a:extLst>
          </p:cNvPr>
          <p:cNvGrpSpPr/>
          <p:nvPr/>
        </p:nvGrpSpPr>
        <p:grpSpPr>
          <a:xfrm>
            <a:off x="5043052" y="3146462"/>
            <a:ext cx="2105891" cy="685800"/>
            <a:chOff x="1508520" y="4738254"/>
            <a:chExt cx="2105891" cy="685800"/>
          </a:xfrm>
        </p:grpSpPr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654C5745-1F06-43B1-858F-76345454FB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E0FC3C2-6FCC-48F8-85F9-415E5238DF4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 + 8 = 12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72E00DF-1D22-40F7-86BB-E6FD70169502}"/>
              </a:ext>
            </a:extLst>
          </p:cNvPr>
          <p:cNvGrpSpPr/>
          <p:nvPr/>
        </p:nvGrpSpPr>
        <p:grpSpPr>
          <a:xfrm>
            <a:off x="7817215" y="3165761"/>
            <a:ext cx="2105891" cy="685800"/>
            <a:chOff x="1508520" y="4738254"/>
            <a:chExt cx="2105891" cy="685800"/>
          </a:xfrm>
        </p:grpSpPr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id="{27DB45C7-2363-4743-B158-02D85127A27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763ACF6-23AB-42C9-BA8D-70F634D9A477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+ 7 = 15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F292E31-7FF1-4243-A625-B64D6DBF4AD3}"/>
              </a:ext>
            </a:extLst>
          </p:cNvPr>
          <p:cNvGrpSpPr/>
          <p:nvPr/>
        </p:nvGrpSpPr>
        <p:grpSpPr>
          <a:xfrm>
            <a:off x="1590363" y="3776047"/>
            <a:ext cx="8707157" cy="2554359"/>
            <a:chOff x="1215949" y="1297202"/>
            <a:chExt cx="8707157" cy="2554359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CBFBB571-56A1-467A-89F0-2A9E55858489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b)</a:t>
              </a:r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8243AF9A-625D-4B4B-A328-9914A033AE47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8F0B5AEE-4AD2-4595-B8AA-9B2B2405F19B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57" name="Rectangle: Rounded Corners 256">
                  <a:extLst>
                    <a:ext uri="{FF2B5EF4-FFF2-40B4-BE49-F238E27FC236}">
                      <a16:creationId xmlns:a16="http://schemas.microsoft.com/office/drawing/2014/main" id="{C66705D6-4D78-4011-A891-DA5CA1D7AAE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93F6D76A-F9AC-4F1A-94ED-A1D755262BA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11 – 8 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EF0834D3-AA35-4681-BF58-C6AF6551F7CB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55" name="Rectangle: Rounded Corners 254">
                  <a:extLst>
                    <a:ext uri="{FF2B5EF4-FFF2-40B4-BE49-F238E27FC236}">
                      <a16:creationId xmlns:a16="http://schemas.microsoft.com/office/drawing/2014/main" id="{D2A5A3AD-D6C8-4878-906E-360A935FFE34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98E3EBAE-52B4-4C30-8597-9DE5A0B46F0A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14 – 6 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91346D9F-D26D-49D8-A5A1-430EE9C4A7E7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A7EDC325-215E-4BBE-B93D-8563D58D0C3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E22A20FC-8948-4843-85E8-7F3B9CB0E880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13 – 7 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5EB1877D-0F03-49F9-84A8-8453874C7FFB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1" name="Rectangle: Rounded Corners 250">
                  <a:extLst>
                    <a:ext uri="{FF2B5EF4-FFF2-40B4-BE49-F238E27FC236}">
                      <a16:creationId xmlns:a16="http://schemas.microsoft.com/office/drawing/2014/main" id="{3EAF3958-8C31-4D14-AB94-387DC1949F9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CB9DA859-B807-4240-93D3-DAD530F119BF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16 – 8 </a:t>
                  </a: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8146959B-E6F1-430B-BD07-9CC4B92E21F2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443345D1-7604-4415-BA72-13241FE6E5B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D86C6029-27C2-426E-8A1B-2F1D2A07452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– 5 </a:t>
                  </a:r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FC615DFD-5DF9-4E12-87C3-FF8E8050F83E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A81E38ED-FDAA-4DAB-BB2B-45DA521AE0A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508F44FF-13C0-4AA2-985D-D6DE43DDF355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17 – 9 </a:t>
                  </a:r>
                </a:p>
              </p:txBody>
            </p:sp>
          </p:grp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D0C5649-4FBB-464C-909C-B9D8E4907FF4}"/>
              </a:ext>
            </a:extLst>
          </p:cNvPr>
          <p:cNvGrpSpPr/>
          <p:nvPr/>
        </p:nvGrpSpPr>
        <p:grpSpPr>
          <a:xfrm>
            <a:off x="1574783" y="4537727"/>
            <a:ext cx="2105891" cy="685800"/>
            <a:chOff x="1508520" y="4738254"/>
            <a:chExt cx="2105891" cy="685800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1EA310F5-CAD2-4D9C-84FE-AB864774768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50BAB75A-30B5-4871-8D54-FF2D920ED963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– 8 = 3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BF586C5-73AE-481C-A7DA-04317BDB6370}"/>
              </a:ext>
            </a:extLst>
          </p:cNvPr>
          <p:cNvGrpSpPr/>
          <p:nvPr/>
        </p:nvGrpSpPr>
        <p:grpSpPr>
          <a:xfrm>
            <a:off x="4632191" y="4560959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C8457504-FAE1-47B9-8465-50286D9A7C8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9FD89-0CF2-4A55-BB7B-00A7E1590A04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DA18AD7-F03A-407C-AFD8-BBBFFD98CC99}"/>
              </a:ext>
            </a:extLst>
          </p:cNvPr>
          <p:cNvGrpSpPr/>
          <p:nvPr/>
        </p:nvGrpSpPr>
        <p:grpSpPr>
          <a:xfrm>
            <a:off x="7617086" y="4544243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C8CB6DF1-1C29-420F-A9D5-06FA66D333F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C8526F54-F642-4ED1-8E3A-C7D8EFB372A5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17 – 9 = 8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04EE67A-814B-41FA-A44A-0C824587785B}"/>
              </a:ext>
            </a:extLst>
          </p:cNvPr>
          <p:cNvGrpSpPr/>
          <p:nvPr/>
        </p:nvGrpSpPr>
        <p:grpSpPr>
          <a:xfrm>
            <a:off x="2643307" y="5659120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6DA6E275-C387-43A6-9AC8-FA5B2C4E95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5D90003-DECD-47FD-8682-D851F019BB2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F07FC5D7-DA90-4C73-AD99-797564000BCB}"/>
              </a:ext>
            </a:extLst>
          </p:cNvPr>
          <p:cNvGrpSpPr/>
          <p:nvPr/>
        </p:nvGrpSpPr>
        <p:grpSpPr>
          <a:xfrm>
            <a:off x="5421927" y="5659120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F646FB5F-79EA-4FA5-A7D2-5199162285C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2AF2BB69-5862-432A-BB5E-2C3B997DD2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5 = 7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9D3B4B0B-00BD-4E8A-BEC4-453DE5EEAF21}"/>
              </a:ext>
            </a:extLst>
          </p:cNvPr>
          <p:cNvGrpSpPr/>
          <p:nvPr/>
        </p:nvGrpSpPr>
        <p:grpSpPr>
          <a:xfrm>
            <a:off x="8196087" y="5659120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D41694B4-1986-4BB9-B60E-060C24BDF19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08013947-1047-464B-8B18-C2ADE8FA449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8 =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04DA6-C4F5-402A-A09A-867B635C045D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dirty="0" err="1"/>
              <a:t>chuồng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con </a:t>
            </a:r>
            <a:r>
              <a:rPr lang="en-US" sz="2600" dirty="0" err="1"/>
              <a:t>chim</a:t>
            </a:r>
            <a:r>
              <a:rPr lang="en-US" sz="26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9CB30F-347C-4025-8EC6-CB402F7B0313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B42CF-F7CA-4DF4-BF53-1E562BB54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894943" y="4631550"/>
            <a:ext cx="2063600" cy="1798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776AC-4C00-4112-B8E5-31926BB27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16AA2F-DD2F-48BF-BDBA-A2968A1A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45657F2-D6D8-4AC7-9EA6-7969DAD76A7A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28674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07C230E0-C157-4939-BD35-9A19404CF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AA6C01F-B774-41A0-B555-56D1F5936439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8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9062BC-1B4C-477A-82FB-CFB757AB9081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28678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B5059358-51B5-4AB5-9486-FD920F005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9B00CB-E637-4025-A97C-39E7CCF33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F26968-9CB2-4775-A877-59200BE482E4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B955CF-7E13-468A-BACC-AB340F4171FD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2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9F333377-8308-4BF1-84A3-5EF7A7684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464818E-BC6F-4A98-9591-1C54790D21DA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17 – 8 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6E3F16-BEF4-4A44-A295-0A1EA5F065E2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AF3572-51D7-4EF2-AC02-49138B7903B5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27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953E1D0-0473-4322-BB08-6F26DAC82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3793238-47B2-4CA2-A3EC-19589A89AE41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C1296E-CCF0-47E3-8606-20F303EDC83F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7D0D96E-7B52-4A77-AFA7-B82B2B4FD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E166034-EE5D-4317-BAAF-2327BA6C59CA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14 – 5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46F7DF-889D-40E2-A4E4-0C0C53550FA4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59F9B635-E090-4E6E-8CC6-4A1D175B2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0AF1E0D-E7A3-4103-BF37-ABE1724F26DC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7 + 8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6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8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Sách</a:t>
            </a:r>
            <a:r>
              <a:rPr lang="en-US" sz="2600" dirty="0"/>
              <a:t>  : 9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Vở</a:t>
            </a:r>
            <a:r>
              <a:rPr lang="en-US" sz="2600" dirty="0"/>
              <a:t>     : 8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: … </a:t>
            </a:r>
            <a:r>
              <a:rPr lang="en-US" sz="2600" dirty="0" err="1"/>
              <a:t>quyển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5F9A0-2FEE-4EE7-8C30-4BF367922B60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AA1CF2F-8788-4E14-AEA8-E7683909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4303337" y="4112989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+ 8 = 17 (</a:t>
            </a:r>
            <a:r>
              <a:rPr lang="en-US" sz="2400" dirty="0" err="1"/>
              <a:t>quyển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17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CC800-691B-40CB-BA22-7148C3EDA2BE}"/>
              </a:ext>
            </a:extLst>
          </p:cNvPr>
          <p:cNvSpPr txBox="1"/>
          <p:nvPr/>
        </p:nvSpPr>
        <p:spPr>
          <a:xfrm>
            <a:off x="1717856" y="1030727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BB7977-878F-49E9-9B98-43717C02F440}"/>
              </a:ext>
            </a:extLst>
          </p:cNvPr>
          <p:cNvSpPr/>
          <p:nvPr/>
        </p:nvSpPr>
        <p:spPr>
          <a:xfrm>
            <a:off x="1078522" y="100462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54572-85AB-482F-AEE6-192F11B5159C}"/>
              </a:ext>
            </a:extLst>
          </p:cNvPr>
          <p:cNvGrpSpPr/>
          <p:nvPr/>
        </p:nvGrpSpPr>
        <p:grpSpPr>
          <a:xfrm>
            <a:off x="1856160" y="2134973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758D0A-29D4-43B1-9129-5E756565F900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6A30B97-FA9C-4296-8463-5F27EED5738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D132C5-B8B6-4D55-872D-7EF027D36F9D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784E6B-D3B3-4EB4-B1E5-3EE2A965B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D0B80F-D508-4968-A022-8A3CB5A90AB2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8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82CD16-9A17-4DA9-9E3B-1718B0D523EB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+ 9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72879D-4648-4535-B253-8786B7B51920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+ 5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E3F10F7-2FC8-4602-A4F1-7435A669DAA6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155A88-36FE-4481-A16C-D41FE342A2E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BEA9E-13BF-4D86-A050-FD3D5530EF24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?</a:t>
                </a:r>
              </a:p>
            </p:txBody>
          </p:sp>
        </p:grp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FB8DD2A-1924-41E2-8CF0-D75920FDFF2A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55D2374D-CA34-4E17-AB03-FC3F660333D8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C6A6A-8631-4FE4-9D47-DC204A7DE124}"/>
              </a:ext>
            </a:extLst>
          </p:cNvPr>
          <p:cNvGrpSpPr/>
          <p:nvPr/>
        </p:nvGrpSpPr>
        <p:grpSpPr>
          <a:xfrm>
            <a:off x="4341510" y="2152351"/>
            <a:ext cx="775841" cy="853164"/>
            <a:chOff x="6328603" y="5717593"/>
            <a:chExt cx="659817" cy="7255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0ED710-15C6-4D8C-8FE0-8B24EFE80424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06D8-2423-423A-81C8-FBEDB33CD660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FF0000"/>
                  </a:solidFill>
                </a:rPr>
                <a:t>16</a:t>
              </a:r>
            </a:p>
          </p:txBody>
        </p:sp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D08210A-17D3-4209-AF9E-F13A226E42DA}"/>
              </a:ext>
            </a:extLst>
          </p:cNvPr>
          <p:cNvSpPr/>
          <p:nvPr/>
        </p:nvSpPr>
        <p:spPr>
          <a:xfrm>
            <a:off x="6476051" y="2740558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C80133-70FE-499B-97AF-4F034EBC35CF}"/>
              </a:ext>
            </a:extLst>
          </p:cNvPr>
          <p:cNvGrpSpPr/>
          <p:nvPr/>
        </p:nvGrpSpPr>
        <p:grpSpPr>
          <a:xfrm>
            <a:off x="8786949" y="2137396"/>
            <a:ext cx="1254389" cy="1096933"/>
            <a:chOff x="7797020" y="3607255"/>
            <a:chExt cx="1066800" cy="932891"/>
          </a:xfrm>
        </p:grpSpPr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3BB25B6-4817-407C-AF2B-AF55F2E5B8DD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8B4F80-973E-49D2-9FBE-A8A5CCB02AAE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pic>
        <p:nvPicPr>
          <p:cNvPr id="29700" name="Picture 4" descr="Children Jumping Cartoon HD Stock Images | Shutterstock">
            <a:extLst>
              <a:ext uri="{FF2B5EF4-FFF2-40B4-BE49-F238E27FC236}">
                <a16:creationId xmlns:a16="http://schemas.microsoft.com/office/drawing/2014/main" id="{5AC3A67F-5AF6-4F86-A767-7BFFC5661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141119" y="4344780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0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9128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0A9732A-2EE2-4008-AC16-BA0758352401}"/>
              </a:ext>
            </a:extLst>
          </p:cNvPr>
          <p:cNvGrpSpPr/>
          <p:nvPr/>
        </p:nvGrpSpPr>
        <p:grpSpPr>
          <a:xfrm>
            <a:off x="1257514" y="1741285"/>
            <a:ext cx="8707157" cy="1777762"/>
            <a:chOff x="1215949" y="2073799"/>
            <a:chExt cx="8707157" cy="1777762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5188900-84AD-4315-B613-F4C45F840444}"/>
                </a:ext>
              </a:extLst>
            </p:cNvPr>
            <p:cNvGrpSpPr/>
            <p:nvPr/>
          </p:nvGrpSpPr>
          <p:grpSpPr>
            <a:xfrm>
              <a:off x="1215949" y="2078181"/>
              <a:ext cx="2105891" cy="685800"/>
              <a:chOff x="1801091" y="2743200"/>
              <a:chExt cx="2105891" cy="685800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0C1900F9-15A2-4288-A36C-AC471CA189B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EA86C71-49E6-4F1C-90F4-023BB502D177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7 + 6</a:t>
                </a: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DFFD6A3F-241B-48FE-AC46-08BB387B5D59}"/>
                </a:ext>
              </a:extLst>
            </p:cNvPr>
            <p:cNvGrpSpPr/>
            <p:nvPr/>
          </p:nvGrpSpPr>
          <p:grpSpPr>
            <a:xfrm>
              <a:off x="2268894" y="3165761"/>
              <a:ext cx="2105891" cy="685800"/>
              <a:chOff x="1801091" y="274320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D86DD310-6201-4590-BD7A-8ADD601E2AF0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89C28252-C440-42ED-842F-68244B9F2139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+ 7</a:t>
                </a: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42EC918-D8E6-4B13-8944-E7655595CF79}"/>
                </a:ext>
              </a:extLst>
            </p:cNvPr>
            <p:cNvGrpSpPr/>
            <p:nvPr/>
          </p:nvGrpSpPr>
          <p:grpSpPr>
            <a:xfrm>
              <a:off x="4263949" y="2078181"/>
              <a:ext cx="2105891" cy="685800"/>
              <a:chOff x="1801091" y="2743200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BA83882A-FC3B-4165-8EF1-CF3F8BAA549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22BDEEC-A52D-45AA-BCB1-F16024F2CB2C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8 + 4</a:t>
                </a: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FC340A6-AD36-4EAB-B3C4-30C05F9046AC}"/>
                </a:ext>
              </a:extLst>
            </p:cNvPr>
            <p:cNvGrpSpPr/>
            <p:nvPr/>
          </p:nvGrpSpPr>
          <p:grpSpPr>
            <a:xfrm>
              <a:off x="7817215" y="3165761"/>
              <a:ext cx="2105891" cy="685800"/>
              <a:chOff x="1801091" y="2743200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3C8A6D95-177F-4279-B258-64B97417484F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FF4B57C0-2DDA-4207-A7DD-1CCC0BCE91FF}"/>
                  </a:ext>
                </a:extLst>
              </p:cNvPr>
              <p:cNvSpPr txBox="1"/>
              <p:nvPr/>
            </p:nvSpPr>
            <p:spPr>
              <a:xfrm>
                <a:off x="2218397" y="2824490"/>
                <a:ext cx="128432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12 – 8 </a:t>
                </a: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C51BA9C6-3934-42C2-B729-71EBE5773A24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213" name="Rectangle: Rounded Corners 212">
                <a:extLst>
                  <a:ext uri="{FF2B5EF4-FFF2-40B4-BE49-F238E27FC236}">
                    <a16:creationId xmlns:a16="http://schemas.microsoft.com/office/drawing/2014/main" id="{F8BEF09A-016B-4274-9AE7-3A2B4ACEF39C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CBB620CA-385A-4BED-9CD5-B107C296B943}"/>
                  </a:ext>
                </a:extLst>
              </p:cNvPr>
              <p:cNvSpPr txBox="1"/>
              <p:nvPr/>
            </p:nvSpPr>
            <p:spPr>
              <a:xfrm>
                <a:off x="2218397" y="2824490"/>
                <a:ext cx="128432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13 – 7 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63487F29-3964-4C4D-B92D-0425CC24BC58}"/>
                </a:ext>
              </a:extLst>
            </p:cNvPr>
            <p:cNvGrpSpPr/>
            <p:nvPr/>
          </p:nvGrpSpPr>
          <p:grpSpPr>
            <a:xfrm>
              <a:off x="7242674" y="2073799"/>
              <a:ext cx="2105891" cy="685800"/>
              <a:chOff x="1801091" y="2743200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16" name="Rectangle: Rounded Corners 215">
                <a:extLst>
                  <a:ext uri="{FF2B5EF4-FFF2-40B4-BE49-F238E27FC236}">
                    <a16:creationId xmlns:a16="http://schemas.microsoft.com/office/drawing/2014/main" id="{3DBF8B4A-6CB2-44CE-881A-FCB92F35BD7E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1476D41E-F2F4-4C42-A005-397E7E65C22C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6 + 8</a:t>
                </a:r>
              </a:p>
            </p:txBody>
          </p:sp>
        </p:grp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8243AF9A-625D-4B4B-A328-9914A033AE47}"/>
              </a:ext>
            </a:extLst>
          </p:cNvPr>
          <p:cNvGrpSpPr/>
          <p:nvPr/>
        </p:nvGrpSpPr>
        <p:grpSpPr>
          <a:xfrm>
            <a:off x="1631928" y="4220130"/>
            <a:ext cx="8707157" cy="1777762"/>
            <a:chOff x="1215949" y="2073799"/>
            <a:chExt cx="8707157" cy="1777762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8F0B5AEE-4AD2-4595-B8AA-9B2B2405F19B}"/>
                </a:ext>
              </a:extLst>
            </p:cNvPr>
            <p:cNvGrpSpPr/>
            <p:nvPr/>
          </p:nvGrpSpPr>
          <p:grpSpPr>
            <a:xfrm>
              <a:off x="1215949" y="2078181"/>
              <a:ext cx="2105891" cy="685800"/>
              <a:chOff x="1801091" y="2743200"/>
              <a:chExt cx="2105891" cy="685800"/>
            </a:xfrm>
          </p:grpSpPr>
          <p:sp>
            <p:nvSpPr>
              <p:cNvPr id="257" name="Rectangle: Rounded Corners 256">
                <a:extLst>
                  <a:ext uri="{FF2B5EF4-FFF2-40B4-BE49-F238E27FC236}">
                    <a16:creationId xmlns:a16="http://schemas.microsoft.com/office/drawing/2014/main" id="{C66705D6-4D78-4011-A891-DA5CA1D7AAE8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3F6D76A-F9AC-4F1A-94ED-A1D755262BA1}"/>
                  </a:ext>
                </a:extLst>
              </p:cNvPr>
              <p:cNvSpPr txBox="1"/>
              <p:nvPr/>
            </p:nvSpPr>
            <p:spPr>
              <a:xfrm>
                <a:off x="2211802" y="2824490"/>
                <a:ext cx="1284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 – 6 </a:t>
                </a:r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EF0834D3-AA35-4681-BF58-C6AF6551F7CB}"/>
                </a:ext>
              </a:extLst>
            </p:cNvPr>
            <p:cNvGrpSpPr/>
            <p:nvPr/>
          </p:nvGrpSpPr>
          <p:grpSpPr>
            <a:xfrm>
              <a:off x="2268894" y="3165761"/>
              <a:ext cx="2105891" cy="685800"/>
              <a:chOff x="1801091" y="274320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id="{D2A5A3AD-D6C8-4878-906E-360A935FFE34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98E3EBAE-52B4-4C30-8597-9DE5A0B46F0A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12 – 4 </a:t>
                </a: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1346D9F-D26D-49D8-A5A1-430EE9C4A7E7}"/>
                </a:ext>
              </a:extLst>
            </p:cNvPr>
            <p:cNvGrpSpPr/>
            <p:nvPr/>
          </p:nvGrpSpPr>
          <p:grpSpPr>
            <a:xfrm>
              <a:off x="4263949" y="2078181"/>
              <a:ext cx="2105891" cy="685800"/>
              <a:chOff x="1801091" y="2743200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id="{A7EDC325-215E-4BBE-B93D-8563D58D0C39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E22A20FC-8948-4843-85E8-7F3B9CB0E880}"/>
                  </a:ext>
                </a:extLst>
              </p:cNvPr>
              <p:cNvSpPr txBox="1"/>
              <p:nvPr/>
            </p:nvSpPr>
            <p:spPr>
              <a:xfrm>
                <a:off x="2211802" y="2824490"/>
                <a:ext cx="1284326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16 – 9 </a:t>
                </a:r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5EB1877D-0F03-49F9-84A8-8453874C7FFB}"/>
                </a:ext>
              </a:extLst>
            </p:cNvPr>
            <p:cNvGrpSpPr/>
            <p:nvPr/>
          </p:nvGrpSpPr>
          <p:grpSpPr>
            <a:xfrm>
              <a:off x="7817215" y="3165761"/>
              <a:ext cx="2105891" cy="685800"/>
              <a:chOff x="1801091" y="2743200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id="{3EAF3958-8C31-4D14-AB94-387DC1949F9F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B9DA859-B807-4240-93D3-DAD530F119BF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16 – 7 </a:t>
                </a: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8146959B-E6F1-430B-BD07-9CC4B92E21F2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249" name="Rectangle: Rounded Corners 248">
                <a:extLst>
                  <a:ext uri="{FF2B5EF4-FFF2-40B4-BE49-F238E27FC236}">
                    <a16:creationId xmlns:a16="http://schemas.microsoft.com/office/drawing/2014/main" id="{443345D1-7604-4415-BA72-13241FE6E5B0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D86C6029-27C2-426E-8A1B-2F1D2A074521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 – 8 </a:t>
                </a: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FC615DFD-5DF9-4E12-87C3-FF8E8050F83E}"/>
                </a:ext>
              </a:extLst>
            </p:cNvPr>
            <p:cNvGrpSpPr/>
            <p:nvPr/>
          </p:nvGrpSpPr>
          <p:grpSpPr>
            <a:xfrm>
              <a:off x="7242674" y="2073799"/>
              <a:ext cx="2105891" cy="685800"/>
              <a:chOff x="1801091" y="2743200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47" name="Rectangle: Rounded Corners 246">
                <a:extLst>
                  <a:ext uri="{FF2B5EF4-FFF2-40B4-BE49-F238E27FC236}">
                    <a16:creationId xmlns:a16="http://schemas.microsoft.com/office/drawing/2014/main" id="{A81E38ED-FDAA-4DAB-BB2B-45DA521AE0AC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08F44FF-13C0-4AA2-985D-D6DE43DDF355}"/>
                  </a:ext>
                </a:extLst>
              </p:cNvPr>
              <p:cNvSpPr txBox="1"/>
              <p:nvPr/>
            </p:nvSpPr>
            <p:spPr>
              <a:xfrm>
                <a:off x="2197288" y="2824490"/>
                <a:ext cx="1284326" cy="523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13 – 6 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F33FDA8-6740-42D9-A8C0-0E96E3B9D96F}"/>
              </a:ext>
            </a:extLst>
          </p:cNvPr>
          <p:cNvGrpSpPr/>
          <p:nvPr/>
        </p:nvGrpSpPr>
        <p:grpSpPr>
          <a:xfrm>
            <a:off x="1257512" y="1741285"/>
            <a:ext cx="2105891" cy="685800"/>
            <a:chOff x="1508520" y="4738254"/>
            <a:chExt cx="2105891" cy="68580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5EA3E094-EF1B-4CAF-926D-D08ACF6DF5D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AB89E4F-2AD9-4865-828A-C206D136DDF5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+ 6 = 13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A9EE224-2FE8-4A50-9CD1-0C2ACC8CE5DE}"/>
              </a:ext>
            </a:extLst>
          </p:cNvPr>
          <p:cNvGrpSpPr/>
          <p:nvPr/>
        </p:nvGrpSpPr>
        <p:grpSpPr>
          <a:xfrm>
            <a:off x="4305514" y="1728175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B753E96D-04E2-442E-9DA1-AA5321578CD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911D1DD-1061-4A7F-9880-651CCFF0FCC6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+ 4 = 12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8C62484-035A-4588-9AC3-D0A4E504DBCD}"/>
              </a:ext>
            </a:extLst>
          </p:cNvPr>
          <p:cNvGrpSpPr/>
          <p:nvPr/>
        </p:nvGrpSpPr>
        <p:grpSpPr>
          <a:xfrm>
            <a:off x="7284239" y="1741285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C81FBFC0-E7B1-4FC7-AFC3-7E773AC17C7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C791F6D-5BD8-479D-93C9-83F37F05B9E1}"/>
                </a:ext>
              </a:extLst>
            </p:cNvPr>
            <p:cNvSpPr txBox="1"/>
            <p:nvPr/>
          </p:nvSpPr>
          <p:spPr>
            <a:xfrm>
              <a:off x="1659615" y="4819544"/>
              <a:ext cx="190308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 + 8 = 14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019423C-3D37-4169-BA2F-51CC3306B544}"/>
              </a:ext>
            </a:extLst>
          </p:cNvPr>
          <p:cNvGrpSpPr/>
          <p:nvPr/>
        </p:nvGrpSpPr>
        <p:grpSpPr>
          <a:xfrm>
            <a:off x="2310458" y="2813948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CEC4C826-1631-49C5-8232-61DF5801D01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8B9440-3C9A-4DCA-BA81-CB581F68BA45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+ 7 = 16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DCC72E6-86D9-42DC-AFBA-A21895AF2658}"/>
              </a:ext>
            </a:extLst>
          </p:cNvPr>
          <p:cNvGrpSpPr/>
          <p:nvPr/>
        </p:nvGrpSpPr>
        <p:grpSpPr>
          <a:xfrm>
            <a:off x="5084617" y="2813948"/>
            <a:ext cx="2105891" cy="685800"/>
            <a:chOff x="1508520" y="4738254"/>
            <a:chExt cx="2105891" cy="685800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DED14C05-6768-4A40-837F-03B1FA3E8E2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1B2F61-2541-4353-8D2B-B8F2193B55CD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51A9AAA-D36E-4AEC-8F73-CD0E9B938A88}"/>
              </a:ext>
            </a:extLst>
          </p:cNvPr>
          <p:cNvGrpSpPr/>
          <p:nvPr/>
        </p:nvGrpSpPr>
        <p:grpSpPr>
          <a:xfrm>
            <a:off x="7858780" y="2833247"/>
            <a:ext cx="2105891" cy="685800"/>
            <a:chOff x="1508520" y="4738254"/>
            <a:chExt cx="2105891" cy="68580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56245323-B04D-4902-9D6A-2D5B00ECEB2B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AD5CB8E-620D-4E47-A721-D764AC46464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8 = 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37E572F-A8CC-4C1C-88D3-06874221F296}"/>
              </a:ext>
            </a:extLst>
          </p:cNvPr>
          <p:cNvGrpSpPr/>
          <p:nvPr/>
        </p:nvGrpSpPr>
        <p:grpSpPr>
          <a:xfrm>
            <a:off x="1616348" y="4205213"/>
            <a:ext cx="2105891" cy="685800"/>
            <a:chOff x="1508520" y="4738254"/>
            <a:chExt cx="2105891" cy="68580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77C03D91-151B-47CA-992D-F1BEEC8772D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D4DDAA8-2800-4E0E-80C5-EB105389CB9C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8E87EE4-EF41-4E40-9A67-C793F1DB618D}"/>
              </a:ext>
            </a:extLst>
          </p:cNvPr>
          <p:cNvGrpSpPr/>
          <p:nvPr/>
        </p:nvGrpSpPr>
        <p:grpSpPr>
          <a:xfrm>
            <a:off x="4673756" y="4228445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4ABB8B90-5400-4E8A-A2DE-673FB83CC36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D4DDAB3-1BAC-402B-A4AA-D711F095EE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9 = 7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CDC5D32-AD29-4D6E-B444-64242B86562F}"/>
              </a:ext>
            </a:extLst>
          </p:cNvPr>
          <p:cNvGrpSpPr/>
          <p:nvPr/>
        </p:nvGrpSpPr>
        <p:grpSpPr>
          <a:xfrm>
            <a:off x="7658651" y="4211729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E036ECD7-7FA0-4FD6-A493-BE7B7FA43BC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9C6EAC0-BC51-4A7E-AE37-B7DAF4EEDA08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6 = 7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C4D5DC2-F6D9-4040-BB51-44617D3BAA11}"/>
              </a:ext>
            </a:extLst>
          </p:cNvPr>
          <p:cNvGrpSpPr/>
          <p:nvPr/>
        </p:nvGrpSpPr>
        <p:grpSpPr>
          <a:xfrm>
            <a:off x="2684872" y="5326606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0FCE264E-0A82-44F9-8EA3-EBB888BB623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954F02A-EB6C-499D-B922-E0BFAD25A322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4 = 8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70ACC4C-3E50-4C16-B38E-BFB6893B4785}"/>
              </a:ext>
            </a:extLst>
          </p:cNvPr>
          <p:cNvGrpSpPr/>
          <p:nvPr/>
        </p:nvGrpSpPr>
        <p:grpSpPr>
          <a:xfrm>
            <a:off x="5463492" y="5326606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1CE4A2AF-AFFB-4FE0-B682-05106768309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8D3EE66-A94B-4CF8-8207-896E121C2EE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8 = 6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7134F82-070F-4278-9137-43854A25F812}"/>
              </a:ext>
            </a:extLst>
          </p:cNvPr>
          <p:cNvGrpSpPr/>
          <p:nvPr/>
        </p:nvGrpSpPr>
        <p:grpSpPr>
          <a:xfrm>
            <a:off x="8237652" y="5326606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0594FFD1-0B9C-4760-8CC1-F2153AFA8D1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E4D700B-6EBA-4A52-9FBF-BD4C83C4A6C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7 = 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25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3F2756E-1510-4D57-A82D-A4390E8E461A}"/>
              </a:ext>
            </a:extLst>
          </p:cNvPr>
          <p:cNvSpPr/>
          <p:nvPr/>
        </p:nvSpPr>
        <p:spPr>
          <a:xfrm>
            <a:off x="4478082" y="9968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BBA7C-B4EB-4F4E-A7AD-26B6DC85C5A1}"/>
              </a:ext>
            </a:extLst>
          </p:cNvPr>
          <p:cNvSpPr txBox="1"/>
          <p:nvPr/>
        </p:nvSpPr>
        <p:spPr>
          <a:xfrm>
            <a:off x="4970529" y="949250"/>
            <a:ext cx="97306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03D54-EB08-4A21-9F63-403B45ACDD06}"/>
              </a:ext>
            </a:extLst>
          </p:cNvPr>
          <p:cNvGrpSpPr/>
          <p:nvPr/>
        </p:nvGrpSpPr>
        <p:grpSpPr>
          <a:xfrm>
            <a:off x="1287753" y="1925784"/>
            <a:ext cx="4447669" cy="3295319"/>
            <a:chOff x="1054383" y="1482436"/>
            <a:chExt cx="4447669" cy="3295319"/>
          </a:xfrm>
        </p:grpSpPr>
        <p:pic>
          <p:nvPicPr>
            <p:cNvPr id="31746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:a16="http://schemas.microsoft.com/office/drawing/2014/main" id="{0787D23D-72CB-44E7-9B48-17CDB1A25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20F021-D5C1-4543-A2B9-33754626078B}"/>
                </a:ext>
              </a:extLst>
            </p:cNvPr>
            <p:cNvSpPr txBox="1"/>
            <p:nvPr/>
          </p:nvSpPr>
          <p:spPr>
            <a:xfrm>
              <a:off x="1904991" y="2400088"/>
              <a:ext cx="2113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9 + 7 – 8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B4653A-E9DC-4D20-AAC0-5BC882C735AB}"/>
              </a:ext>
            </a:extLst>
          </p:cNvPr>
          <p:cNvGrpSpPr/>
          <p:nvPr/>
        </p:nvGrpSpPr>
        <p:grpSpPr>
          <a:xfrm>
            <a:off x="6319110" y="2022766"/>
            <a:ext cx="4447669" cy="3295319"/>
            <a:chOff x="1054383" y="1482436"/>
            <a:chExt cx="4447669" cy="3295319"/>
          </a:xfrm>
        </p:grpSpPr>
        <p:pic>
          <p:nvPicPr>
            <p:cNvPr id="11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:a16="http://schemas.microsoft.com/office/drawing/2014/main" id="{4838BF08-78A5-4ECA-BA7B-CAC1C9F6F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DAC178-6902-4C56-B7F7-C3D4AB772242}"/>
                </a:ext>
              </a:extLst>
            </p:cNvPr>
            <p:cNvSpPr txBox="1"/>
            <p:nvPr/>
          </p:nvSpPr>
          <p:spPr>
            <a:xfrm>
              <a:off x="1904991" y="2400088"/>
              <a:ext cx="2023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6 + 5 + 4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2CBA2C0-1811-4387-A113-93451BB34641}"/>
              </a:ext>
            </a:extLst>
          </p:cNvPr>
          <p:cNvSpPr txBox="1"/>
          <p:nvPr/>
        </p:nvSpPr>
        <p:spPr>
          <a:xfrm>
            <a:off x="2465359" y="3271303"/>
            <a:ext cx="1593706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16 – 8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   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EE214-34BE-40A4-8DDA-402366F557B8}"/>
              </a:ext>
            </a:extLst>
          </p:cNvPr>
          <p:cNvSpPr txBox="1"/>
          <p:nvPr/>
        </p:nvSpPr>
        <p:spPr>
          <a:xfrm>
            <a:off x="7467650" y="3302266"/>
            <a:ext cx="1477264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11 + 4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   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7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749</Words>
  <Application>Microsoft Office PowerPoint</Application>
  <PresentationFormat>Màn hình rộng</PresentationFormat>
  <Paragraphs>161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8" baseType="lpstr">
      <vt:lpstr>Arial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368</cp:revision>
  <dcterms:created xsi:type="dcterms:W3CDTF">2021-06-02T01:34:28Z</dcterms:created>
  <dcterms:modified xsi:type="dcterms:W3CDTF">2023-10-10T02:57:42Z</dcterms:modified>
</cp:coreProperties>
</file>