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3" r:id="rId3"/>
    <p:sldId id="285" r:id="rId4"/>
    <p:sldId id="286" r:id="rId5"/>
    <p:sldId id="287" r:id="rId6"/>
    <p:sldId id="293" r:id="rId7"/>
    <p:sldId id="289" r:id="rId8"/>
    <p:sldId id="290" r:id="rId9"/>
    <p:sldId id="291" r:id="rId10"/>
    <p:sldId id="292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826" y="2083373"/>
            <a:ext cx="6898739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679FA-26CA-4C87-826D-98A7A735D494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C2D80-4FEE-465E-8170-F07F36E0E5B0}"/>
              </a:ext>
            </a:extLst>
          </p:cNvPr>
          <p:cNvSpPr txBox="1"/>
          <p:nvPr/>
        </p:nvSpPr>
        <p:spPr>
          <a:xfrm>
            <a:off x="902580" y="2098595"/>
            <a:ext cx="5692183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49" y="1030756"/>
            <a:ext cx="1516390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555" y="1476325"/>
            <a:ext cx="4572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3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16360"/>
              </p:ext>
            </p:extLst>
          </p:nvPr>
        </p:nvGraphicFramePr>
        <p:xfrm>
          <a:off x="810492" y="2409310"/>
          <a:ext cx="10266216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1312925" y="18860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225637" y="3572541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438718" y="3572541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651799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864880" y="35890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007938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10224108" y="35636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1312925" y="42863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347" y="4552884"/>
            <a:ext cx="5886450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5197690" y="5256395"/>
            <a:ext cx="527709" cy="461665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7703079" y="5281914"/>
            <a:ext cx="527709" cy="461665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82533D-296B-4198-A46D-134550CBDC4D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3" y="643515"/>
            <a:ext cx="52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ổ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4294719" y="5235766"/>
            <a:ext cx="1385277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45583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2208591" y="5235766"/>
            <a:ext cx="1385277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8363660" y="5235766"/>
            <a:ext cx="1385277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6333891" y="5235766"/>
            <a:ext cx="1385277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2137877" y="1294510"/>
            <a:ext cx="7477125" cy="364274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8967CE-8DB0-4814-97E5-7A359D7D6F8A}"/>
              </a:ext>
            </a:extLst>
          </p:cNvPr>
          <p:cNvCxnSpPr/>
          <p:nvPr/>
        </p:nvCxnSpPr>
        <p:spPr>
          <a:xfrm>
            <a:off x="2944042" y="4658955"/>
            <a:ext cx="163626" cy="6295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4502843" y="4609127"/>
            <a:ext cx="2324662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6308961" y="4391394"/>
            <a:ext cx="2589542" cy="9645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7344229" y="4602834"/>
            <a:ext cx="284433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5263686" y="4447912"/>
            <a:ext cx="2957127" cy="90490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2" y="643515"/>
            <a:ext cx="82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4EA85F-94FA-4110-8216-53E2B83DE759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3" y="1471384"/>
            <a:ext cx="8648700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601742" y="36513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63" y="4716462"/>
            <a:ext cx="85344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8215086" y="1312553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3200401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6622982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9456581" y="230880"/>
            <a:ext cx="1904748" cy="1895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717856" y="458848"/>
            <a:ext cx="780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A, B, C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295263" y="399371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73914-9719-4964-BE82-E77EAA242049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83" y="1804986"/>
            <a:ext cx="1819275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5"/>
          <a:stretch/>
        </p:blipFill>
        <p:spPr>
          <a:xfrm>
            <a:off x="4295775" y="1703939"/>
            <a:ext cx="2000250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731" y="2135016"/>
            <a:ext cx="1466850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2001020" y="4599886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Hình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A (8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1340132" y="520606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2001020" y="5812238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826" y="2083373"/>
            <a:ext cx="6898739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5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9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15189"/>
              </p:ext>
            </p:extLst>
          </p:nvPr>
        </p:nvGraphicFramePr>
        <p:xfrm>
          <a:off x="1391061" y="2191596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806206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019287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232368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445449" y="3371290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588507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33EA4C-65B8-4CF0-ACF6-29D8BD4BCD01}"/>
              </a:ext>
            </a:extLst>
          </p:cNvPr>
          <p:cNvGrpSpPr/>
          <p:nvPr/>
        </p:nvGrpSpPr>
        <p:grpSpPr>
          <a:xfrm flipH="1">
            <a:off x="5121788" y="4180956"/>
            <a:ext cx="2110580" cy="2150948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1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2331811" y="1518671"/>
            <a:ext cx="7102475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969796" y="7422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713420" y="952829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6641020" y="952829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931497" y="388782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650052" y="3907425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con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3701876" y="909287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7536908" y="909287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539611" y="4120057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495522-DA8F-4E17-A076-8E3FD2A0690E}"/>
              </a:ext>
            </a:extLst>
          </p:cNvPr>
          <p:cNvSpPr/>
          <p:nvPr/>
        </p:nvSpPr>
        <p:spPr>
          <a:xfrm>
            <a:off x="1013658" y="69121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7614F-53C2-44E8-B07B-D3EBF6D23F19}"/>
              </a:ext>
            </a:extLst>
          </p:cNvPr>
          <p:cNvCxnSpPr>
            <a:cxnSpLocks/>
          </p:cNvCxnSpPr>
          <p:nvPr/>
        </p:nvCxnSpPr>
        <p:spPr>
          <a:xfrm>
            <a:off x="9405256" y="909287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6DCE8F-12D3-429C-ACF1-E2D3CD3C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998" y="1727306"/>
            <a:ext cx="6269718" cy="2446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370287" y="4149188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3 = 12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12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455</Words>
  <Application>Microsoft Office PowerPoint</Application>
  <PresentationFormat>Màn hình rộng</PresentationFormat>
  <Paragraphs>110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117</cp:revision>
  <dcterms:created xsi:type="dcterms:W3CDTF">2021-06-02T01:34:28Z</dcterms:created>
  <dcterms:modified xsi:type="dcterms:W3CDTF">2023-09-20T02:38:15Z</dcterms:modified>
</cp:coreProperties>
</file>