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310" r:id="rId3"/>
    <p:sldId id="263" r:id="rId4"/>
    <p:sldId id="270" r:id="rId5"/>
    <p:sldId id="264" r:id="rId6"/>
    <p:sldId id="277" r:id="rId7"/>
    <p:sldId id="311" r:id="rId8"/>
    <p:sldId id="278" r:id="rId9"/>
    <p:sldId id="280" r:id="rId10"/>
    <p:sldId id="281" r:id="rId11"/>
    <p:sldId id="298" r:id="rId12"/>
    <p:sldId id="283" r:id="rId13"/>
    <p:sldId id="284" r:id="rId14"/>
  </p:sldIdLst>
  <p:sldSz cx="12192000" cy="6858000"/>
  <p:notesSz cx="6858000" cy="9144000"/>
  <p:custDataLst>
    <p:tags r:id="rId15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AB9"/>
    <a:srgbClr val="FFFF99"/>
    <a:srgbClr val="002060"/>
    <a:srgbClr val="90CD8F"/>
    <a:srgbClr val="B40C60"/>
    <a:srgbClr val="FF9C7D"/>
    <a:srgbClr val="FBD6E7"/>
    <a:srgbClr val="F35757"/>
    <a:srgbClr val="FCFAF8"/>
    <a:srgbClr val="FFE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22369" y="1800300"/>
            <a:ext cx="6113417" cy="2976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9</a:t>
            </a:r>
          </a:p>
          <a:p>
            <a:pPr algn="ctr">
              <a:lnSpc>
                <a:spcPct val="150000"/>
              </a:lnSpc>
            </a:pPr>
            <a:r>
              <a:rPr lang="en-US" sz="44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TOÁN VỀ THÊM BỚT MỘT SỐ ĐƠN VỊ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20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7919" y="1393604"/>
            <a:ext cx="9975273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Đàn</a:t>
            </a:r>
            <a:r>
              <a:rPr lang="en-US" sz="2800" dirty="0"/>
              <a:t> </a:t>
            </a:r>
            <a:r>
              <a:rPr lang="en-US" sz="2800" dirty="0" err="1"/>
              <a:t>lợn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An </a:t>
            </a:r>
            <a:r>
              <a:rPr lang="en-US" sz="2800" dirty="0" err="1"/>
              <a:t>có</a:t>
            </a:r>
            <a:r>
              <a:rPr lang="en-US" sz="2800" dirty="0"/>
              <a:t> 15 con, </a:t>
            </a:r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bán</a:t>
            </a:r>
            <a:r>
              <a:rPr lang="en-US" sz="2800" dirty="0"/>
              <a:t> 5 con.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đàn</a:t>
            </a:r>
            <a:r>
              <a:rPr lang="en-US" sz="2800" dirty="0"/>
              <a:t> </a:t>
            </a:r>
            <a:r>
              <a:rPr lang="en-US" sz="2800" dirty="0" err="1"/>
              <a:t>lợn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An </a:t>
            </a:r>
            <a:r>
              <a:rPr lang="en-US" sz="2800" dirty="0" err="1"/>
              <a:t>còn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con?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F44FD08-5287-4B32-9B4D-D13BAD5200AE}"/>
              </a:ext>
            </a:extLst>
          </p:cNvPr>
          <p:cNvGrpSpPr/>
          <p:nvPr/>
        </p:nvGrpSpPr>
        <p:grpSpPr>
          <a:xfrm>
            <a:off x="1902039" y="3523052"/>
            <a:ext cx="3619484" cy="2239844"/>
            <a:chOff x="1570307" y="3518163"/>
            <a:chExt cx="3619484" cy="223984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460A1E-C55B-486C-B031-40B9F27C2A55}"/>
                </a:ext>
              </a:extLst>
            </p:cNvPr>
            <p:cNvSpPr txBox="1"/>
            <p:nvPr/>
          </p:nvSpPr>
          <p:spPr>
            <a:xfrm>
              <a:off x="1570307" y="3518163"/>
              <a:ext cx="3619484" cy="22398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FF0000"/>
                  </a:solidFill>
                </a:rPr>
                <a:t>Tóm</a:t>
              </a:r>
              <a:r>
                <a:rPr lang="en-US" sz="2400" i="1" dirty="0">
                  <a:solidFill>
                    <a:srgbClr val="FF0000"/>
                  </a:solidFill>
                </a:rPr>
                <a:t> </a:t>
              </a:r>
              <a:r>
                <a:rPr lang="en-US" sz="2400" i="1" dirty="0" err="1">
                  <a:solidFill>
                    <a:srgbClr val="FF0000"/>
                  </a:solidFill>
                </a:rPr>
                <a:t>tắt</a:t>
              </a:r>
              <a:endParaRPr lang="en-US" sz="2400" i="1" dirty="0">
                <a:solidFill>
                  <a:srgbClr val="FF000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Có</a:t>
              </a:r>
              <a:r>
                <a:rPr lang="en-US" sz="2400" dirty="0"/>
                <a:t>       :        con </a:t>
              </a:r>
              <a:r>
                <a:rPr lang="en-US" sz="2400" dirty="0" err="1"/>
                <a:t>lợn</a:t>
              </a:r>
              <a:endParaRPr lang="en-US" sz="2400" dirty="0"/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Bán</a:t>
              </a:r>
              <a:r>
                <a:rPr lang="en-US" sz="2400" dirty="0"/>
                <a:t>     :       con </a:t>
              </a:r>
              <a:r>
                <a:rPr lang="en-US" sz="2400" dirty="0" err="1"/>
                <a:t>lợn</a:t>
              </a:r>
              <a:endParaRPr lang="en-US" sz="2400" dirty="0"/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Còn</a:t>
              </a:r>
              <a:r>
                <a:rPr lang="en-US" sz="2400" dirty="0"/>
                <a:t> </a:t>
              </a:r>
              <a:r>
                <a:rPr lang="en-US" sz="2400" dirty="0" err="1"/>
                <a:t>lại</a:t>
              </a:r>
              <a:r>
                <a:rPr lang="en-US" sz="2400" dirty="0"/>
                <a:t>: … con </a:t>
              </a:r>
              <a:r>
                <a:rPr lang="en-US" sz="2400" dirty="0" err="1"/>
                <a:t>lợn</a:t>
              </a:r>
              <a:r>
                <a:rPr lang="en-US" sz="2400" dirty="0"/>
                <a:t>?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D9CF0B9-C090-4718-9EB0-1D01775E530A}"/>
                </a:ext>
              </a:extLst>
            </p:cNvPr>
            <p:cNvSpPr/>
            <p:nvPr/>
          </p:nvSpPr>
          <p:spPr>
            <a:xfrm>
              <a:off x="2730265" y="4151130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49C2697-3754-4756-AC59-2BC17D4D73A6}"/>
                </a:ext>
              </a:extLst>
            </p:cNvPr>
            <p:cNvSpPr/>
            <p:nvPr/>
          </p:nvSpPr>
          <p:spPr>
            <a:xfrm>
              <a:off x="2730265" y="47363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FC1C750-6BC1-45C5-B39B-6B122C881CD0}"/>
              </a:ext>
            </a:extLst>
          </p:cNvPr>
          <p:cNvGrpSpPr/>
          <p:nvPr/>
        </p:nvGrpSpPr>
        <p:grpSpPr>
          <a:xfrm>
            <a:off x="6423560" y="3577899"/>
            <a:ext cx="4161311" cy="2239844"/>
            <a:chOff x="6423561" y="3547071"/>
            <a:chExt cx="4161311" cy="223984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161A3EC-6EFC-40EF-A087-8B36DCE46F0B}"/>
                </a:ext>
              </a:extLst>
            </p:cNvPr>
            <p:cNvSpPr txBox="1"/>
            <p:nvPr/>
          </p:nvSpPr>
          <p:spPr>
            <a:xfrm>
              <a:off x="6423561" y="3547071"/>
              <a:ext cx="4161311" cy="2239844"/>
            </a:xfrm>
            <a:prstGeom prst="rect">
              <a:avLst/>
            </a:prstGeom>
            <a:solidFill>
              <a:srgbClr val="FFFF99"/>
            </a:solidFill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FF0000"/>
                  </a:solidFill>
                </a:rPr>
                <a:t>Bài</a:t>
              </a:r>
              <a:r>
                <a:rPr lang="en-US" sz="2400" i="1" dirty="0">
                  <a:solidFill>
                    <a:srgbClr val="FF0000"/>
                  </a:solidFill>
                </a:rPr>
                <a:t> </a:t>
              </a:r>
              <a:r>
                <a:rPr lang="en-US" sz="2400" i="1" dirty="0" err="1">
                  <a:solidFill>
                    <a:srgbClr val="FF0000"/>
                  </a:solidFill>
                </a:rPr>
                <a:t>giải</a:t>
              </a:r>
              <a:endParaRPr lang="en-US" sz="2400" i="1" dirty="0">
                <a:solidFill>
                  <a:srgbClr val="FF0000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400" dirty="0" err="1"/>
                <a:t>Số</a:t>
              </a:r>
              <a:r>
                <a:rPr lang="en-US" sz="2400" dirty="0"/>
                <a:t> con </a:t>
              </a:r>
              <a:r>
                <a:rPr lang="en-US" sz="2400" dirty="0" err="1"/>
                <a:t>lợn</a:t>
              </a:r>
              <a:r>
                <a:rPr lang="en-US" sz="2400" dirty="0"/>
                <a:t> </a:t>
              </a:r>
              <a:r>
                <a:rPr lang="en-US" sz="2400" dirty="0" err="1"/>
                <a:t>còn</a:t>
              </a:r>
              <a:r>
                <a:rPr lang="en-US" sz="2400" dirty="0"/>
                <a:t> </a:t>
              </a:r>
              <a:r>
                <a:rPr lang="en-US" sz="2400" dirty="0" err="1"/>
                <a:t>lại</a:t>
              </a:r>
              <a:r>
                <a:rPr lang="en-US" sz="2400" dirty="0"/>
                <a:t> </a:t>
              </a:r>
              <a:r>
                <a:rPr lang="en-US" sz="2400" dirty="0" err="1"/>
                <a:t>là</a:t>
              </a:r>
              <a:r>
                <a:rPr lang="en-US" sz="2400" dirty="0"/>
                <a:t>:</a:t>
              </a:r>
            </a:p>
            <a:p>
              <a:pPr algn="ctr">
                <a:lnSpc>
                  <a:spcPct val="150000"/>
                </a:lnSpc>
              </a:pPr>
              <a:r>
                <a:rPr lang="en-US" sz="2400" dirty="0"/>
                <a:t>                              (con)</a:t>
              </a:r>
            </a:p>
            <a:p>
              <a:pPr algn="ctr">
                <a:lnSpc>
                  <a:spcPct val="150000"/>
                </a:lnSpc>
              </a:pPr>
              <a:r>
                <a:rPr lang="en-US" sz="2400" dirty="0" err="1"/>
                <a:t>Đáp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:       con </a:t>
              </a:r>
              <a:r>
                <a:rPr lang="en-US" sz="2400" dirty="0" err="1"/>
                <a:t>lợn</a:t>
              </a:r>
              <a:r>
                <a:rPr lang="en-US" sz="2400" dirty="0"/>
                <a:t>.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E92F2E8-46ED-42E4-9D64-9831A5E935C0}"/>
                </a:ext>
              </a:extLst>
            </p:cNvPr>
            <p:cNvGrpSpPr/>
            <p:nvPr/>
          </p:nvGrpSpPr>
          <p:grpSpPr>
            <a:xfrm>
              <a:off x="7050824" y="4749059"/>
              <a:ext cx="2183912" cy="447085"/>
              <a:chOff x="1970824" y="2659436"/>
              <a:chExt cx="2183912" cy="447085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EB489394-DF0D-4CD7-A5ED-1B915F7DA06D}"/>
                  </a:ext>
                </a:extLst>
              </p:cNvPr>
              <p:cNvSpPr/>
              <p:nvPr/>
            </p:nvSpPr>
            <p:spPr>
              <a:xfrm>
                <a:off x="1970824" y="2659436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0FA0BA89-48CE-4B7B-A3B4-ABA6C2C2C7E6}"/>
                  </a:ext>
                </a:extLst>
              </p:cNvPr>
              <p:cNvSpPr/>
              <p:nvPr/>
            </p:nvSpPr>
            <p:spPr>
              <a:xfrm>
                <a:off x="2844571" y="2659436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3D68215E-27DD-491E-9E1F-CC2A48F5BE8F}"/>
                  </a:ext>
                </a:extLst>
              </p:cNvPr>
              <p:cNvSpPr/>
              <p:nvPr/>
            </p:nvSpPr>
            <p:spPr>
              <a:xfrm>
                <a:off x="3718318" y="2670103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4C2A754-2DC0-4A3A-9AD7-B027B005D0E5}"/>
                  </a:ext>
                </a:extLst>
              </p:cNvPr>
              <p:cNvSpPr txBox="1"/>
              <p:nvPr/>
            </p:nvSpPr>
            <p:spPr>
              <a:xfrm>
                <a:off x="2485363" y="2679451"/>
                <a:ext cx="1165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-            =</a:t>
                </a:r>
              </a:p>
            </p:txBody>
          </p:sp>
        </p:grp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DBF9A4CA-D018-4FB4-A832-EC89DE1E19DE}"/>
                </a:ext>
              </a:extLst>
            </p:cNvPr>
            <p:cNvSpPr/>
            <p:nvPr/>
          </p:nvSpPr>
          <p:spPr>
            <a:xfrm>
              <a:off x="8302456" y="5299697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C46CA68-E900-4209-8914-30BB43A937BF}"/>
              </a:ext>
            </a:extLst>
          </p:cNvPr>
          <p:cNvCxnSpPr>
            <a:cxnSpLocks/>
          </p:cNvCxnSpPr>
          <p:nvPr/>
        </p:nvCxnSpPr>
        <p:spPr>
          <a:xfrm>
            <a:off x="3380049" y="1949201"/>
            <a:ext cx="16907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47AF040-F4C6-4563-8A6A-494B7462F5B3}"/>
              </a:ext>
            </a:extLst>
          </p:cNvPr>
          <p:cNvCxnSpPr>
            <a:cxnSpLocks/>
          </p:cNvCxnSpPr>
          <p:nvPr/>
        </p:nvCxnSpPr>
        <p:spPr>
          <a:xfrm>
            <a:off x="8079010" y="1949201"/>
            <a:ext cx="2505862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FA976FF-87A0-4AD6-BA80-3721181F4FDA}"/>
              </a:ext>
            </a:extLst>
          </p:cNvPr>
          <p:cNvCxnSpPr>
            <a:cxnSpLocks/>
          </p:cNvCxnSpPr>
          <p:nvPr/>
        </p:nvCxnSpPr>
        <p:spPr>
          <a:xfrm>
            <a:off x="5805055" y="1951509"/>
            <a:ext cx="20089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4DBDFCF-81C0-43D2-B79B-171BA9337E7D}"/>
              </a:ext>
            </a:extLst>
          </p:cNvPr>
          <p:cNvSpPr/>
          <p:nvPr/>
        </p:nvSpPr>
        <p:spPr>
          <a:xfrm>
            <a:off x="3062780" y="4736358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B759055-6FF1-404A-9FD9-B0BF9E725A70}"/>
              </a:ext>
            </a:extLst>
          </p:cNvPr>
          <p:cNvSpPr/>
          <p:nvPr/>
        </p:nvSpPr>
        <p:spPr>
          <a:xfrm>
            <a:off x="7928761" y="4784949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FB064FB-36B6-4873-B48B-87225B3CD914}"/>
              </a:ext>
            </a:extLst>
          </p:cNvPr>
          <p:cNvGrpSpPr/>
          <p:nvPr/>
        </p:nvGrpSpPr>
        <p:grpSpPr>
          <a:xfrm>
            <a:off x="8741150" y="4781850"/>
            <a:ext cx="527709" cy="461665"/>
            <a:chOff x="5434634" y="4795817"/>
            <a:chExt cx="527709" cy="461665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88C0F750-4828-4657-9516-4B6A2296A3E4}"/>
                </a:ext>
              </a:extLst>
            </p:cNvPr>
            <p:cNvSpPr/>
            <p:nvPr/>
          </p:nvSpPr>
          <p:spPr>
            <a:xfrm>
              <a:off x="5490859" y="4807174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9100C24-9008-43F6-8394-D74388D78DEB}"/>
                </a:ext>
              </a:extLst>
            </p:cNvPr>
            <p:cNvSpPr txBox="1"/>
            <p:nvPr/>
          </p:nvSpPr>
          <p:spPr>
            <a:xfrm>
              <a:off x="5434634" y="479581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10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95B291F-722C-46EB-96B0-3020BAAD3BBC}"/>
              </a:ext>
            </a:extLst>
          </p:cNvPr>
          <p:cNvGrpSpPr/>
          <p:nvPr/>
        </p:nvGrpSpPr>
        <p:grpSpPr>
          <a:xfrm>
            <a:off x="8250460" y="5315951"/>
            <a:ext cx="527709" cy="461665"/>
            <a:chOff x="5434634" y="4795817"/>
            <a:chExt cx="527709" cy="461665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55098D7F-B555-4A21-88A6-0B166299D20C}"/>
                </a:ext>
              </a:extLst>
            </p:cNvPr>
            <p:cNvSpPr/>
            <p:nvPr/>
          </p:nvSpPr>
          <p:spPr>
            <a:xfrm>
              <a:off x="5490859" y="4807174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498CA9F-BEC7-4EA4-9DB9-A75AA85BA101}"/>
                </a:ext>
              </a:extLst>
            </p:cNvPr>
            <p:cNvSpPr txBox="1"/>
            <p:nvPr/>
          </p:nvSpPr>
          <p:spPr>
            <a:xfrm>
              <a:off x="5434634" y="479581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10</a:t>
              </a: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CB5CDCC-D6D1-42AD-B490-EC743BCE94F6}"/>
              </a:ext>
            </a:extLst>
          </p:cNvPr>
          <p:cNvCxnSpPr>
            <a:cxnSpLocks/>
          </p:cNvCxnSpPr>
          <p:nvPr/>
        </p:nvCxnSpPr>
        <p:spPr>
          <a:xfrm>
            <a:off x="874187" y="2586724"/>
            <a:ext cx="4196577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ình ảnh, hình nền con heo, con lợn dễ thương ngộ nghĩnh | VFO.VN">
            <a:extLst>
              <a:ext uri="{FF2B5EF4-FFF2-40B4-BE49-F238E27FC236}">
                <a16:creationId xmlns:a16="http://schemas.microsoft.com/office/drawing/2014/main" id="{25E7D366-E51E-4DEE-9CFB-1EA92749C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821" y="2162738"/>
            <a:ext cx="1390101" cy="138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AFE3AD42-0F30-426E-A27A-A224BF258946}"/>
              </a:ext>
            </a:extLst>
          </p:cNvPr>
          <p:cNvGrpSpPr/>
          <p:nvPr/>
        </p:nvGrpSpPr>
        <p:grpSpPr>
          <a:xfrm>
            <a:off x="6996506" y="4771124"/>
            <a:ext cx="527709" cy="461665"/>
            <a:chOff x="5434634" y="4795817"/>
            <a:chExt cx="527709" cy="461665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23DF6A14-C331-4F60-8FE9-942CE0B8ED30}"/>
                </a:ext>
              </a:extLst>
            </p:cNvPr>
            <p:cNvSpPr/>
            <p:nvPr/>
          </p:nvSpPr>
          <p:spPr>
            <a:xfrm>
              <a:off x="5490859" y="4807174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7579B25-A6A7-42C1-BAA5-40F528A6D237}"/>
                </a:ext>
              </a:extLst>
            </p:cNvPr>
            <p:cNvSpPr txBox="1"/>
            <p:nvPr/>
          </p:nvSpPr>
          <p:spPr>
            <a:xfrm>
              <a:off x="5434634" y="479581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15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A87E552-FF77-477C-9FD5-3490C781641E}"/>
              </a:ext>
            </a:extLst>
          </p:cNvPr>
          <p:cNvGrpSpPr/>
          <p:nvPr/>
        </p:nvGrpSpPr>
        <p:grpSpPr>
          <a:xfrm>
            <a:off x="3003651" y="4146238"/>
            <a:ext cx="527709" cy="461665"/>
            <a:chOff x="5434634" y="4795817"/>
            <a:chExt cx="527709" cy="461665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CE8F61E1-4579-4098-BDCD-8A2D9CC9C6C9}"/>
                </a:ext>
              </a:extLst>
            </p:cNvPr>
            <p:cNvSpPr/>
            <p:nvPr/>
          </p:nvSpPr>
          <p:spPr>
            <a:xfrm>
              <a:off x="5490859" y="4807174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F76256B-8DB1-46A2-9027-AA1B3890A7EE}"/>
                </a:ext>
              </a:extLst>
            </p:cNvPr>
            <p:cNvSpPr txBox="1"/>
            <p:nvPr/>
          </p:nvSpPr>
          <p:spPr>
            <a:xfrm>
              <a:off x="5434634" y="479581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15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86453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743200" y="1666833"/>
            <a:ext cx="6002447" cy="20912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endParaRPr lang="vi-VN" sz="4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66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201300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1354487" y="1473323"/>
            <a:ext cx="8614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Giải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toán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tóm</a:t>
            </a:r>
            <a:r>
              <a:rPr lang="en-US" sz="2400" dirty="0"/>
              <a:t> </a:t>
            </a:r>
            <a:r>
              <a:rPr lang="en-US" sz="2400" dirty="0" err="1"/>
              <a:t>tắt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95ED2F7-EE07-49EA-9C89-7B93D4CAC976}"/>
              </a:ext>
            </a:extLst>
          </p:cNvPr>
          <p:cNvSpPr/>
          <p:nvPr/>
        </p:nvSpPr>
        <p:spPr>
          <a:xfrm>
            <a:off x="782580" y="1411768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31308C-4F1D-41C4-BDF8-B0D03081C775}"/>
              </a:ext>
            </a:extLst>
          </p:cNvPr>
          <p:cNvSpPr txBox="1"/>
          <p:nvPr/>
        </p:nvSpPr>
        <p:spPr>
          <a:xfrm>
            <a:off x="1278584" y="2290000"/>
            <a:ext cx="361948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endParaRPr lang="en-US" sz="24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         : 9 </a:t>
            </a:r>
            <a:r>
              <a:rPr lang="en-US" sz="2400" dirty="0" err="1"/>
              <a:t>thuyền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Thêm</a:t>
            </a:r>
            <a:r>
              <a:rPr lang="en-US" sz="2400" dirty="0"/>
              <a:t>     : 4 </a:t>
            </a:r>
            <a:r>
              <a:rPr lang="en-US" sz="2400" dirty="0" err="1"/>
              <a:t>thuyền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: … </a:t>
            </a:r>
            <a:r>
              <a:rPr lang="en-US" sz="2400" dirty="0" err="1"/>
              <a:t>thuyền</a:t>
            </a:r>
            <a:r>
              <a:rPr lang="en-US" sz="2400" dirty="0"/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A4B8A9-551E-4B2B-B4C1-73F4E3D1C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0300" y="433892"/>
            <a:ext cx="5214504" cy="29951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0E1E5B-58C0-40E9-9368-63B7173136EA}"/>
              </a:ext>
            </a:extLst>
          </p:cNvPr>
          <p:cNvSpPr txBox="1"/>
          <p:nvPr/>
        </p:nvSpPr>
        <p:spPr>
          <a:xfrm>
            <a:off x="5347855" y="3980351"/>
            <a:ext cx="4782489" cy="223984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9 + 4 = 13 (</a:t>
            </a:r>
            <a:r>
              <a:rPr lang="en-US" sz="2400" dirty="0" err="1"/>
              <a:t>thuyền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     </a:t>
            </a: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13 </a:t>
            </a:r>
            <a:r>
              <a:rPr lang="en-US" sz="2400" dirty="0" err="1"/>
              <a:t>thuyền</a:t>
            </a:r>
            <a:r>
              <a:rPr lang="en-US" sz="24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4806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1503217" y="1269607"/>
            <a:ext cx="9708786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xe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14 </a:t>
            </a:r>
            <a:r>
              <a:rPr lang="en-US" sz="2400" dirty="0" err="1"/>
              <a:t>bạn</a:t>
            </a:r>
            <a:r>
              <a:rPr lang="en-US" sz="2400" dirty="0"/>
              <a:t>,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dừng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3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xuống</a:t>
            </a:r>
            <a:r>
              <a:rPr lang="en-US" sz="2400" dirty="0"/>
              <a:t> </a:t>
            </a:r>
            <a:r>
              <a:rPr lang="en-US" sz="2400" dirty="0" err="1"/>
              <a:t>xe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lúc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xe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31308C-4F1D-41C4-BDF8-B0D03081C775}"/>
              </a:ext>
            </a:extLst>
          </p:cNvPr>
          <p:cNvSpPr txBox="1"/>
          <p:nvPr/>
        </p:nvSpPr>
        <p:spPr>
          <a:xfrm>
            <a:off x="1192226" y="2705769"/>
            <a:ext cx="361948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endParaRPr lang="en-US" sz="24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     : 14 </a:t>
            </a:r>
            <a:r>
              <a:rPr lang="en-US" sz="2400" dirty="0" err="1"/>
              <a:t>bạn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Bớt</a:t>
            </a:r>
            <a:r>
              <a:rPr lang="en-US" sz="2400" dirty="0"/>
              <a:t>     : 3 </a:t>
            </a:r>
            <a:r>
              <a:rPr lang="en-US" sz="2400" dirty="0" err="1"/>
              <a:t>bạn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: … </a:t>
            </a:r>
            <a:r>
              <a:rPr lang="en-US" sz="2400" dirty="0" err="1"/>
              <a:t>bạn</a:t>
            </a:r>
            <a:r>
              <a:rPr lang="en-US" sz="2400" dirty="0"/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0E1E5B-58C0-40E9-9368-63B7173136EA}"/>
              </a:ext>
            </a:extLst>
          </p:cNvPr>
          <p:cNvSpPr txBox="1"/>
          <p:nvPr/>
        </p:nvSpPr>
        <p:spPr>
          <a:xfrm>
            <a:off x="4376687" y="3627779"/>
            <a:ext cx="4131349" cy="2239844"/>
          </a:xfrm>
          <a:prstGeom prst="rect">
            <a:avLst/>
          </a:prstGeom>
          <a:solidFill>
            <a:srgbClr val="FFCAB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xe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14 – 3 = 11 (</a:t>
            </a:r>
            <a:r>
              <a:rPr lang="en-US" sz="2400" dirty="0" err="1"/>
              <a:t>bạn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     </a:t>
            </a: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11 </a:t>
            </a:r>
            <a:r>
              <a:rPr lang="en-US" sz="2400" dirty="0" err="1"/>
              <a:t>bạn</a:t>
            </a:r>
            <a:r>
              <a:rPr lang="en-US" sz="2400" dirty="0"/>
              <a:t>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E1C1519-1497-44E9-AE3A-B864F2B105F4}"/>
              </a:ext>
            </a:extLst>
          </p:cNvPr>
          <p:cNvSpPr/>
          <p:nvPr/>
        </p:nvSpPr>
        <p:spPr>
          <a:xfrm>
            <a:off x="979997" y="1573921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CE4BD7-B909-4F20-B02C-0C655BF6B66D}"/>
              </a:ext>
            </a:extLst>
          </p:cNvPr>
          <p:cNvCxnSpPr>
            <a:cxnSpLocks/>
          </p:cNvCxnSpPr>
          <p:nvPr/>
        </p:nvCxnSpPr>
        <p:spPr>
          <a:xfrm>
            <a:off x="2651174" y="1761834"/>
            <a:ext cx="13943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12AAAD8-C7C2-4ED8-9825-8E143D6A4713}"/>
              </a:ext>
            </a:extLst>
          </p:cNvPr>
          <p:cNvCxnSpPr>
            <a:cxnSpLocks/>
          </p:cNvCxnSpPr>
          <p:nvPr/>
        </p:nvCxnSpPr>
        <p:spPr>
          <a:xfrm>
            <a:off x="1625036" y="2300672"/>
            <a:ext cx="344572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CB967-1BC6-4FD4-8A37-87289C316DA1}"/>
              </a:ext>
            </a:extLst>
          </p:cNvPr>
          <p:cNvCxnSpPr>
            <a:cxnSpLocks/>
          </p:cNvCxnSpPr>
          <p:nvPr/>
        </p:nvCxnSpPr>
        <p:spPr>
          <a:xfrm>
            <a:off x="6442362" y="1761834"/>
            <a:ext cx="23968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C6753F0-11C8-4702-B513-5BCB4979D103}"/>
              </a:ext>
            </a:extLst>
          </p:cNvPr>
          <p:cNvCxnSpPr>
            <a:cxnSpLocks/>
          </p:cNvCxnSpPr>
          <p:nvPr/>
        </p:nvCxnSpPr>
        <p:spPr>
          <a:xfrm>
            <a:off x="8995654" y="1761834"/>
            <a:ext cx="2087982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ình ảnh Xe Buýt, Trường Học, Xe Buýt, Xe Buýt Của Trường miễn phí tải tập  tin PNG PSDComment và Vector">
            <a:extLst>
              <a:ext uri="{FF2B5EF4-FFF2-40B4-BE49-F238E27FC236}">
                <a16:creationId xmlns:a16="http://schemas.microsoft.com/office/drawing/2014/main" id="{28D9E462-2E74-432B-B85E-78C98E4FFB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7" b="14577"/>
          <a:stretch/>
        </p:blipFill>
        <p:spPr bwMode="auto">
          <a:xfrm>
            <a:off x="7548785" y="1761834"/>
            <a:ext cx="3785037" cy="268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1948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743200" y="1666833"/>
            <a:ext cx="6002447" cy="122450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6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vi-VN" sz="4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0372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4101" y="758942"/>
            <a:ext cx="5460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Giải</a:t>
            </a:r>
            <a:r>
              <a:rPr lang="en-US" sz="2400" b="1" dirty="0"/>
              <a:t> </a:t>
            </a:r>
            <a:r>
              <a:rPr lang="en-US" sz="2400" b="1" dirty="0" err="1"/>
              <a:t>bài</a:t>
            </a:r>
            <a:r>
              <a:rPr lang="en-US" sz="2400" b="1" dirty="0"/>
              <a:t> </a:t>
            </a:r>
            <a:r>
              <a:rPr lang="en-US" sz="2400" b="1" dirty="0" err="1"/>
              <a:t>toán</a:t>
            </a:r>
            <a:r>
              <a:rPr lang="en-US" sz="2400" b="1" dirty="0"/>
              <a:t> </a:t>
            </a:r>
            <a:r>
              <a:rPr lang="en-US" sz="2400" b="1" dirty="0" err="1"/>
              <a:t>về</a:t>
            </a:r>
            <a:r>
              <a:rPr lang="en-US" sz="2400" b="1" dirty="0"/>
              <a:t> </a:t>
            </a:r>
            <a:r>
              <a:rPr lang="en-US" sz="2400" b="1" dirty="0" err="1"/>
              <a:t>thêm</a:t>
            </a:r>
            <a:r>
              <a:rPr lang="en-US" sz="2400" b="1" dirty="0"/>
              <a:t> </a:t>
            </a:r>
            <a:r>
              <a:rPr lang="en-US" sz="2400" b="1" dirty="0" err="1"/>
              <a:t>một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đơn</a:t>
            </a:r>
            <a:r>
              <a:rPr lang="en-US" sz="2400" b="1" dirty="0"/>
              <a:t> </a:t>
            </a:r>
            <a:r>
              <a:rPr lang="en-US" sz="2400" b="1" dirty="0" err="1"/>
              <a:t>vị</a:t>
            </a:r>
            <a:endParaRPr lang="en-US" sz="24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597E75-7DA2-4CB0-A96D-BA883A6C0FD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1272" y="4267200"/>
            <a:ext cx="4053637" cy="212908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64360FB-7615-4065-BD1C-569C3B6D300C}"/>
              </a:ext>
            </a:extLst>
          </p:cNvPr>
          <p:cNvSpPr txBox="1"/>
          <p:nvPr/>
        </p:nvSpPr>
        <p:spPr>
          <a:xfrm>
            <a:off x="1002265" y="1569045"/>
            <a:ext cx="7055849" cy="1131848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/>
              <a:t>Bài</a:t>
            </a:r>
            <a:r>
              <a:rPr lang="en-US" sz="2400" i="1" dirty="0"/>
              <a:t> </a:t>
            </a:r>
            <a:r>
              <a:rPr lang="en-US" sz="2400" i="1" dirty="0" err="1"/>
              <a:t>toán</a:t>
            </a:r>
            <a:r>
              <a:rPr lang="en-US" sz="2400" dirty="0"/>
              <a:t>: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khay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8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r>
              <a:rPr lang="en-US" sz="2400" dirty="0"/>
              <a:t>, Mai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thêm</a:t>
            </a:r>
            <a:r>
              <a:rPr lang="en-US" sz="2400" dirty="0"/>
              <a:t> 2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r>
              <a:rPr lang="en-US" sz="2400" dirty="0"/>
              <a:t>?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EB97747-1724-4D41-BA9E-5FCEF4F17E46}"/>
              </a:ext>
            </a:extLst>
          </p:cNvPr>
          <p:cNvGrpSpPr/>
          <p:nvPr/>
        </p:nvGrpSpPr>
        <p:grpSpPr>
          <a:xfrm>
            <a:off x="8243455" y="1056424"/>
            <a:ext cx="3103418" cy="2130119"/>
            <a:chOff x="6428509" y="2763982"/>
            <a:chExt cx="4752603" cy="2440199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13FDE5E-2D7E-46D3-BC9D-776A67382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941128" y="2763982"/>
              <a:ext cx="4239984" cy="2440199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2E5758A-BA48-4E68-BB2C-4496EDE8695B}"/>
                </a:ext>
              </a:extLst>
            </p:cNvPr>
            <p:cNvSpPr/>
            <p:nvPr/>
          </p:nvSpPr>
          <p:spPr>
            <a:xfrm>
              <a:off x="6428509" y="3034145"/>
              <a:ext cx="1288473" cy="7481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84E009B-E84B-4C14-BB9C-9B6E0D4AD7C8}"/>
              </a:ext>
            </a:extLst>
          </p:cNvPr>
          <p:cNvGrpSpPr/>
          <p:nvPr/>
        </p:nvGrpSpPr>
        <p:grpSpPr>
          <a:xfrm>
            <a:off x="5984305" y="3273388"/>
            <a:ext cx="4878532" cy="3122901"/>
            <a:chOff x="5971309" y="3075709"/>
            <a:chExt cx="4878532" cy="312290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B81BEF4-32A0-4580-BA40-441E3D7799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255" t="4413"/>
            <a:stretch/>
          </p:blipFill>
          <p:spPr>
            <a:xfrm>
              <a:off x="5971309" y="3075709"/>
              <a:ext cx="4878532" cy="3122901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B667766-ACE3-4E2C-A63B-9D30EE390EE2}"/>
                </a:ext>
              </a:extLst>
            </p:cNvPr>
            <p:cNvSpPr/>
            <p:nvPr/>
          </p:nvSpPr>
          <p:spPr>
            <a:xfrm>
              <a:off x="5971309" y="4907646"/>
              <a:ext cx="3487880" cy="12909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0D0A437-1640-45D0-B3C0-1EE472CEFF35}"/>
              </a:ext>
            </a:extLst>
          </p:cNvPr>
          <p:cNvCxnSpPr>
            <a:cxnSpLocks/>
          </p:cNvCxnSpPr>
          <p:nvPr/>
        </p:nvCxnSpPr>
        <p:spPr>
          <a:xfrm>
            <a:off x="3788963" y="2113972"/>
            <a:ext cx="20160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BA7C25C-4919-47AD-8B68-2A8A7335B885}"/>
              </a:ext>
            </a:extLst>
          </p:cNvPr>
          <p:cNvCxnSpPr>
            <a:cxnSpLocks/>
          </p:cNvCxnSpPr>
          <p:nvPr/>
        </p:nvCxnSpPr>
        <p:spPr>
          <a:xfrm>
            <a:off x="6540786" y="2113972"/>
            <a:ext cx="12870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B9CF685-09D2-4D1A-AA6B-57393AE5A2FA}"/>
              </a:ext>
            </a:extLst>
          </p:cNvPr>
          <p:cNvCxnSpPr>
            <a:cxnSpLocks/>
          </p:cNvCxnSpPr>
          <p:nvPr/>
        </p:nvCxnSpPr>
        <p:spPr>
          <a:xfrm>
            <a:off x="1002265" y="2611990"/>
            <a:ext cx="16716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36C2953-D9B5-4D79-844D-0F12F8220CAC}"/>
              </a:ext>
            </a:extLst>
          </p:cNvPr>
          <p:cNvCxnSpPr>
            <a:cxnSpLocks/>
          </p:cNvCxnSpPr>
          <p:nvPr/>
        </p:nvCxnSpPr>
        <p:spPr>
          <a:xfrm>
            <a:off x="2858090" y="2605471"/>
            <a:ext cx="460951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3CCDDA47-FFA6-43D1-900D-2A3C405F9829}"/>
              </a:ext>
            </a:extLst>
          </p:cNvPr>
          <p:cNvSpPr txBox="1"/>
          <p:nvPr/>
        </p:nvSpPr>
        <p:spPr>
          <a:xfrm>
            <a:off x="1251650" y="3393468"/>
            <a:ext cx="361948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r>
              <a:rPr lang="en-US" sz="2400" i="1" dirty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         : 8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Thêm</a:t>
            </a:r>
            <a:r>
              <a:rPr lang="en-US" sz="2400" dirty="0"/>
              <a:t>     : 2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: …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r>
              <a:rPr lang="en-US" sz="2400" dirty="0"/>
              <a:t>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0DA6779-4396-4058-9BA7-CD179217DBDC}"/>
              </a:ext>
            </a:extLst>
          </p:cNvPr>
          <p:cNvSpPr txBox="1"/>
          <p:nvPr/>
        </p:nvSpPr>
        <p:spPr>
          <a:xfrm>
            <a:off x="6104905" y="3422376"/>
            <a:ext cx="3619484" cy="223984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8 + 2 = 10 (</a:t>
            </a:r>
            <a:r>
              <a:rPr lang="en-US" sz="2400" dirty="0" err="1"/>
              <a:t>quả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10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r>
              <a:rPr lang="en-US" sz="24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9178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9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941431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0824" y="1358674"/>
            <a:ext cx="86140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Lọ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9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, </a:t>
            </a:r>
            <a:r>
              <a:rPr lang="en-US" sz="2800" dirty="0" err="1"/>
              <a:t>Việt</a:t>
            </a:r>
            <a:r>
              <a:rPr lang="en-US" sz="2800" dirty="0"/>
              <a:t> </a:t>
            </a:r>
            <a:r>
              <a:rPr lang="en-US" sz="2800" dirty="0" err="1"/>
              <a:t>cắm</a:t>
            </a:r>
            <a:r>
              <a:rPr lang="en-US" sz="2800" dirty="0"/>
              <a:t> </a:t>
            </a:r>
            <a:r>
              <a:rPr lang="en-US" sz="2800" dirty="0" err="1"/>
              <a:t>thêm</a:t>
            </a:r>
            <a:r>
              <a:rPr lang="en-US" sz="2800" dirty="0"/>
              <a:t> 6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lọ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470FD46-41BE-46D2-B699-F7831694463B}"/>
              </a:ext>
            </a:extLst>
          </p:cNvPr>
          <p:cNvSpPr/>
          <p:nvPr/>
        </p:nvSpPr>
        <p:spPr>
          <a:xfrm>
            <a:off x="1133439" y="1479381"/>
            <a:ext cx="712694" cy="71269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F67F2E-40F5-4A68-B920-C63B4B50B34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51273" y="1696851"/>
            <a:ext cx="2890837" cy="1696617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AF44FD08-5287-4B32-9B4D-D13BAD5200AE}"/>
              </a:ext>
            </a:extLst>
          </p:cNvPr>
          <p:cNvGrpSpPr/>
          <p:nvPr/>
        </p:nvGrpSpPr>
        <p:grpSpPr>
          <a:xfrm>
            <a:off x="1570307" y="3518163"/>
            <a:ext cx="3619484" cy="2239844"/>
            <a:chOff x="1570307" y="3518163"/>
            <a:chExt cx="3619484" cy="223984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460A1E-C55B-486C-B031-40B9F27C2A55}"/>
                </a:ext>
              </a:extLst>
            </p:cNvPr>
            <p:cNvSpPr txBox="1"/>
            <p:nvPr/>
          </p:nvSpPr>
          <p:spPr>
            <a:xfrm>
              <a:off x="1570307" y="3518163"/>
              <a:ext cx="3619484" cy="22398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FF0000"/>
                  </a:solidFill>
                </a:rPr>
                <a:t>Tóm</a:t>
              </a:r>
              <a:r>
                <a:rPr lang="en-US" sz="2400" i="1" dirty="0">
                  <a:solidFill>
                    <a:srgbClr val="FF0000"/>
                  </a:solidFill>
                </a:rPr>
                <a:t> </a:t>
              </a:r>
              <a:r>
                <a:rPr lang="en-US" sz="2400" i="1" dirty="0" err="1">
                  <a:solidFill>
                    <a:srgbClr val="FF0000"/>
                  </a:solidFill>
                </a:rPr>
                <a:t>tắt</a:t>
              </a:r>
              <a:endParaRPr lang="en-US" sz="2400" i="1" dirty="0">
                <a:solidFill>
                  <a:srgbClr val="FF000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Có</a:t>
              </a:r>
              <a:r>
                <a:rPr lang="en-US" sz="2400" dirty="0"/>
                <a:t>          :       </a:t>
              </a:r>
              <a:r>
                <a:rPr lang="en-US" sz="2400" dirty="0" err="1"/>
                <a:t>bông</a:t>
              </a:r>
              <a:r>
                <a:rPr lang="en-US" sz="2400" dirty="0"/>
                <a:t> </a:t>
              </a:r>
              <a:r>
                <a:rPr lang="en-US" sz="2400" dirty="0" err="1"/>
                <a:t>hoa</a:t>
              </a:r>
              <a:endParaRPr lang="en-US" sz="2400" dirty="0"/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Thêm</a:t>
              </a:r>
              <a:r>
                <a:rPr lang="en-US" sz="2400" dirty="0"/>
                <a:t>     :       </a:t>
              </a:r>
              <a:r>
                <a:rPr lang="en-US" sz="2400" dirty="0" err="1"/>
                <a:t>bông</a:t>
              </a:r>
              <a:r>
                <a:rPr lang="en-US" sz="2400" dirty="0"/>
                <a:t> </a:t>
              </a:r>
              <a:r>
                <a:rPr lang="en-US" sz="2400" dirty="0" err="1"/>
                <a:t>hoa</a:t>
              </a:r>
              <a:endParaRPr lang="en-US" sz="2400" dirty="0"/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Có</a:t>
              </a:r>
              <a:r>
                <a:rPr lang="en-US" sz="2400" dirty="0"/>
                <a:t> </a:t>
              </a:r>
              <a:r>
                <a:rPr lang="en-US" sz="2400" dirty="0" err="1"/>
                <a:t>tất</a:t>
              </a:r>
              <a:r>
                <a:rPr lang="en-US" sz="2400" dirty="0"/>
                <a:t> </a:t>
              </a:r>
              <a:r>
                <a:rPr lang="en-US" sz="2400" dirty="0" err="1"/>
                <a:t>cả</a:t>
              </a:r>
              <a:r>
                <a:rPr lang="en-US" sz="2400" dirty="0"/>
                <a:t>: … </a:t>
              </a:r>
              <a:r>
                <a:rPr lang="en-US" sz="2400" dirty="0" err="1"/>
                <a:t>bông</a:t>
              </a:r>
              <a:r>
                <a:rPr lang="en-US" sz="2400" dirty="0"/>
                <a:t> </a:t>
              </a:r>
              <a:r>
                <a:rPr lang="en-US" sz="2400" dirty="0" err="1"/>
                <a:t>hoa</a:t>
              </a:r>
              <a:r>
                <a:rPr lang="en-US" sz="2400" dirty="0"/>
                <a:t>?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D9CF0B9-C090-4718-9EB0-1D01775E530A}"/>
                </a:ext>
              </a:extLst>
            </p:cNvPr>
            <p:cNvSpPr/>
            <p:nvPr/>
          </p:nvSpPr>
          <p:spPr>
            <a:xfrm>
              <a:off x="3062780" y="4151130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49C2697-3754-4756-AC59-2BC17D4D73A6}"/>
                </a:ext>
              </a:extLst>
            </p:cNvPr>
            <p:cNvSpPr/>
            <p:nvPr/>
          </p:nvSpPr>
          <p:spPr>
            <a:xfrm>
              <a:off x="3062780" y="47363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FC1C750-6BC1-45C5-B39B-6B122C881CD0}"/>
              </a:ext>
            </a:extLst>
          </p:cNvPr>
          <p:cNvGrpSpPr/>
          <p:nvPr/>
        </p:nvGrpSpPr>
        <p:grpSpPr>
          <a:xfrm>
            <a:off x="6423561" y="3547071"/>
            <a:ext cx="4161311" cy="2239844"/>
            <a:chOff x="6423561" y="3547071"/>
            <a:chExt cx="4161311" cy="223984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161A3EC-6EFC-40EF-A087-8B36DCE46F0B}"/>
                </a:ext>
              </a:extLst>
            </p:cNvPr>
            <p:cNvSpPr txBox="1"/>
            <p:nvPr/>
          </p:nvSpPr>
          <p:spPr>
            <a:xfrm>
              <a:off x="6423561" y="3547071"/>
              <a:ext cx="4161311" cy="2239844"/>
            </a:xfrm>
            <a:prstGeom prst="rect">
              <a:avLst/>
            </a:prstGeom>
            <a:solidFill>
              <a:srgbClr val="FFFF99"/>
            </a:solidFill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FF0000"/>
                  </a:solidFill>
                </a:rPr>
                <a:t>Bài</a:t>
              </a:r>
              <a:r>
                <a:rPr lang="en-US" sz="2400" i="1" dirty="0">
                  <a:solidFill>
                    <a:srgbClr val="FF0000"/>
                  </a:solidFill>
                </a:rPr>
                <a:t> </a:t>
              </a:r>
              <a:r>
                <a:rPr lang="en-US" sz="2400" i="1" dirty="0" err="1">
                  <a:solidFill>
                    <a:srgbClr val="FF0000"/>
                  </a:solidFill>
                </a:rPr>
                <a:t>giải</a:t>
              </a:r>
              <a:endParaRPr lang="en-US" sz="2400" i="1" dirty="0">
                <a:solidFill>
                  <a:srgbClr val="FF0000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bông</a:t>
              </a:r>
              <a:r>
                <a:rPr lang="en-US" sz="2400" dirty="0"/>
                <a:t> </a:t>
              </a:r>
              <a:r>
                <a:rPr lang="en-US" sz="2400" dirty="0" err="1"/>
                <a:t>hoa</a:t>
              </a:r>
              <a:r>
                <a:rPr lang="en-US" sz="2400" dirty="0"/>
                <a:t> </a:t>
              </a:r>
              <a:r>
                <a:rPr lang="en-US" sz="2400" dirty="0" err="1"/>
                <a:t>có</a:t>
              </a:r>
              <a:r>
                <a:rPr lang="en-US" sz="2400" dirty="0"/>
                <a:t> </a:t>
              </a:r>
              <a:r>
                <a:rPr lang="en-US" sz="2400" dirty="0" err="1"/>
                <a:t>tất</a:t>
              </a:r>
              <a:r>
                <a:rPr lang="en-US" sz="2400" dirty="0"/>
                <a:t> </a:t>
              </a:r>
              <a:r>
                <a:rPr lang="en-US" sz="2400" dirty="0" err="1"/>
                <a:t>cả</a:t>
              </a:r>
              <a:r>
                <a:rPr lang="en-US" sz="2400" dirty="0"/>
                <a:t> </a:t>
              </a:r>
              <a:r>
                <a:rPr lang="en-US" sz="2400" dirty="0" err="1"/>
                <a:t>là</a:t>
              </a:r>
              <a:r>
                <a:rPr lang="en-US" sz="2400" dirty="0"/>
                <a:t>:</a:t>
              </a:r>
            </a:p>
            <a:p>
              <a:pPr algn="ctr">
                <a:lnSpc>
                  <a:spcPct val="150000"/>
                </a:lnSpc>
              </a:pPr>
              <a:r>
                <a:rPr lang="en-US" sz="2400" dirty="0"/>
                <a:t>                              (</a:t>
              </a:r>
              <a:r>
                <a:rPr lang="en-US" sz="2400" dirty="0" err="1"/>
                <a:t>bông</a:t>
              </a:r>
              <a:r>
                <a:rPr lang="en-US" sz="2400" dirty="0"/>
                <a:t>)</a:t>
              </a:r>
            </a:p>
            <a:p>
              <a:pPr algn="ctr">
                <a:lnSpc>
                  <a:spcPct val="150000"/>
                </a:lnSpc>
              </a:pPr>
              <a:r>
                <a:rPr lang="en-US" sz="2400" dirty="0" err="1"/>
                <a:t>Đáp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:      </a:t>
              </a:r>
              <a:r>
                <a:rPr lang="en-US" sz="2400" dirty="0" err="1"/>
                <a:t>bông</a:t>
              </a:r>
              <a:r>
                <a:rPr lang="en-US" sz="2400" dirty="0"/>
                <a:t> </a:t>
              </a:r>
              <a:r>
                <a:rPr lang="en-US" sz="2400" dirty="0" err="1"/>
                <a:t>hoa</a:t>
              </a:r>
              <a:r>
                <a:rPr lang="en-US" sz="2400" dirty="0"/>
                <a:t>.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E92F2E8-46ED-42E4-9D64-9831A5E935C0}"/>
                </a:ext>
              </a:extLst>
            </p:cNvPr>
            <p:cNvGrpSpPr/>
            <p:nvPr/>
          </p:nvGrpSpPr>
          <p:grpSpPr>
            <a:xfrm>
              <a:off x="7050824" y="4749059"/>
              <a:ext cx="2183912" cy="447085"/>
              <a:chOff x="1970824" y="2659436"/>
              <a:chExt cx="2183912" cy="447085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EB489394-DF0D-4CD7-A5ED-1B915F7DA06D}"/>
                  </a:ext>
                </a:extLst>
              </p:cNvPr>
              <p:cNvSpPr/>
              <p:nvPr/>
            </p:nvSpPr>
            <p:spPr>
              <a:xfrm>
                <a:off x="1970824" y="2659436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0FA0BA89-48CE-4B7B-A3B4-ABA6C2C2C7E6}"/>
                  </a:ext>
                </a:extLst>
              </p:cNvPr>
              <p:cNvSpPr/>
              <p:nvPr/>
            </p:nvSpPr>
            <p:spPr>
              <a:xfrm>
                <a:off x="2844571" y="2659436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3D68215E-27DD-491E-9E1F-CC2A48F5BE8F}"/>
                  </a:ext>
                </a:extLst>
              </p:cNvPr>
              <p:cNvSpPr/>
              <p:nvPr/>
            </p:nvSpPr>
            <p:spPr>
              <a:xfrm>
                <a:off x="3718318" y="2670103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4C2A754-2DC0-4A3A-9AD7-B027B005D0E5}"/>
                  </a:ext>
                </a:extLst>
              </p:cNvPr>
              <p:cNvSpPr txBox="1"/>
              <p:nvPr/>
            </p:nvSpPr>
            <p:spPr>
              <a:xfrm>
                <a:off x="2459963" y="2717551"/>
                <a:ext cx="1223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            =</a:t>
                </a:r>
              </a:p>
            </p:txBody>
          </p:sp>
        </p:grp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DBF9A4CA-D018-4FB4-A832-EC89DE1E19DE}"/>
                </a:ext>
              </a:extLst>
            </p:cNvPr>
            <p:cNvSpPr/>
            <p:nvPr/>
          </p:nvSpPr>
          <p:spPr>
            <a:xfrm>
              <a:off x="8137356" y="5299697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C46CA68-E900-4209-8914-30BB43A937BF}"/>
              </a:ext>
            </a:extLst>
          </p:cNvPr>
          <p:cNvCxnSpPr>
            <a:cxnSpLocks/>
          </p:cNvCxnSpPr>
          <p:nvPr/>
        </p:nvCxnSpPr>
        <p:spPr>
          <a:xfrm>
            <a:off x="3310266" y="1823027"/>
            <a:ext cx="22038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47AF040-F4C6-4563-8A6A-494B7462F5B3}"/>
              </a:ext>
            </a:extLst>
          </p:cNvPr>
          <p:cNvCxnSpPr>
            <a:cxnSpLocks/>
          </p:cNvCxnSpPr>
          <p:nvPr/>
        </p:nvCxnSpPr>
        <p:spPr>
          <a:xfrm>
            <a:off x="1998138" y="2234455"/>
            <a:ext cx="6362851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FA976FF-87A0-4AD6-BA80-3721181F4FDA}"/>
              </a:ext>
            </a:extLst>
          </p:cNvPr>
          <p:cNvCxnSpPr>
            <a:cxnSpLocks/>
          </p:cNvCxnSpPr>
          <p:nvPr/>
        </p:nvCxnSpPr>
        <p:spPr>
          <a:xfrm>
            <a:off x="7218218" y="1831109"/>
            <a:ext cx="26462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E774083-ABE5-4D9E-91D0-A727CD0065B3}"/>
              </a:ext>
            </a:extLst>
          </p:cNvPr>
          <p:cNvSpPr/>
          <p:nvPr/>
        </p:nvSpPr>
        <p:spPr>
          <a:xfrm>
            <a:off x="3062780" y="4151129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4DBDFCF-81C0-43D2-B79B-171BA9337E7D}"/>
              </a:ext>
            </a:extLst>
          </p:cNvPr>
          <p:cNvSpPr/>
          <p:nvPr/>
        </p:nvSpPr>
        <p:spPr>
          <a:xfrm>
            <a:off x="3062780" y="4736358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287CF502-73A5-4654-856F-B0C2CA88AAA5}"/>
              </a:ext>
            </a:extLst>
          </p:cNvPr>
          <p:cNvSpPr/>
          <p:nvPr/>
        </p:nvSpPr>
        <p:spPr>
          <a:xfrm>
            <a:off x="7043862" y="4746521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B759055-6FF1-404A-9FD9-B0BF9E725A70}"/>
              </a:ext>
            </a:extLst>
          </p:cNvPr>
          <p:cNvSpPr/>
          <p:nvPr/>
        </p:nvSpPr>
        <p:spPr>
          <a:xfrm>
            <a:off x="7928761" y="4756374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6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FB064FB-36B6-4873-B48B-87225B3CD914}"/>
              </a:ext>
            </a:extLst>
          </p:cNvPr>
          <p:cNvGrpSpPr/>
          <p:nvPr/>
        </p:nvGrpSpPr>
        <p:grpSpPr>
          <a:xfrm>
            <a:off x="8750675" y="4743750"/>
            <a:ext cx="527709" cy="461665"/>
            <a:chOff x="5434634" y="4795817"/>
            <a:chExt cx="527709" cy="461665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88C0F750-4828-4657-9516-4B6A2296A3E4}"/>
                </a:ext>
              </a:extLst>
            </p:cNvPr>
            <p:cNvSpPr/>
            <p:nvPr/>
          </p:nvSpPr>
          <p:spPr>
            <a:xfrm>
              <a:off x="5490859" y="4807174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9100C24-9008-43F6-8394-D74388D78DEB}"/>
                </a:ext>
              </a:extLst>
            </p:cNvPr>
            <p:cNvSpPr txBox="1"/>
            <p:nvPr/>
          </p:nvSpPr>
          <p:spPr>
            <a:xfrm>
              <a:off x="5434634" y="479581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15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95B291F-722C-46EB-96B0-3020BAAD3BBC}"/>
              </a:ext>
            </a:extLst>
          </p:cNvPr>
          <p:cNvGrpSpPr/>
          <p:nvPr/>
        </p:nvGrpSpPr>
        <p:grpSpPr>
          <a:xfrm>
            <a:off x="8079010" y="5287376"/>
            <a:ext cx="527709" cy="461665"/>
            <a:chOff x="5434634" y="4795817"/>
            <a:chExt cx="527709" cy="461665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55098D7F-B555-4A21-88A6-0B166299D20C}"/>
                </a:ext>
              </a:extLst>
            </p:cNvPr>
            <p:cNvSpPr/>
            <p:nvPr/>
          </p:nvSpPr>
          <p:spPr>
            <a:xfrm>
              <a:off x="5490859" y="4807174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498CA9F-BEC7-4EA4-9DB9-A75AA85BA101}"/>
                </a:ext>
              </a:extLst>
            </p:cNvPr>
            <p:cNvSpPr txBox="1"/>
            <p:nvPr/>
          </p:nvSpPr>
          <p:spPr>
            <a:xfrm>
              <a:off x="5434634" y="479581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15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08104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1" grpId="0" animBg="1"/>
      <p:bldP spid="28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AE169858-2B91-40DB-8778-C14674A8ACFA}"/>
              </a:ext>
            </a:extLst>
          </p:cNvPr>
          <p:cNvGrpSpPr/>
          <p:nvPr/>
        </p:nvGrpSpPr>
        <p:grpSpPr>
          <a:xfrm>
            <a:off x="5932173" y="3495307"/>
            <a:ext cx="4821381" cy="2239844"/>
            <a:chOff x="5794259" y="2305376"/>
            <a:chExt cx="4821381" cy="2239844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FC1C750-6BC1-45C5-B39B-6B122C881CD0}"/>
                </a:ext>
              </a:extLst>
            </p:cNvPr>
            <p:cNvGrpSpPr/>
            <p:nvPr/>
          </p:nvGrpSpPr>
          <p:grpSpPr>
            <a:xfrm>
              <a:off x="5794259" y="2305376"/>
              <a:ext cx="4821381" cy="2239844"/>
              <a:chOff x="5763491" y="3547071"/>
              <a:chExt cx="4821381" cy="2239844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161A3EC-6EFC-40EF-A087-8B36DCE46F0B}"/>
                  </a:ext>
                </a:extLst>
              </p:cNvPr>
              <p:cNvSpPr txBox="1"/>
              <p:nvPr/>
            </p:nvSpPr>
            <p:spPr>
              <a:xfrm>
                <a:off x="5763491" y="3547071"/>
                <a:ext cx="4821381" cy="2239844"/>
              </a:xfrm>
              <a:prstGeom prst="rect">
                <a:avLst/>
              </a:prstGeom>
              <a:solidFill>
                <a:srgbClr val="FFFF99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i="1" dirty="0" err="1">
                    <a:solidFill>
                      <a:srgbClr val="FF0000"/>
                    </a:solidFill>
                  </a:rPr>
                  <a:t>Bài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giải</a:t>
                </a:r>
                <a:endParaRPr lang="en-US" sz="2400" i="1" dirty="0">
                  <a:solidFill>
                    <a:srgbClr val="FF0000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bạn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chơi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kéo</a:t>
                </a:r>
                <a:r>
                  <a:rPr lang="en-US" sz="2400" dirty="0"/>
                  <a:t> co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tất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cả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400" dirty="0"/>
                  <a:t>                                (</a:t>
                </a:r>
                <a:r>
                  <a:rPr lang="en-US" sz="2400" dirty="0" err="1"/>
                  <a:t>bạn</a:t>
                </a:r>
                <a:r>
                  <a:rPr lang="en-US" sz="2400" dirty="0"/>
                  <a:t>)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400" dirty="0" err="1"/>
                  <a:t>Đáp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:        </a:t>
                </a:r>
                <a:r>
                  <a:rPr lang="en-US" sz="2400" dirty="0" err="1"/>
                  <a:t>bạn</a:t>
                </a:r>
                <a:r>
                  <a:rPr lang="en-US" sz="2400" dirty="0"/>
                  <a:t>.</a:t>
                </a:r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7E92F2E8-46ED-42E4-9D64-9831A5E935C0}"/>
                  </a:ext>
                </a:extLst>
              </p:cNvPr>
              <p:cNvGrpSpPr/>
              <p:nvPr/>
            </p:nvGrpSpPr>
            <p:grpSpPr>
              <a:xfrm>
                <a:off x="6576676" y="4749059"/>
                <a:ext cx="1907984" cy="447085"/>
                <a:chOff x="1496676" y="2659436"/>
                <a:chExt cx="1907984" cy="447085"/>
              </a:xfrm>
            </p:grpSpPr>
            <p:sp>
              <p:nvSpPr>
                <p:cNvPr id="13" name="Rectangle: Rounded Corners 12">
                  <a:extLst>
                    <a:ext uri="{FF2B5EF4-FFF2-40B4-BE49-F238E27FC236}">
                      <a16:creationId xmlns:a16="http://schemas.microsoft.com/office/drawing/2014/main" id="{EB489394-DF0D-4CD7-A5ED-1B915F7DA06D}"/>
                    </a:ext>
                  </a:extLst>
                </p:cNvPr>
                <p:cNvSpPr/>
                <p:nvPr/>
              </p:nvSpPr>
              <p:spPr>
                <a:xfrm>
                  <a:off x="1496676" y="2659436"/>
                  <a:ext cx="436418" cy="43641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  <p:sp>
              <p:nvSpPr>
                <p:cNvPr id="14" name="Rectangle: Rounded Corners 13">
                  <a:extLst>
                    <a:ext uri="{FF2B5EF4-FFF2-40B4-BE49-F238E27FC236}">
                      <a16:creationId xmlns:a16="http://schemas.microsoft.com/office/drawing/2014/main" id="{0FA0BA89-48CE-4B7B-A3B4-ABA6C2C2C7E6}"/>
                    </a:ext>
                  </a:extLst>
                </p:cNvPr>
                <p:cNvSpPr/>
                <p:nvPr/>
              </p:nvSpPr>
              <p:spPr>
                <a:xfrm>
                  <a:off x="2481393" y="2670103"/>
                  <a:ext cx="436418" cy="43641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3D68215E-27DD-491E-9E1F-CC2A48F5BE8F}"/>
                    </a:ext>
                  </a:extLst>
                </p:cNvPr>
                <p:cNvSpPr/>
                <p:nvPr/>
              </p:nvSpPr>
              <p:spPr>
                <a:xfrm>
                  <a:off x="2968242" y="2670103"/>
                  <a:ext cx="436418" cy="43641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DBF9A4CA-D018-4FB4-A832-EC89DE1E19DE}"/>
                  </a:ext>
                </a:extLst>
              </p:cNvPr>
              <p:cNvSpPr/>
              <p:nvPr/>
            </p:nvSpPr>
            <p:spPr>
              <a:xfrm>
                <a:off x="8535091" y="4759726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2B92DFE0-43A8-4863-B86D-DD23C37B1B36}"/>
                </a:ext>
              </a:extLst>
            </p:cNvPr>
            <p:cNvSpPr/>
            <p:nvPr/>
          </p:nvSpPr>
          <p:spPr>
            <a:xfrm>
              <a:off x="7101282" y="351803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AD353372-099F-42C2-B5A3-209824518BED}"/>
                </a:ext>
              </a:extLst>
            </p:cNvPr>
            <p:cNvSpPr/>
            <p:nvPr/>
          </p:nvSpPr>
          <p:spPr>
            <a:xfrm>
              <a:off x="8204949" y="4054455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194971" y="1358674"/>
            <a:ext cx="10221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Có</a:t>
            </a:r>
            <a:r>
              <a:rPr lang="en-US" sz="2800" dirty="0"/>
              <a:t> 8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đang</a:t>
            </a:r>
            <a:r>
              <a:rPr lang="en-US" sz="2800" dirty="0"/>
              <a:t> </a:t>
            </a:r>
            <a:r>
              <a:rPr lang="en-US" sz="2800" dirty="0" err="1"/>
              <a:t>chơi</a:t>
            </a:r>
            <a:r>
              <a:rPr lang="en-US" sz="2800" dirty="0"/>
              <a:t> </a:t>
            </a:r>
            <a:r>
              <a:rPr lang="en-US" sz="2800" dirty="0" err="1"/>
              <a:t>kéo</a:t>
            </a:r>
            <a:r>
              <a:rPr lang="en-US" sz="2800" dirty="0"/>
              <a:t> co,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thêm</a:t>
            </a:r>
            <a:r>
              <a:rPr lang="en-US" sz="2800" dirty="0"/>
              <a:t> 4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chạy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chơi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lúc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chơi</a:t>
            </a:r>
            <a:r>
              <a:rPr lang="en-US" sz="2800" dirty="0"/>
              <a:t> </a:t>
            </a:r>
            <a:r>
              <a:rPr lang="en-US" sz="2800" dirty="0" err="1"/>
              <a:t>kéo</a:t>
            </a:r>
            <a:r>
              <a:rPr lang="en-US" sz="2800" dirty="0"/>
              <a:t> co?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F44FD08-5287-4B32-9B4D-D13BAD5200AE}"/>
              </a:ext>
            </a:extLst>
          </p:cNvPr>
          <p:cNvGrpSpPr/>
          <p:nvPr/>
        </p:nvGrpSpPr>
        <p:grpSpPr>
          <a:xfrm>
            <a:off x="1510822" y="3425298"/>
            <a:ext cx="3619484" cy="2239844"/>
            <a:chOff x="1570307" y="3518163"/>
            <a:chExt cx="3619484" cy="223984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460A1E-C55B-486C-B031-40B9F27C2A55}"/>
                </a:ext>
              </a:extLst>
            </p:cNvPr>
            <p:cNvSpPr txBox="1"/>
            <p:nvPr/>
          </p:nvSpPr>
          <p:spPr>
            <a:xfrm>
              <a:off x="1570307" y="3518163"/>
              <a:ext cx="3619484" cy="22398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FF0000"/>
                  </a:solidFill>
                </a:rPr>
                <a:t>Tóm</a:t>
              </a:r>
              <a:r>
                <a:rPr lang="en-US" sz="2400" i="1" dirty="0">
                  <a:solidFill>
                    <a:srgbClr val="FF0000"/>
                  </a:solidFill>
                </a:rPr>
                <a:t> </a:t>
              </a:r>
              <a:r>
                <a:rPr lang="en-US" sz="2400" i="1" dirty="0" err="1">
                  <a:solidFill>
                    <a:srgbClr val="FF0000"/>
                  </a:solidFill>
                </a:rPr>
                <a:t>tắt</a:t>
              </a:r>
              <a:endParaRPr lang="en-US" sz="2400" i="1" dirty="0">
                <a:solidFill>
                  <a:srgbClr val="FF000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Có</a:t>
              </a:r>
              <a:r>
                <a:rPr lang="en-US" sz="2400" dirty="0"/>
                <a:t>          :       </a:t>
              </a:r>
              <a:r>
                <a:rPr lang="en-US" sz="2400" dirty="0" err="1"/>
                <a:t>bạn</a:t>
              </a:r>
              <a:endParaRPr lang="en-US" sz="2400" dirty="0"/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Thêm</a:t>
              </a:r>
              <a:r>
                <a:rPr lang="en-US" sz="2400" dirty="0"/>
                <a:t>     :       </a:t>
              </a:r>
              <a:r>
                <a:rPr lang="en-US" sz="2400" dirty="0" err="1"/>
                <a:t>bạn</a:t>
              </a:r>
              <a:endParaRPr lang="en-US" sz="2400" dirty="0"/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Có</a:t>
              </a:r>
              <a:r>
                <a:rPr lang="en-US" sz="2400" dirty="0"/>
                <a:t> </a:t>
              </a:r>
              <a:r>
                <a:rPr lang="en-US" sz="2400" dirty="0" err="1"/>
                <a:t>tất</a:t>
              </a:r>
              <a:r>
                <a:rPr lang="en-US" sz="2400" dirty="0"/>
                <a:t> </a:t>
              </a:r>
              <a:r>
                <a:rPr lang="en-US" sz="2400" dirty="0" err="1"/>
                <a:t>cả</a:t>
              </a:r>
              <a:r>
                <a:rPr lang="en-US" sz="2400" dirty="0"/>
                <a:t>: … </a:t>
              </a:r>
              <a:r>
                <a:rPr lang="en-US" sz="2400" dirty="0" err="1"/>
                <a:t>bạn</a:t>
              </a:r>
              <a:r>
                <a:rPr lang="en-US" sz="2400" dirty="0"/>
                <a:t>?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D9CF0B9-C090-4718-9EB0-1D01775E530A}"/>
                </a:ext>
              </a:extLst>
            </p:cNvPr>
            <p:cNvSpPr/>
            <p:nvPr/>
          </p:nvSpPr>
          <p:spPr>
            <a:xfrm>
              <a:off x="3062780" y="4151130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49C2697-3754-4756-AC59-2BC17D4D73A6}"/>
                </a:ext>
              </a:extLst>
            </p:cNvPr>
            <p:cNvSpPr/>
            <p:nvPr/>
          </p:nvSpPr>
          <p:spPr>
            <a:xfrm>
              <a:off x="3062780" y="47363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C46CA68-E900-4209-8914-30BB43A937BF}"/>
              </a:ext>
            </a:extLst>
          </p:cNvPr>
          <p:cNvCxnSpPr>
            <a:cxnSpLocks/>
          </p:cNvCxnSpPr>
          <p:nvPr/>
        </p:nvCxnSpPr>
        <p:spPr>
          <a:xfrm>
            <a:off x="1278599" y="1811144"/>
            <a:ext cx="15061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47AF040-F4C6-4563-8A6A-494B7462F5B3}"/>
              </a:ext>
            </a:extLst>
          </p:cNvPr>
          <p:cNvCxnSpPr>
            <a:cxnSpLocks/>
          </p:cNvCxnSpPr>
          <p:nvPr/>
        </p:nvCxnSpPr>
        <p:spPr>
          <a:xfrm>
            <a:off x="1278599" y="2212928"/>
            <a:ext cx="732812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FA976FF-87A0-4AD6-BA80-3721181F4FDA}"/>
              </a:ext>
            </a:extLst>
          </p:cNvPr>
          <p:cNvCxnSpPr>
            <a:cxnSpLocks/>
          </p:cNvCxnSpPr>
          <p:nvPr/>
        </p:nvCxnSpPr>
        <p:spPr>
          <a:xfrm>
            <a:off x="6216854" y="1811144"/>
            <a:ext cx="33289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E774083-ABE5-4D9E-91D0-A727CD0065B3}"/>
              </a:ext>
            </a:extLst>
          </p:cNvPr>
          <p:cNvSpPr/>
          <p:nvPr/>
        </p:nvSpPr>
        <p:spPr>
          <a:xfrm>
            <a:off x="3001994" y="4053375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4DBDFCF-81C0-43D2-B79B-171BA9337E7D}"/>
              </a:ext>
            </a:extLst>
          </p:cNvPr>
          <p:cNvSpPr/>
          <p:nvPr/>
        </p:nvSpPr>
        <p:spPr>
          <a:xfrm>
            <a:off x="3001994" y="4638604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080CC04-1A3B-4B94-ABD5-9C74E146A471}"/>
              </a:ext>
            </a:extLst>
          </p:cNvPr>
          <p:cNvSpPr/>
          <p:nvPr/>
        </p:nvSpPr>
        <p:spPr>
          <a:xfrm>
            <a:off x="565905" y="1454797"/>
            <a:ext cx="712694" cy="71269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9BB44249-CA37-4154-A8C5-EB2A68B6C6FA}"/>
              </a:ext>
            </a:extLst>
          </p:cNvPr>
          <p:cNvSpPr/>
          <p:nvPr/>
        </p:nvSpPr>
        <p:spPr>
          <a:xfrm>
            <a:off x="6739211" y="4697549"/>
            <a:ext cx="445523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BD31594D-39D6-41C4-88DB-75801E382956}"/>
              </a:ext>
            </a:extLst>
          </p:cNvPr>
          <p:cNvSpPr/>
          <p:nvPr/>
        </p:nvSpPr>
        <p:spPr>
          <a:xfrm>
            <a:off x="7234643" y="4707962"/>
            <a:ext cx="445523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D44E43A9-57E8-44E9-A7D1-2231F4771202}"/>
              </a:ext>
            </a:extLst>
          </p:cNvPr>
          <p:cNvSpPr/>
          <p:nvPr/>
        </p:nvSpPr>
        <p:spPr>
          <a:xfrm>
            <a:off x="7728878" y="4707962"/>
            <a:ext cx="445523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6CEA75E7-6D36-4144-A7B3-9FDA77C9C71A}"/>
              </a:ext>
            </a:extLst>
          </p:cNvPr>
          <p:cNvSpPr/>
          <p:nvPr/>
        </p:nvSpPr>
        <p:spPr>
          <a:xfrm>
            <a:off x="8216924" y="4708781"/>
            <a:ext cx="445523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26C7C328-C21C-42CB-9950-3600E51F005B}"/>
              </a:ext>
            </a:extLst>
          </p:cNvPr>
          <p:cNvSpPr/>
          <p:nvPr/>
        </p:nvSpPr>
        <p:spPr>
          <a:xfrm>
            <a:off x="8703251" y="4707962"/>
            <a:ext cx="591229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FDE7BA43-14C1-4CFB-A149-8E7B107B6846}"/>
              </a:ext>
            </a:extLst>
          </p:cNvPr>
          <p:cNvSpPr/>
          <p:nvPr/>
        </p:nvSpPr>
        <p:spPr>
          <a:xfrm>
            <a:off x="8265457" y="5244386"/>
            <a:ext cx="591229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4212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743200" y="1666833"/>
            <a:ext cx="6002447" cy="122450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6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vi-VN" sz="4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4010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4101" y="758942"/>
            <a:ext cx="5460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Giải</a:t>
            </a:r>
            <a:r>
              <a:rPr lang="en-US" sz="2400" b="1" dirty="0"/>
              <a:t> </a:t>
            </a:r>
            <a:r>
              <a:rPr lang="en-US" sz="2400" b="1" dirty="0" err="1"/>
              <a:t>bài</a:t>
            </a:r>
            <a:r>
              <a:rPr lang="en-US" sz="2400" b="1" dirty="0"/>
              <a:t> </a:t>
            </a:r>
            <a:r>
              <a:rPr lang="en-US" sz="2400" b="1" dirty="0" err="1"/>
              <a:t>toán</a:t>
            </a:r>
            <a:r>
              <a:rPr lang="en-US" sz="2400" b="1" dirty="0"/>
              <a:t> </a:t>
            </a:r>
            <a:r>
              <a:rPr lang="en-US" sz="2400" b="1" dirty="0" err="1"/>
              <a:t>về</a:t>
            </a:r>
            <a:r>
              <a:rPr lang="en-US" sz="2400" b="1" dirty="0"/>
              <a:t> </a:t>
            </a:r>
            <a:r>
              <a:rPr lang="en-US" sz="2400" b="1" dirty="0" err="1"/>
              <a:t>bớt</a:t>
            </a:r>
            <a:r>
              <a:rPr lang="en-US" sz="2400" b="1" dirty="0"/>
              <a:t> </a:t>
            </a:r>
            <a:r>
              <a:rPr lang="en-US" sz="2400" b="1" dirty="0" err="1"/>
              <a:t>một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đơn</a:t>
            </a:r>
            <a:r>
              <a:rPr lang="en-US" sz="2400" b="1" dirty="0"/>
              <a:t> </a:t>
            </a:r>
            <a:r>
              <a:rPr lang="en-US" sz="2400" b="1" dirty="0" err="1"/>
              <a:t>vị</a:t>
            </a:r>
            <a:endParaRPr lang="en-US" sz="24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64360FB-7615-4065-BD1C-569C3B6D300C}"/>
              </a:ext>
            </a:extLst>
          </p:cNvPr>
          <p:cNvSpPr txBox="1"/>
          <p:nvPr/>
        </p:nvSpPr>
        <p:spPr>
          <a:xfrm>
            <a:off x="1002265" y="1569045"/>
            <a:ext cx="7490571" cy="1131848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397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/>
              <a:t>Bài</a:t>
            </a:r>
            <a:r>
              <a:rPr lang="en-US" sz="2400" i="1" dirty="0"/>
              <a:t> </a:t>
            </a:r>
            <a:r>
              <a:rPr lang="en-US" sz="2400" i="1" dirty="0" err="1"/>
              <a:t>toán</a:t>
            </a:r>
            <a:r>
              <a:rPr lang="en-US" sz="2400" dirty="0"/>
              <a:t>: </a:t>
            </a:r>
            <a:r>
              <a:rPr lang="en-US" sz="2400" dirty="0" err="1"/>
              <a:t>Có</a:t>
            </a:r>
            <a:r>
              <a:rPr lang="en-US" sz="2400" dirty="0"/>
              <a:t> 10 con </a:t>
            </a:r>
            <a:r>
              <a:rPr lang="en-US" sz="2400" dirty="0" err="1"/>
              <a:t>chim</a:t>
            </a:r>
            <a:r>
              <a:rPr lang="en-US" sz="2400" dirty="0"/>
              <a:t> </a:t>
            </a:r>
            <a:r>
              <a:rPr lang="en-US" sz="2400" dirty="0" err="1"/>
              <a:t>đậu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cành</a:t>
            </a:r>
            <a:r>
              <a:rPr lang="en-US" sz="2400" dirty="0"/>
              <a:t>,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3 con bay </a:t>
            </a:r>
            <a:r>
              <a:rPr lang="en-US" sz="2400" dirty="0" err="1"/>
              <a:t>đi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cành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con </a:t>
            </a:r>
            <a:r>
              <a:rPr lang="en-US" sz="2400" dirty="0" err="1"/>
              <a:t>chim</a:t>
            </a:r>
            <a:r>
              <a:rPr lang="en-US" sz="2400" dirty="0"/>
              <a:t>?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0D0A437-1640-45D0-B3C0-1EE472CEFF35}"/>
              </a:ext>
            </a:extLst>
          </p:cNvPr>
          <p:cNvCxnSpPr>
            <a:cxnSpLocks/>
          </p:cNvCxnSpPr>
          <p:nvPr/>
        </p:nvCxnSpPr>
        <p:spPr>
          <a:xfrm>
            <a:off x="2360228" y="2094344"/>
            <a:ext cx="21424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BA7C25C-4919-47AD-8B68-2A8A7335B885}"/>
              </a:ext>
            </a:extLst>
          </p:cNvPr>
          <p:cNvCxnSpPr>
            <a:cxnSpLocks/>
          </p:cNvCxnSpPr>
          <p:nvPr/>
        </p:nvCxnSpPr>
        <p:spPr>
          <a:xfrm>
            <a:off x="7676857" y="2066634"/>
            <a:ext cx="6774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B9CF685-09D2-4D1A-AA6B-57393AE5A2FA}"/>
              </a:ext>
            </a:extLst>
          </p:cNvPr>
          <p:cNvCxnSpPr>
            <a:cxnSpLocks/>
          </p:cNvCxnSpPr>
          <p:nvPr/>
        </p:nvCxnSpPr>
        <p:spPr>
          <a:xfrm>
            <a:off x="1117153" y="2605471"/>
            <a:ext cx="7809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36C2953-D9B5-4D79-844D-0F12F8220CAC}"/>
              </a:ext>
            </a:extLst>
          </p:cNvPr>
          <p:cNvCxnSpPr>
            <a:cxnSpLocks/>
          </p:cNvCxnSpPr>
          <p:nvPr/>
        </p:nvCxnSpPr>
        <p:spPr>
          <a:xfrm>
            <a:off x="2054527" y="2605471"/>
            <a:ext cx="562233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3CCDDA47-FFA6-43D1-900D-2A3C405F9829}"/>
              </a:ext>
            </a:extLst>
          </p:cNvPr>
          <p:cNvSpPr txBox="1"/>
          <p:nvPr/>
        </p:nvSpPr>
        <p:spPr>
          <a:xfrm>
            <a:off x="1251650" y="3393468"/>
            <a:ext cx="361948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r>
              <a:rPr lang="en-US" sz="2400" i="1" dirty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      : 10 con </a:t>
            </a:r>
            <a:r>
              <a:rPr lang="en-US" sz="2400" dirty="0" err="1"/>
              <a:t>chim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Bay </a:t>
            </a:r>
            <a:r>
              <a:rPr lang="en-US" sz="2400" dirty="0" err="1"/>
              <a:t>đi</a:t>
            </a:r>
            <a:r>
              <a:rPr lang="en-US" sz="2400" dirty="0"/>
              <a:t>  : 3 con </a:t>
            </a:r>
            <a:r>
              <a:rPr lang="en-US" sz="2400" dirty="0" err="1"/>
              <a:t>chim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: … con </a:t>
            </a:r>
            <a:r>
              <a:rPr lang="en-US" sz="2400" dirty="0" err="1"/>
              <a:t>chim</a:t>
            </a:r>
            <a:r>
              <a:rPr lang="en-US" sz="2400" dirty="0"/>
              <a:t>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0DA6779-4396-4058-9BA7-CD179217DBDC}"/>
              </a:ext>
            </a:extLst>
          </p:cNvPr>
          <p:cNvSpPr txBox="1"/>
          <p:nvPr/>
        </p:nvSpPr>
        <p:spPr>
          <a:xfrm>
            <a:off x="6104905" y="3422376"/>
            <a:ext cx="3619484" cy="22398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con </a:t>
            </a:r>
            <a:r>
              <a:rPr lang="en-US" sz="2400" dirty="0" err="1"/>
              <a:t>chim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10 – 3 = 7 (con)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7 con </a:t>
            </a:r>
            <a:r>
              <a:rPr lang="en-US" sz="2400" dirty="0" err="1"/>
              <a:t>chim</a:t>
            </a:r>
            <a:r>
              <a:rPr lang="en-US" sz="2400" dirty="0"/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57BD8EB-41A0-44A6-AD6C-EEA5537DFF8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3437" y="1455904"/>
            <a:ext cx="2761162" cy="21761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2405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9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883268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9.Baitoanvethembotmotsodonvi[20210604121515416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4676</TotalTime>
  <Words>546</Words>
  <Application>Microsoft Office PowerPoint</Application>
  <PresentationFormat>Màn hình rộng</PresentationFormat>
  <Paragraphs>119</Paragraphs>
  <Slides>13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13</vt:i4>
      </vt:variant>
    </vt:vector>
  </HeadingPairs>
  <TitlesOfParts>
    <vt:vector size="17" baseType="lpstr">
      <vt:lpstr>Arial</vt:lpstr>
      <vt:lpstr>Times New Roman</vt:lpstr>
      <vt:lpstr>UTM Cookies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ASUS</cp:lastModifiedBy>
  <cp:revision>94</cp:revision>
  <dcterms:created xsi:type="dcterms:W3CDTF">2021-06-02T01:34:28Z</dcterms:created>
  <dcterms:modified xsi:type="dcterms:W3CDTF">2023-10-05T03:28:04Z</dcterms:modified>
</cp:coreProperties>
</file>