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62" r:id="rId4"/>
    <p:sldId id="320" r:id="rId5"/>
    <p:sldId id="258" r:id="rId6"/>
    <p:sldId id="264" r:id="rId7"/>
    <p:sldId id="268" r:id="rId8"/>
    <p:sldId id="321" r:id="rId9"/>
    <p:sldId id="323" r:id="rId10"/>
    <p:sldId id="322" r:id="rId11"/>
    <p:sldId id="271" r:id="rId12"/>
    <p:sldId id="285" r:id="rId13"/>
    <p:sldId id="28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81" d="100"/>
          <a:sy n="8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7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126560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79934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47438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B33E07-569C-E844-8731-BEAA1DB64AAE}"/>
              </a:ext>
            </a:extLst>
          </p:cNvPr>
          <p:cNvGrpSpPr/>
          <p:nvPr/>
        </p:nvGrpSpPr>
        <p:grpSpPr>
          <a:xfrm>
            <a:off x="763729" y="13638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E1A55E-D6F5-6345-B728-8C3A14BD74D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13EBED-3FB2-E841-8EE5-9572214596B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396708-C368-4748-9187-7300E87A1424}"/>
              </a:ext>
            </a:extLst>
          </p:cNvPr>
          <p:cNvGrpSpPr/>
          <p:nvPr/>
        </p:nvGrpSpPr>
        <p:grpSpPr>
          <a:xfrm>
            <a:off x="876566" y="3074912"/>
            <a:ext cx="605826" cy="830997"/>
            <a:chOff x="3174278" y="237323"/>
            <a:chExt cx="605826" cy="8309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A66EE9-FADA-3C45-B0B6-59DF2797904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D6F7DD-A4E1-CD49-81FA-61891B1C3C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30778B-5181-D542-BE34-EC6A0380DB63}"/>
              </a:ext>
            </a:extLst>
          </p:cNvPr>
          <p:cNvSpPr txBox="1"/>
          <p:nvPr/>
        </p:nvSpPr>
        <p:spPr>
          <a:xfrm>
            <a:off x="1536761" y="3293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D5026-D824-6A42-A591-FC5A38FF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" y="4098771"/>
            <a:ext cx="4515271" cy="1650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F28C2-83FE-6247-A5B1-A0FCB867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94" y="3608275"/>
            <a:ext cx="6149271" cy="2231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21D44D5-C3B3-C247-9BC6-53221B5ABDFD}"/>
              </a:ext>
            </a:extLst>
          </p:cNvPr>
          <p:cNvGrpSpPr/>
          <p:nvPr/>
        </p:nvGrpSpPr>
        <p:grpSpPr>
          <a:xfrm>
            <a:off x="2550649" y="4046048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415CCB-B830-B247-AE25-124AEFBDDE6C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D08742-7458-DC40-B4C9-1BE2E93AD5DF}"/>
              </a:ext>
            </a:extLst>
          </p:cNvPr>
          <p:cNvGrpSpPr/>
          <p:nvPr/>
        </p:nvGrpSpPr>
        <p:grpSpPr>
          <a:xfrm>
            <a:off x="4310811" y="4715973"/>
            <a:ext cx="1005959" cy="1005959"/>
            <a:chOff x="4052047" y="7241570"/>
            <a:chExt cx="1005959" cy="1005959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A8F28D4B-4D76-8742-B102-6A97B2791271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A9325A-737E-724F-B1EC-62CB62F0C395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A63430-6C74-864D-99AC-18DD1BFA2A37}"/>
              </a:ext>
            </a:extLst>
          </p:cNvPr>
          <p:cNvGrpSpPr/>
          <p:nvPr/>
        </p:nvGrpSpPr>
        <p:grpSpPr>
          <a:xfrm>
            <a:off x="7232038" y="4124011"/>
            <a:ext cx="722835" cy="755703"/>
            <a:chOff x="3275674" y="7286973"/>
            <a:chExt cx="722835" cy="7557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0059D3C-2850-354D-8CF6-431EFB9535B4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DE0B76-60A0-B34C-847A-914500C5F589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4B23C-121C-3047-84CF-A989AFFC8B01}"/>
              </a:ext>
            </a:extLst>
          </p:cNvPr>
          <p:cNvGrpSpPr/>
          <p:nvPr/>
        </p:nvGrpSpPr>
        <p:grpSpPr>
          <a:xfrm>
            <a:off x="8790224" y="4673095"/>
            <a:ext cx="956713" cy="941263"/>
            <a:chOff x="3095334" y="7010400"/>
            <a:chExt cx="956713" cy="941263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B57E2242-1648-C14E-A39A-E76295AEA5BC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D8A47D-9B86-9B40-AAEC-3844A33ACC64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7089D2-A83D-9B4F-9450-B05E9BEF5911}"/>
              </a:ext>
            </a:extLst>
          </p:cNvPr>
          <p:cNvGrpSpPr/>
          <p:nvPr/>
        </p:nvGrpSpPr>
        <p:grpSpPr>
          <a:xfrm>
            <a:off x="10284699" y="3873755"/>
            <a:ext cx="1005959" cy="1005959"/>
            <a:chOff x="4052047" y="7241570"/>
            <a:chExt cx="1005959" cy="1005959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id="{AE13A58E-0E13-1049-9072-EE521CC0AB00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234960-49C2-4249-BA39-318A40C5A61C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B64560D-0BB8-A24D-B8BE-58C879575B79}"/>
              </a:ext>
            </a:extLst>
          </p:cNvPr>
          <p:cNvGrpSpPr/>
          <p:nvPr/>
        </p:nvGrpSpPr>
        <p:grpSpPr>
          <a:xfrm>
            <a:off x="520072" y="893281"/>
            <a:ext cx="9897453" cy="5652232"/>
            <a:chOff x="520072" y="893281"/>
            <a:chExt cx="9897453" cy="56522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AC52449-831D-E047-87A8-080D1DAD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B3718F-D8B3-334C-A9F1-F120EECD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1A4F1-0F57-6842-A1D7-6089D16DC26E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8 + 7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F4368-1328-F24F-8660-7303122EC5B8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9 + 4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E83211-51D9-0543-B6E8-E6CA9BFB2141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6 + 8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AC201-FBC1-2640-A606-EFDCBBF8E956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B4144D-71A0-9347-8E06-2218E8DF6A4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F39BD0-D9C6-6040-8604-29FE7F4FE786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866539" y="258986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591142" y="505208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tổ cho gấu 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43B5F1-9627-0242-802F-7368F2126669}"/>
              </a:ext>
            </a:extLst>
          </p:cNvPr>
          <p:cNvSpPr/>
          <p:nvPr/>
        </p:nvSpPr>
        <p:spPr>
          <a:xfrm>
            <a:off x="5952565" y="2039246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DD1F34D-ED81-ED41-A1A3-C8CDA1353B6E}"/>
              </a:ext>
            </a:extLst>
          </p:cNvPr>
          <p:cNvSpPr/>
          <p:nvPr/>
        </p:nvSpPr>
        <p:spPr>
          <a:xfrm>
            <a:off x="5074024" y="2685577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AB5437-BF72-F644-94AA-4B789002AD12}"/>
              </a:ext>
            </a:extLst>
          </p:cNvPr>
          <p:cNvSpPr/>
          <p:nvPr/>
        </p:nvSpPr>
        <p:spPr>
          <a:xfrm>
            <a:off x="2348753" y="3383053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679591" y="51454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339784" y="755462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&gt; ; &lt; ; =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08DD58-C68D-284E-99AC-352D0958002B}"/>
              </a:ext>
            </a:extLst>
          </p:cNvPr>
          <p:cNvGrpSpPr/>
          <p:nvPr/>
        </p:nvGrpSpPr>
        <p:grpSpPr>
          <a:xfrm>
            <a:off x="761050" y="1396931"/>
            <a:ext cx="5900624" cy="2736903"/>
            <a:chOff x="779145" y="1840950"/>
            <a:chExt cx="5900624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C2B565-423D-C642-A95C-29DCEDCDED4C}"/>
              </a:ext>
            </a:extLst>
          </p:cNvPr>
          <p:cNvGrpSpPr/>
          <p:nvPr/>
        </p:nvGrpSpPr>
        <p:grpSpPr>
          <a:xfrm>
            <a:off x="5593810" y="1396605"/>
            <a:ext cx="5647765" cy="2736903"/>
            <a:chOff x="5611905" y="1930269"/>
            <a:chExt cx="5647765" cy="27369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 +  6               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A46BE-3723-3E4E-955B-3C0BF81DE95A}"/>
              </a:ext>
            </a:extLst>
          </p:cNvPr>
          <p:cNvSpPr/>
          <p:nvPr/>
        </p:nvSpPr>
        <p:spPr>
          <a:xfrm>
            <a:off x="1856824" y="258429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F9A2E3-D0CD-6042-A5FF-A732EC09ED28}"/>
              </a:ext>
            </a:extLst>
          </p:cNvPr>
          <p:cNvSpPr/>
          <p:nvPr/>
        </p:nvSpPr>
        <p:spPr>
          <a:xfrm>
            <a:off x="1883394" y="40144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7CA5C0D-51E2-254F-8253-F925E5ACF4F2}"/>
              </a:ext>
            </a:extLst>
          </p:cNvPr>
          <p:cNvSpPr/>
          <p:nvPr/>
        </p:nvSpPr>
        <p:spPr>
          <a:xfrm>
            <a:off x="3139171" y="189060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344290-8AB7-E441-9C06-FB78D55E12C8}"/>
              </a:ext>
            </a:extLst>
          </p:cNvPr>
          <p:cNvSpPr/>
          <p:nvPr/>
        </p:nvSpPr>
        <p:spPr>
          <a:xfrm>
            <a:off x="3147722" y="331155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830379-6DA2-954D-A468-33E18BD86E6E}"/>
              </a:ext>
            </a:extLst>
          </p:cNvPr>
          <p:cNvSpPr/>
          <p:nvPr/>
        </p:nvSpPr>
        <p:spPr>
          <a:xfrm>
            <a:off x="6441447" y="259530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0E1FCF-5C59-A54E-B164-312BC2B75E73}"/>
              </a:ext>
            </a:extLst>
          </p:cNvPr>
          <p:cNvSpPr/>
          <p:nvPr/>
        </p:nvSpPr>
        <p:spPr>
          <a:xfrm>
            <a:off x="9643325" y="25475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2B2E3AC-CCEC-D64A-BA28-C627CC858FA8}"/>
              </a:ext>
            </a:extLst>
          </p:cNvPr>
          <p:cNvSpPr/>
          <p:nvPr/>
        </p:nvSpPr>
        <p:spPr>
          <a:xfrm>
            <a:off x="8154882" y="190093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51F74D-1E6F-754E-AAEF-AAC1EB2C4267}"/>
              </a:ext>
            </a:extLst>
          </p:cNvPr>
          <p:cNvSpPr/>
          <p:nvPr/>
        </p:nvSpPr>
        <p:spPr>
          <a:xfrm>
            <a:off x="6441447" y="4005052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653D-85C2-834B-AC7B-73BE251D158F}"/>
              </a:ext>
            </a:extLst>
          </p:cNvPr>
          <p:cNvSpPr/>
          <p:nvPr/>
        </p:nvSpPr>
        <p:spPr>
          <a:xfrm>
            <a:off x="9643325" y="39573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6C4D70-C09E-C940-9974-161D53C1E177}"/>
              </a:ext>
            </a:extLst>
          </p:cNvPr>
          <p:cNvSpPr/>
          <p:nvPr/>
        </p:nvSpPr>
        <p:spPr>
          <a:xfrm>
            <a:off x="8188748" y="330968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ca-bin thứ nhất có 7 người, trong ca-bin thứ hai có 8 người. Hỏi trong hai ca-bin có tất cả bao nhiêu người?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D8F4D6-6E09-8747-B35E-BCD46CBC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5" y="1417895"/>
            <a:ext cx="7116789" cy="37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3200" y="1666833"/>
            <a:ext cx="6002447" cy="2091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013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3200" y="1666833"/>
            <a:ext cx="6002447" cy="2091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0690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523</Words>
  <Application>Microsoft Office PowerPoint</Application>
  <PresentationFormat>Widescreen</PresentationFormat>
  <Paragraphs>153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318</cp:revision>
  <dcterms:created xsi:type="dcterms:W3CDTF">2021-06-02T01:34:28Z</dcterms:created>
  <dcterms:modified xsi:type="dcterms:W3CDTF">2024-10-08T07:51:06Z</dcterms:modified>
</cp:coreProperties>
</file>