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5" r:id="rId4"/>
    <p:sldId id="266" r:id="rId5"/>
    <p:sldId id="282" r:id="rId6"/>
    <p:sldId id="268" r:id="rId7"/>
    <p:sldId id="269" r:id="rId8"/>
    <p:sldId id="283" r:id="rId9"/>
    <p:sldId id="285" r:id="rId10"/>
    <p:sldId id="267" r:id="rId11"/>
    <p:sldId id="271" r:id="rId12"/>
    <p:sldId id="272" r:id="rId13"/>
    <p:sldId id="28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86622" y="2557319"/>
            <a:ext cx="5894306" cy="17877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860129" y="2557319"/>
            <a:ext cx="4147289" cy="1888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37465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21698" cy="1987355"/>
            <a:chOff x="593565" y="3634130"/>
            <a:chExt cx="9521698" cy="198735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185267" y="4022302"/>
              <a:ext cx="8929996" cy="1581451"/>
              <a:chOff x="922845" y="139837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22845" y="139837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402533" y="945124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3470401" y="1668896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860129" y="2557319"/>
            <a:ext cx="4147289" cy="1888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18370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659</Words>
  <Application>Microsoft Office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174</cp:revision>
  <dcterms:created xsi:type="dcterms:W3CDTF">2021-06-02T01:34:28Z</dcterms:created>
  <dcterms:modified xsi:type="dcterms:W3CDTF">2024-09-27T01:03:48Z</dcterms:modified>
</cp:coreProperties>
</file>