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5" r:id="rId4"/>
    <p:sldId id="258" r:id="rId5"/>
    <p:sldId id="264" r:id="rId6"/>
    <p:sldId id="268" r:id="rId7"/>
    <p:sldId id="269" r:id="rId8"/>
    <p:sldId id="276" r:id="rId9"/>
    <p:sldId id="293" r:id="rId10"/>
    <p:sldId id="270" r:id="rId11"/>
    <p:sldId id="277" r:id="rId12"/>
    <p:sldId id="271" r:id="rId13"/>
    <p:sldId id="272" r:id="rId14"/>
    <p:sldId id="278" r:id="rId15"/>
    <p:sldId id="273" r:id="rId16"/>
    <p:sldId id="29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8A20BA-BF83-E359-9049-F3D6821BECE3}"/>
              </a:ext>
            </a:extLst>
          </p:cNvPr>
          <p:cNvSpPr txBox="1"/>
          <p:nvPr/>
        </p:nvSpPr>
        <p:spPr>
          <a:xfrm>
            <a:off x="895547" y="892892"/>
            <a:ext cx="10925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Lan có 27 quả táo. Hùng có 22 quả táo. Hỏi </a:t>
            </a:r>
            <a:r>
              <a:rPr lang="vi-VN" sz="3600" dirty="0">
                <a:solidFill>
                  <a:srgbClr val="000000"/>
                </a:solidFill>
                <a:latin typeface="Open Sans" panose="020B0606030504020204" pitchFamily="34" charset="0"/>
              </a:rPr>
              <a:t>Lan hơn Hùng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bao nhiêu quả táo?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21221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VN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796605" y="214428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rác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rác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589754" y="3641380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32955" y="4580052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4158892" y="1666833"/>
            <a:ext cx="4147289" cy="188891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</p:txBody>
      </p:sp>
    </p:spTree>
    <p:extLst>
      <p:ext uri="{BB962C8B-B14F-4D97-AF65-F5344CB8AC3E}">
        <p14:creationId xmlns:p14="http://schemas.microsoft.com/office/powerpoint/2010/main" val="130457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640</Words>
  <Application>Microsoft Office PowerPoint</Application>
  <PresentationFormat>Widescreen</PresentationFormat>
  <Paragraphs>147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Open Sans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138</cp:revision>
  <dcterms:created xsi:type="dcterms:W3CDTF">2021-06-02T01:34:28Z</dcterms:created>
  <dcterms:modified xsi:type="dcterms:W3CDTF">2024-09-20T03:18:35Z</dcterms:modified>
</cp:coreProperties>
</file>