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96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391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303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bên phải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563</Words>
  <Application>Microsoft Office PowerPoint</Application>
  <PresentationFormat>Màn hình rộng</PresentationFormat>
  <Paragraphs>205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UTM Cookies</vt:lpstr>
      <vt:lpstr>UTM Charlotte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92</cp:revision>
  <dcterms:created xsi:type="dcterms:W3CDTF">2021-06-02T01:34:28Z</dcterms:created>
  <dcterms:modified xsi:type="dcterms:W3CDTF">2023-09-20T02:28:39Z</dcterms:modified>
</cp:coreProperties>
</file>