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65" r:id="rId4"/>
    <p:sldId id="266" r:id="rId5"/>
    <p:sldId id="268" r:id="rId6"/>
    <p:sldId id="269" r:id="rId7"/>
    <p:sldId id="297" r:id="rId8"/>
    <p:sldId id="267" r:id="rId9"/>
    <p:sldId id="270" r:id="rId10"/>
    <p:sldId id="271" r:id="rId11"/>
    <p:sldId id="272" r:id="rId12"/>
    <p:sldId id="273" r:id="rId13"/>
    <p:sldId id="298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22.wdp"/><Relationship Id="rId7" Type="http://schemas.microsoft.com/office/2007/relationships/hdphoto" Target="../media/hdphoto2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5.wdp"/><Relationship Id="rId5" Type="http://schemas.microsoft.com/office/2007/relationships/hdphoto" Target="../media/hdphoto24.wdp"/><Relationship Id="rId4" Type="http://schemas.microsoft.com/office/2007/relationships/hdphoto" Target="../media/hdphoto23.wdp"/><Relationship Id="rId9" Type="http://schemas.microsoft.com/office/2007/relationships/hdphoto" Target="../media/hdphoto28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9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3200" y="1666833"/>
            <a:ext cx="6002447" cy="2091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013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……………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en-VN" sz="2400" b="1" dirty="0">
                <a:solidFill>
                  <a:srgbClr val="FF0000"/>
                </a:solidFill>
              </a:rPr>
              <a:t>bé đến lớn</a:t>
            </a:r>
            <a:r>
              <a:rPr lang="en-VN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3200" y="1666833"/>
            <a:ext cx="6002447" cy="2091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391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68152 h 536304"/>
                  <a:gd name="connsiteX1" fmla="*/ 243349 w 486697"/>
                  <a:gd name="connsiteY1" fmla="*/ 0 h 536304"/>
                  <a:gd name="connsiteX2" fmla="*/ 486698 w 486697"/>
                  <a:gd name="connsiteY2" fmla="*/ 268152 h 536304"/>
                  <a:gd name="connsiteX3" fmla="*/ 243349 w 486697"/>
                  <a:gd name="connsiteY3" fmla="*/ 536304 h 536304"/>
                  <a:gd name="connsiteX4" fmla="*/ 0 w 486697"/>
                  <a:gd name="connsiteY4" fmla="*/ 268152 h 5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36304" fill="none" extrusionOk="0">
                    <a:moveTo>
                      <a:pt x="0" y="268152"/>
                    </a:moveTo>
                    <a:cubicBezTo>
                      <a:pt x="7551" y="137384"/>
                      <a:pt x="134527" y="3357"/>
                      <a:pt x="243349" y="0"/>
                    </a:cubicBezTo>
                    <a:cubicBezTo>
                      <a:pt x="381023" y="13810"/>
                      <a:pt x="443736" y="127517"/>
                      <a:pt x="486698" y="268152"/>
                    </a:cubicBezTo>
                    <a:cubicBezTo>
                      <a:pt x="461731" y="414984"/>
                      <a:pt x="357579" y="518848"/>
                      <a:pt x="243349" y="536304"/>
                    </a:cubicBezTo>
                    <a:cubicBezTo>
                      <a:pt x="142309" y="528148"/>
                      <a:pt x="-21379" y="389944"/>
                      <a:pt x="0" y="268152"/>
                    </a:cubicBezTo>
                    <a:close/>
                  </a:path>
                  <a:path w="486697" h="536304" stroke="0" extrusionOk="0">
                    <a:moveTo>
                      <a:pt x="0" y="268152"/>
                    </a:moveTo>
                    <a:cubicBezTo>
                      <a:pt x="908" y="123006"/>
                      <a:pt x="118970" y="-24674"/>
                      <a:pt x="243349" y="0"/>
                    </a:cubicBezTo>
                    <a:cubicBezTo>
                      <a:pt x="372110" y="-12558"/>
                      <a:pt x="510349" y="115351"/>
                      <a:pt x="486698" y="268152"/>
                    </a:cubicBezTo>
                    <a:cubicBezTo>
                      <a:pt x="490377" y="416822"/>
                      <a:pt x="386226" y="524313"/>
                      <a:pt x="243349" y="536304"/>
                    </a:cubicBezTo>
                    <a:cubicBezTo>
                      <a:pt x="119529" y="564536"/>
                      <a:pt x="-8209" y="380053"/>
                      <a:pt x="0" y="268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83152 h 366304"/>
                  <a:gd name="connsiteX1" fmla="*/ 166210 w 332420"/>
                  <a:gd name="connsiteY1" fmla="*/ 0 h 366304"/>
                  <a:gd name="connsiteX2" fmla="*/ 332420 w 332420"/>
                  <a:gd name="connsiteY2" fmla="*/ 183152 h 366304"/>
                  <a:gd name="connsiteX3" fmla="*/ 166210 w 332420"/>
                  <a:gd name="connsiteY3" fmla="*/ 366304 h 366304"/>
                  <a:gd name="connsiteX4" fmla="*/ 0 w 332420"/>
                  <a:gd name="connsiteY4" fmla="*/ 183152 h 36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66304" fill="none" extrusionOk="0">
                    <a:moveTo>
                      <a:pt x="0" y="183152"/>
                    </a:moveTo>
                    <a:cubicBezTo>
                      <a:pt x="-15406" y="65787"/>
                      <a:pt x="73459" y="3062"/>
                      <a:pt x="166210" y="0"/>
                    </a:cubicBezTo>
                    <a:cubicBezTo>
                      <a:pt x="259055" y="-14830"/>
                      <a:pt x="339999" y="82102"/>
                      <a:pt x="332420" y="183152"/>
                    </a:cubicBezTo>
                    <a:cubicBezTo>
                      <a:pt x="337233" y="289415"/>
                      <a:pt x="275488" y="378156"/>
                      <a:pt x="166210" y="366304"/>
                    </a:cubicBezTo>
                    <a:cubicBezTo>
                      <a:pt x="75944" y="342743"/>
                      <a:pt x="-11260" y="289119"/>
                      <a:pt x="0" y="183152"/>
                    </a:cubicBezTo>
                    <a:close/>
                  </a:path>
                  <a:path w="332420" h="366304" stroke="0" extrusionOk="0">
                    <a:moveTo>
                      <a:pt x="0" y="183152"/>
                    </a:moveTo>
                    <a:cubicBezTo>
                      <a:pt x="21017" y="72469"/>
                      <a:pt x="67243" y="-864"/>
                      <a:pt x="166210" y="0"/>
                    </a:cubicBezTo>
                    <a:cubicBezTo>
                      <a:pt x="266587" y="-1878"/>
                      <a:pt x="313167" y="75994"/>
                      <a:pt x="332420" y="183152"/>
                    </a:cubicBezTo>
                    <a:cubicBezTo>
                      <a:pt x="338065" y="275869"/>
                      <a:pt x="260118" y="375475"/>
                      <a:pt x="166210" y="366304"/>
                    </a:cubicBezTo>
                    <a:cubicBezTo>
                      <a:pt x="67294" y="342988"/>
                      <a:pt x="-9927" y="293425"/>
                      <a:pt x="0" y="183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53292 h 506584"/>
                  <a:gd name="connsiteX1" fmla="*/ 243349 w 486697"/>
                  <a:gd name="connsiteY1" fmla="*/ 0 h 506584"/>
                  <a:gd name="connsiteX2" fmla="*/ 486698 w 486697"/>
                  <a:gd name="connsiteY2" fmla="*/ 253292 h 506584"/>
                  <a:gd name="connsiteX3" fmla="*/ 243349 w 486697"/>
                  <a:gd name="connsiteY3" fmla="*/ 506584 h 506584"/>
                  <a:gd name="connsiteX4" fmla="*/ 0 w 486697"/>
                  <a:gd name="connsiteY4" fmla="*/ 253292 h 50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06584" fill="none" extrusionOk="0">
                    <a:moveTo>
                      <a:pt x="0" y="253292"/>
                    </a:moveTo>
                    <a:cubicBezTo>
                      <a:pt x="7551" y="130731"/>
                      <a:pt x="134527" y="3357"/>
                      <a:pt x="243349" y="0"/>
                    </a:cubicBezTo>
                    <a:cubicBezTo>
                      <a:pt x="387286" y="40212"/>
                      <a:pt x="476624" y="115152"/>
                      <a:pt x="486698" y="253292"/>
                    </a:cubicBezTo>
                    <a:cubicBezTo>
                      <a:pt x="461731" y="391917"/>
                      <a:pt x="357579" y="489128"/>
                      <a:pt x="243349" y="506584"/>
                    </a:cubicBezTo>
                    <a:cubicBezTo>
                      <a:pt x="112698" y="505668"/>
                      <a:pt x="-6493" y="385192"/>
                      <a:pt x="0" y="253292"/>
                    </a:cubicBezTo>
                    <a:close/>
                  </a:path>
                  <a:path w="486697" h="506584" stroke="0" extrusionOk="0">
                    <a:moveTo>
                      <a:pt x="0" y="253292"/>
                    </a:moveTo>
                    <a:cubicBezTo>
                      <a:pt x="908" y="116353"/>
                      <a:pt x="118970" y="-24674"/>
                      <a:pt x="243349" y="0"/>
                    </a:cubicBezTo>
                    <a:cubicBezTo>
                      <a:pt x="375918" y="-4075"/>
                      <a:pt x="506509" y="109462"/>
                      <a:pt x="486698" y="253292"/>
                    </a:cubicBezTo>
                    <a:cubicBezTo>
                      <a:pt x="490377" y="393755"/>
                      <a:pt x="386226" y="494593"/>
                      <a:pt x="243349" y="506584"/>
                    </a:cubicBezTo>
                    <a:cubicBezTo>
                      <a:pt x="123526" y="545484"/>
                      <a:pt x="-7010" y="362271"/>
                      <a:pt x="0" y="2532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73002 h 346004"/>
                  <a:gd name="connsiteX1" fmla="*/ 166210 w 332420"/>
                  <a:gd name="connsiteY1" fmla="*/ 0 h 346004"/>
                  <a:gd name="connsiteX2" fmla="*/ 332420 w 332420"/>
                  <a:gd name="connsiteY2" fmla="*/ 173002 h 346004"/>
                  <a:gd name="connsiteX3" fmla="*/ 166210 w 332420"/>
                  <a:gd name="connsiteY3" fmla="*/ 346004 h 346004"/>
                  <a:gd name="connsiteX4" fmla="*/ 0 w 332420"/>
                  <a:gd name="connsiteY4" fmla="*/ 173002 h 34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46004" fill="none" extrusionOk="0">
                    <a:moveTo>
                      <a:pt x="0" y="173002"/>
                    </a:moveTo>
                    <a:cubicBezTo>
                      <a:pt x="-15406" y="61243"/>
                      <a:pt x="73459" y="3062"/>
                      <a:pt x="166210" y="0"/>
                    </a:cubicBezTo>
                    <a:cubicBezTo>
                      <a:pt x="259866" y="-26284"/>
                      <a:pt x="357182" y="77788"/>
                      <a:pt x="332420" y="173002"/>
                    </a:cubicBezTo>
                    <a:cubicBezTo>
                      <a:pt x="337233" y="273659"/>
                      <a:pt x="275488" y="357856"/>
                      <a:pt x="166210" y="346004"/>
                    </a:cubicBezTo>
                    <a:cubicBezTo>
                      <a:pt x="75344" y="331695"/>
                      <a:pt x="-4275" y="270376"/>
                      <a:pt x="0" y="173002"/>
                    </a:cubicBezTo>
                    <a:close/>
                  </a:path>
                  <a:path w="332420" h="346004" stroke="0" extrusionOk="0">
                    <a:moveTo>
                      <a:pt x="0" y="173002"/>
                    </a:moveTo>
                    <a:cubicBezTo>
                      <a:pt x="21017" y="67925"/>
                      <a:pt x="67243" y="-864"/>
                      <a:pt x="166210" y="0"/>
                    </a:cubicBezTo>
                    <a:cubicBezTo>
                      <a:pt x="260953" y="-645"/>
                      <a:pt x="316639" y="72533"/>
                      <a:pt x="332420" y="173002"/>
                    </a:cubicBezTo>
                    <a:cubicBezTo>
                      <a:pt x="338065" y="260113"/>
                      <a:pt x="260118" y="355175"/>
                      <a:pt x="166210" y="346004"/>
                    </a:cubicBezTo>
                    <a:cubicBezTo>
                      <a:pt x="68964" y="328157"/>
                      <a:pt x="-11616" y="279221"/>
                      <a:pt x="0" y="17300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19903"/>
                  <a:gd name="connsiteY0" fmla="*/ 296273 h 592545"/>
                  <a:gd name="connsiteX1" fmla="*/ 259952 w 519903"/>
                  <a:gd name="connsiteY1" fmla="*/ 0 h 592545"/>
                  <a:gd name="connsiteX2" fmla="*/ 519904 w 519903"/>
                  <a:gd name="connsiteY2" fmla="*/ 296273 h 592545"/>
                  <a:gd name="connsiteX3" fmla="*/ 259952 w 519903"/>
                  <a:gd name="connsiteY3" fmla="*/ 592546 h 592545"/>
                  <a:gd name="connsiteX4" fmla="*/ 0 w 519903"/>
                  <a:gd name="connsiteY4" fmla="*/ 296273 h 5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903" h="592545" fill="none" extrusionOk="0">
                    <a:moveTo>
                      <a:pt x="0" y="296273"/>
                    </a:moveTo>
                    <a:cubicBezTo>
                      <a:pt x="16382" y="170239"/>
                      <a:pt x="135213" y="2471"/>
                      <a:pt x="259952" y="0"/>
                    </a:cubicBezTo>
                    <a:cubicBezTo>
                      <a:pt x="404361" y="3543"/>
                      <a:pt x="492510" y="137403"/>
                      <a:pt x="519904" y="296273"/>
                    </a:cubicBezTo>
                    <a:cubicBezTo>
                      <a:pt x="483325" y="458048"/>
                      <a:pt x="392505" y="583012"/>
                      <a:pt x="259952" y="592546"/>
                    </a:cubicBezTo>
                    <a:cubicBezTo>
                      <a:pt x="136124" y="587720"/>
                      <a:pt x="-15377" y="440980"/>
                      <a:pt x="0" y="296273"/>
                    </a:cubicBezTo>
                    <a:close/>
                  </a:path>
                  <a:path w="519903" h="592545" stroke="0" extrusionOk="0">
                    <a:moveTo>
                      <a:pt x="0" y="296273"/>
                    </a:moveTo>
                    <a:cubicBezTo>
                      <a:pt x="6143" y="152598"/>
                      <a:pt x="128379" y="-29540"/>
                      <a:pt x="259952" y="0"/>
                    </a:cubicBezTo>
                    <a:cubicBezTo>
                      <a:pt x="399969" y="-7911"/>
                      <a:pt x="539406" y="128766"/>
                      <a:pt x="519904" y="296273"/>
                    </a:cubicBezTo>
                    <a:cubicBezTo>
                      <a:pt x="525775" y="460815"/>
                      <a:pt x="418117" y="571903"/>
                      <a:pt x="259952" y="592546"/>
                    </a:cubicBezTo>
                    <a:cubicBezTo>
                      <a:pt x="129286" y="626979"/>
                      <a:pt x="-7145" y="428393"/>
                      <a:pt x="0" y="29627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55101"/>
                  <a:gd name="connsiteY0" fmla="*/ 202359 h 404717"/>
                  <a:gd name="connsiteX1" fmla="*/ 177551 w 355101"/>
                  <a:gd name="connsiteY1" fmla="*/ 0 h 404717"/>
                  <a:gd name="connsiteX2" fmla="*/ 355102 w 355101"/>
                  <a:gd name="connsiteY2" fmla="*/ 202359 h 404717"/>
                  <a:gd name="connsiteX3" fmla="*/ 177551 w 355101"/>
                  <a:gd name="connsiteY3" fmla="*/ 404718 h 404717"/>
                  <a:gd name="connsiteX4" fmla="*/ 0 w 355101"/>
                  <a:gd name="connsiteY4" fmla="*/ 202359 h 40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101" h="404717" fill="none" extrusionOk="0">
                    <a:moveTo>
                      <a:pt x="0" y="202359"/>
                    </a:moveTo>
                    <a:cubicBezTo>
                      <a:pt x="-4373" y="85997"/>
                      <a:pt x="71657" y="25084"/>
                      <a:pt x="177551" y="0"/>
                    </a:cubicBezTo>
                    <a:cubicBezTo>
                      <a:pt x="276091" y="-6791"/>
                      <a:pt x="375048" y="90866"/>
                      <a:pt x="355102" y="202359"/>
                    </a:cubicBezTo>
                    <a:cubicBezTo>
                      <a:pt x="370690" y="330672"/>
                      <a:pt x="291690" y="415619"/>
                      <a:pt x="177551" y="404718"/>
                    </a:cubicBezTo>
                    <a:cubicBezTo>
                      <a:pt x="81169" y="378879"/>
                      <a:pt x="-23757" y="324277"/>
                      <a:pt x="0" y="202359"/>
                    </a:cubicBezTo>
                    <a:close/>
                  </a:path>
                  <a:path w="355101" h="404717" stroke="0" extrusionOk="0">
                    <a:moveTo>
                      <a:pt x="0" y="202359"/>
                    </a:moveTo>
                    <a:cubicBezTo>
                      <a:pt x="5334" y="88180"/>
                      <a:pt x="72560" y="-835"/>
                      <a:pt x="177551" y="0"/>
                    </a:cubicBezTo>
                    <a:cubicBezTo>
                      <a:pt x="296880" y="-4653"/>
                      <a:pt x="332244" y="83468"/>
                      <a:pt x="355102" y="202359"/>
                    </a:cubicBezTo>
                    <a:cubicBezTo>
                      <a:pt x="361122" y="305123"/>
                      <a:pt x="280185" y="424574"/>
                      <a:pt x="177551" y="404718"/>
                    </a:cubicBezTo>
                    <a:cubicBezTo>
                      <a:pt x="73059" y="383655"/>
                      <a:pt x="-18519" y="331135"/>
                      <a:pt x="0" y="20235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3200" y="1666833"/>
            <a:ext cx="6002447" cy="2091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6796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760</Words>
  <Application>Microsoft Office PowerPoint</Application>
  <PresentationFormat>Màn hình rộng</PresentationFormat>
  <Paragraphs>354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121</cp:revision>
  <dcterms:created xsi:type="dcterms:W3CDTF">2021-06-02T01:34:28Z</dcterms:created>
  <dcterms:modified xsi:type="dcterms:W3CDTF">2023-09-20T02:29:58Z</dcterms:modified>
</cp:coreProperties>
</file>