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8"/>
  </p:notesMasterIdLst>
  <p:sldIdLst>
    <p:sldId id="257" r:id="rId11"/>
    <p:sldId id="258" r:id="rId12"/>
    <p:sldId id="264" r:id="rId13"/>
    <p:sldId id="260" r:id="rId14"/>
    <p:sldId id="261" r:id="rId15"/>
    <p:sldId id="263" r:id="rId16"/>
    <p:sldId id="262" r:id="rId17"/>
    <p:sldId id="266" r:id="rId18"/>
    <p:sldId id="267" r:id="rId19"/>
    <p:sldId id="265" r:id="rId20"/>
    <p:sldId id="269" r:id="rId21"/>
    <p:sldId id="508" r:id="rId22"/>
    <p:sldId id="507" r:id="rId23"/>
    <p:sldId id="299" r:id="rId24"/>
    <p:sldId id="509" r:id="rId25"/>
    <p:sldId id="306" r:id="rId26"/>
    <p:sldId id="510" r:id="rId27"/>
    <p:sldId id="511" r:id="rId28"/>
    <p:sldId id="512" r:id="rId29"/>
    <p:sldId id="513" r:id="rId30"/>
    <p:sldId id="515" r:id="rId31"/>
    <p:sldId id="516" r:id="rId32"/>
    <p:sldId id="514" r:id="rId33"/>
    <p:sldId id="279" r:id="rId34"/>
    <p:sldId id="311" r:id="rId35"/>
    <p:sldId id="517" r:id="rId36"/>
    <p:sldId id="518" r:id="rId37"/>
    <p:sldId id="282" r:id="rId38"/>
    <p:sldId id="283" r:id="rId39"/>
    <p:sldId id="286" r:id="rId40"/>
    <p:sldId id="519" r:id="rId41"/>
    <p:sldId id="520" r:id="rId42"/>
    <p:sldId id="521" r:id="rId43"/>
    <p:sldId id="297" r:id="rId44"/>
    <p:sldId id="284" r:id="rId45"/>
    <p:sldId id="522"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85" d="100"/>
          <a:sy n="8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05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7324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5820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59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62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58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1156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819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942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7.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0.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9.png"/><Relationship Id="rId18" Type="http://schemas.microsoft.com/office/2007/relationships/hdphoto" Target="../media/hdphoto8.wdp"/><Relationship Id="rId3" Type="http://schemas.openxmlformats.org/officeDocument/2006/relationships/image" Target="../media/image16.png"/><Relationship Id="rId21" Type="http://schemas.openxmlformats.org/officeDocument/2006/relationships/image" Target="../media/image23.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0.png"/><Relationship Id="rId23" Type="http://schemas.openxmlformats.org/officeDocument/2006/relationships/image" Target="../media/image24.GIF"/><Relationship Id="rId10" Type="http://schemas.microsoft.com/office/2007/relationships/hdphoto" Target="../media/hdphoto5.wdp"/><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81759" y="865186"/>
            <a:ext cx="12205491" cy="5592764"/>
          </a:xfrm>
          <a:prstGeom prst="rect">
            <a:avLst/>
          </a:prstGeom>
        </p:spPr>
      </p:pic>
      <p:sp>
        <p:nvSpPr>
          <p:cNvPr id="4" name="Text Box 3">
            <a:extLst>
              <a:ext uri="{FF2B5EF4-FFF2-40B4-BE49-F238E27FC236}">
                <a16:creationId xmlns:a16="http://schemas.microsoft.com/office/drawing/2014/main" id="{614325C4-810D-432A-B658-66DF1E534642}"/>
              </a:ext>
            </a:extLst>
          </p:cNvPr>
          <p:cNvSpPr txBox="1"/>
          <p:nvPr/>
        </p:nvSpPr>
        <p:spPr>
          <a:xfrm>
            <a:off x="3318431" y="256789"/>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mn-ea"/>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4" y="239395"/>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169400" y="5577067"/>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598072"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9362318" y="177275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4957884"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8850147" y="221284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8784025"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spTree>
    <p:extLst>
      <p:ext uri="{BB962C8B-B14F-4D97-AF65-F5344CB8AC3E}">
        <p14:creationId xmlns:p14="http://schemas.microsoft.com/office/powerpoint/2010/main" val="366697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508760"/>
            <a:ext cx="46436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9827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65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74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1218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đọc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a:cxnSpLocks/>
          </p:cNvCxnSpPr>
          <p:nvPr/>
        </p:nvCxnSpPr>
        <p:spPr>
          <a:xfrm>
            <a:off x="6238073" y="1538639"/>
            <a:ext cx="453750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898972" y="1775809"/>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232212" y="1797822"/>
            <a:ext cx="589889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      An </a:t>
            </a:r>
            <a:r>
              <a:rPr lang="vi-VN" sz="2800" dirty="0">
                <a:solidFill>
                  <a:srgbClr val="000000"/>
                </a:solidFill>
                <a:latin typeface="HP001 4 hang 1 ô ly" panose="020B0603050302020204" charset="0"/>
                <a:cs typeface="HP001 4 hang 1 ô ly" panose="020B0603050302020204" charset="0"/>
              </a:rPr>
              <a:t>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phịu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1323439"/>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ìm</a:t>
            </a:r>
            <a:r>
              <a:rPr lang="en-US"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555812"/>
            <a:ext cx="10515600" cy="2873188"/>
          </a:xfrm>
        </p:spPr>
        <p:txBody>
          <a:bodyPr>
            <a:normAutofit fontScale="85000" lnSpcReduction="10000"/>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sz="35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5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sz="35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sz="35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endPar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0" indent="0" algn="l">
              <a:buNone/>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luôn quan tâm</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936812" y="3108542"/>
            <a:ext cx="9958192" cy="317009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a:t>
            </a: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luôn quan tâm</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1656</Words>
  <Application>Microsoft Office PowerPoint</Application>
  <PresentationFormat>Widescreen</PresentationFormat>
  <Paragraphs>123</Paragraphs>
  <Slides>37</Slides>
  <Notes>21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37</vt:i4>
      </vt:variant>
    </vt:vector>
  </HeadingPairs>
  <TitlesOfParts>
    <vt:vector size="57" baseType="lpstr">
      <vt:lpstr>Microsoft YaHei</vt:lpstr>
      <vt:lpstr>.VnAvant</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16</cp:revision>
  <dcterms:created xsi:type="dcterms:W3CDTF">2021-05-27T10:44:59Z</dcterms:created>
  <dcterms:modified xsi:type="dcterms:W3CDTF">2025-01-02T08:53:42Z</dcterms:modified>
</cp:coreProperties>
</file>