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60" r:id="rId8"/>
    <p:sldMasterId id="2147483774" r:id="rId9"/>
  </p:sldMasterIdLst>
  <p:notesMasterIdLst>
    <p:notesMasterId r:id="rId43"/>
  </p:notesMasterIdLst>
  <p:sldIdLst>
    <p:sldId id="474" r:id="rId10"/>
    <p:sldId id="475" r:id="rId11"/>
    <p:sldId id="265" r:id="rId12"/>
    <p:sldId id="267" r:id="rId13"/>
    <p:sldId id="268" r:id="rId14"/>
    <p:sldId id="271" r:id="rId15"/>
    <p:sldId id="476" r:id="rId16"/>
    <p:sldId id="477" r:id="rId17"/>
    <p:sldId id="478" r:id="rId18"/>
    <p:sldId id="304" r:id="rId19"/>
    <p:sldId id="479" r:id="rId20"/>
    <p:sldId id="490" r:id="rId21"/>
    <p:sldId id="481" r:id="rId22"/>
    <p:sldId id="482" r:id="rId23"/>
    <p:sldId id="325" r:id="rId24"/>
    <p:sldId id="276" r:id="rId25"/>
    <p:sldId id="279" r:id="rId26"/>
    <p:sldId id="280" r:id="rId27"/>
    <p:sldId id="259" r:id="rId28"/>
    <p:sldId id="493" r:id="rId29"/>
    <p:sldId id="492" r:id="rId30"/>
    <p:sldId id="483" r:id="rId31"/>
    <p:sldId id="484" r:id="rId32"/>
    <p:sldId id="485" r:id="rId33"/>
    <p:sldId id="285" r:id="rId34"/>
    <p:sldId id="286" r:id="rId35"/>
    <p:sldId id="328" r:id="rId36"/>
    <p:sldId id="491" r:id="rId37"/>
    <p:sldId id="487" r:id="rId38"/>
    <p:sldId id="489" r:id="rId39"/>
    <p:sldId id="488" r:id="rId40"/>
    <p:sldId id="329"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F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07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1740-88C6-4AD3-8809-F4713D3BFC3A}" type="slidenum">
              <a:rPr lang="en-US" smtClean="0"/>
              <a:t>22</a:t>
            </a:fld>
            <a:endParaRPr lang="en-US"/>
          </a:p>
        </p:txBody>
      </p:sp>
    </p:spTree>
    <p:extLst>
      <p:ext uri="{BB962C8B-B14F-4D97-AF65-F5344CB8AC3E}">
        <p14:creationId xmlns:p14="http://schemas.microsoft.com/office/powerpoint/2010/main" val="150633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64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394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6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12/11/2024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12/11/2024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12/11/2024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12/11/2024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12/11/2024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12/11/2024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12/11/2024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12/11/2024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12/11/2024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12/11/2024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12/11/2024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12/11/2024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8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9.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1175017" y="5065749"/>
            <a:ext cx="7320934"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2906486" y="2132057"/>
            <a:ext cx="100321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75017" y="2649469"/>
            <a:ext cx="2873001"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750629" y="1401082"/>
            <a:ext cx="4189734" cy="3278343"/>
          </a:xfrm>
          <a:prstGeom prst="rect">
            <a:avLst/>
          </a:prstGeom>
        </p:spPr>
      </p:pic>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15313" y="3596526"/>
            <a:ext cx="323897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ectangle: Rounded Corners 7">
            <a:extLst>
              <a:ext uri="{FF2B5EF4-FFF2-40B4-BE49-F238E27FC236}">
                <a16:creationId xmlns:a16="http://schemas.microsoft.com/office/drawing/2014/main" id="{2D842709-59E9-49C1-944E-19A885B9CAA4}"/>
              </a:ext>
            </a:extLst>
          </p:cNvPr>
          <p:cNvSpPr/>
          <p:nvPr/>
        </p:nvSpPr>
        <p:spPr>
          <a:xfrm>
            <a:off x="584276" y="5033442"/>
            <a:ext cx="8976933" cy="992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BB9A3B87-B977-4C70-A7B6-A27A09EB7FEB}"/>
              </a:ext>
            </a:extLst>
          </p:cNvPr>
          <p:cNvCxnSpPr>
            <a:cxnSpLocks/>
          </p:cNvCxnSpPr>
          <p:nvPr/>
        </p:nvCxnSpPr>
        <p:spPr>
          <a:xfrm>
            <a:off x="1115313" y="4119040"/>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630A6D2-0064-4E33-A04A-BB253F81CBB7}"/>
              </a:ext>
            </a:extLst>
          </p:cNvPr>
          <p:cNvCxnSpPr>
            <a:cxnSpLocks/>
          </p:cNvCxnSpPr>
          <p:nvPr/>
        </p:nvCxnSpPr>
        <p:spPr>
          <a:xfrm>
            <a:off x="1126199" y="4576241"/>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532748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24757" y="236022"/>
            <a:ext cx="7544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23455" y="1034711"/>
            <a:ext cx="57694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392214" y="5649830"/>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973100" y="1502827"/>
            <a:ext cx="20655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798929" y="1983239"/>
            <a:ext cx="22396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973100" y="2483983"/>
            <a:ext cx="228321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1798929" y="3961692"/>
            <a:ext cx="2152585"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6042186" y="1502827"/>
            <a:ext cx="5841292" cy="3568031"/>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6413673" y="1242347"/>
            <a:ext cx="2252453"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8683779" y="1317171"/>
            <a:ext cx="2128367" cy="18986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5778326" y="3152344"/>
            <a:ext cx="2128367"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9798032" y="3026229"/>
            <a:ext cx="2206235" cy="2054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30812" y="417111"/>
            <a:ext cx="67281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1230038" y="1508760"/>
            <a:ext cx="592187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500257" y="1205174"/>
            <a:ext cx="4440106" cy="3474251"/>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323786" y="4978993"/>
            <a:ext cx="11544427" cy="102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330843" y="3833811"/>
            <a:ext cx="42970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025" y="1982470"/>
            <a:ext cx="7779204"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a:xfrm>
            <a:off x="272143" y="466967"/>
            <a:ext cx="10515600" cy="724189"/>
          </a:xfrm>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thêm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ngữ</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bé</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1317574" y="1378379"/>
            <a:ext cx="8642854" cy="26093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bụ bẫm,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mũm</a:t>
            </a:r>
            <a:r>
              <a:rPr lang="en-US"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mĩm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xắn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ngộ nghĩnh, đáng yêu, bầu bĩnh, ngây thơ, dễ thương, mập mạp</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272143" y="4174948"/>
            <a:ext cx="10699044"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 câu với từ ngữ em tìm được ở bài tập 1.</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650320" y="4960332"/>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Xoài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itle 4">
            <a:extLst>
              <a:ext uri="{FF2B5EF4-FFF2-40B4-BE49-F238E27FC236}">
                <a16:creationId xmlns:a16="http://schemas.microsoft.com/office/drawing/2014/main" id="{EC28CDB9-3414-4BC8-8607-2C9479F0E0B5}"/>
              </a:ext>
            </a:extLst>
          </p:cNvPr>
          <p:cNvSpPr txBox="1">
            <a:spLocks/>
          </p:cNvSpPr>
          <p:nvPr/>
        </p:nvSpPr>
        <p:spPr>
          <a:xfrm>
            <a:off x="552349" y="5675235"/>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mập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mạp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Content Placeholder 20" descr="logo">
            <a:extLst>
              <a:ext uri="{FF2B5EF4-FFF2-40B4-BE49-F238E27FC236}">
                <a16:creationId xmlns:a16="http://schemas.microsoft.com/office/drawing/2014/main" id="{1AF69E75-DDE7-4FE7-BF3B-B53001382422}"/>
              </a:ext>
            </a:extLst>
          </p:cNvPr>
          <p:cNvPicPr>
            <a:picLocks noChangeAspect="1"/>
          </p:cNvPicPr>
          <p:nvPr/>
        </p:nvPicPr>
        <p:blipFill>
          <a:blip r:embed="rId4"/>
          <a:stretch>
            <a:fillRect/>
          </a:stretch>
        </p:blipFill>
        <p:spPr>
          <a:xfrm>
            <a:off x="10053637" y="391278"/>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1"/>
            <p:extLst>
              <p:ext uri="{DAA4B4D4-6D71-4841-9C94-3DE7FCFB9230}">
                <p14:media xmlns:p14="http://schemas.microsoft.com/office/powerpoint/2010/main" r:embed="rId2">
                  <p14:trim st="2368" end="19226.3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34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A4AF36-1B93-4BC6-B6DC-3F7D6D18F3D6}"/>
              </a:ext>
            </a:extLst>
          </p:cNvPr>
          <p:cNvSpPr txBox="1"/>
          <p:nvPr/>
        </p:nvSpPr>
        <p:spPr>
          <a:xfrm>
            <a:off x="1384796" y="2357253"/>
            <a:ext cx="10596747" cy="707886"/>
          </a:xfrm>
          <a:prstGeom prst="rect">
            <a:avLst/>
          </a:prstGeom>
          <a:noFill/>
        </p:spPr>
        <p:txBody>
          <a:bodyPr wrap="square" rtlCol="0">
            <a:spAutoFit/>
          </a:bodyPr>
          <a:lstStyle/>
          <a:p>
            <a:pPr algn="just"/>
            <a:r>
              <a:rPr lang="vi-VN" sz="4000" b="1" i="0" dirty="0">
                <a:solidFill>
                  <a:srgbClr val="000000"/>
                </a:solidFill>
                <a:effectLst/>
                <a:latin typeface="HP001 4 hàng" panose="020B0603050302020204" pitchFamily="34" charset="0"/>
                <a:ea typeface="Arial-Rounded" panose="020B0500000000000000" pitchFamily="34" charset="0"/>
                <a:cs typeface="Times New Roman" panose="02020603050405020304" pitchFamily="18" charset="0"/>
              </a:rPr>
              <a:t>lẫm chẫm, quả nhãn, hàng hiên</a:t>
            </a:r>
            <a:endParaRPr lang="en-US" sz="4000" b="1" dirty="0">
              <a:latin typeface="HP001 4 hàng" panose="020B0603050302020204" pitchFamily="34"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232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789710" y="571995"/>
            <a:ext cx="10596747" cy="707886"/>
          </a:xfrm>
          <a:prstGeom prst="rect">
            <a:avLst/>
          </a:prstGeom>
          <a:noFill/>
        </p:spPr>
        <p:txBody>
          <a:bodyPr wrap="square" rtlCol="0">
            <a:spAutoFit/>
          </a:bodyPr>
          <a:lstStyle/>
          <a:p>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ô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644D6DC6-641C-4BC0-87C6-F3BB405BB6E1}"/>
              </a:ext>
            </a:extLst>
          </p:cNvPr>
          <p:cNvGrpSpPr/>
          <p:nvPr/>
        </p:nvGrpSpPr>
        <p:grpSpPr>
          <a:xfrm>
            <a:off x="957942" y="1404256"/>
            <a:ext cx="9971315" cy="2862322"/>
            <a:chOff x="1001485" y="1447799"/>
            <a:chExt cx="9971315" cy="2862322"/>
          </a:xfrm>
        </p:grpSpPr>
        <p:sp>
          <p:nvSpPr>
            <p:cNvPr id="3" name="TextBox 2">
              <a:extLst>
                <a:ext uri="{FF2B5EF4-FFF2-40B4-BE49-F238E27FC236}">
                  <a16:creationId xmlns:a16="http://schemas.microsoft.com/office/drawing/2014/main" id="{7B617F8A-5CD5-42DD-BBCF-64FFEB25459D}"/>
                </a:ext>
              </a:extLst>
            </p:cNvPr>
            <p:cNvSpPr txBox="1"/>
            <p:nvPr/>
          </p:nvSpPr>
          <p:spPr>
            <a:xfrm>
              <a:off x="1001485" y="1447799"/>
              <a:ext cx="9971315" cy="2862322"/>
            </a:xfrm>
            <a:prstGeom prst="rect">
              <a:avLst/>
            </a:prstGeom>
            <a:noFill/>
          </p:spPr>
          <p:txBody>
            <a:bodyPr wrap="square" rtlCol="0">
              <a:spAutoFit/>
            </a:bodyPr>
            <a:lstStyle/>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h       ,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gió</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r>
                <a:rPr lang="vi-VN" sz="4000" dirty="0">
                  <a:latin typeface="Times New Roman" panose="02020603050405020304" pitchFamily="18" charset="0"/>
                  <a:cs typeface="Times New Roman" panose="02020603050405020304" pitchFamily="18" charset="0"/>
                </a:rPr>
                <a:t> lặng        giữa trưa hè oi ả.</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vi-VN" sz="4000" dirty="0">
                  <a:latin typeface="Times New Roman" panose="02020603050405020304" pitchFamily="18" charset="0"/>
                  <a:cs typeface="Times New Roman" panose="02020603050405020304" pitchFamily="18" charset="0"/>
                </a:rPr>
                <a:t>Chim vành kh          cất vang tiếng hót.</a:t>
              </a:r>
              <a:endParaRPr lang="en-US" sz="40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F237713-742F-4D1E-9258-D64770CFAE92}"/>
                </a:ext>
              </a:extLst>
            </p:cNvPr>
            <p:cNvSpPr/>
            <p:nvPr/>
          </p:nvSpPr>
          <p:spPr>
            <a:xfrm>
              <a:off x="3258764" y="1678295"/>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0C6B12-3E11-45F8-B57F-700B341460FA}"/>
                </a:ext>
              </a:extLst>
            </p:cNvPr>
            <p:cNvSpPr/>
            <p:nvPr/>
          </p:nvSpPr>
          <p:spPr>
            <a:xfrm>
              <a:off x="5750381" y="2625455"/>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0F1523-A527-433F-AB84-B967997D924B}"/>
                </a:ext>
              </a:extLst>
            </p:cNvPr>
            <p:cNvSpPr/>
            <p:nvPr/>
          </p:nvSpPr>
          <p:spPr>
            <a:xfrm>
              <a:off x="4470400" y="3556168"/>
              <a:ext cx="976303"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B047C709-DD4C-445C-82B5-46563327F876}"/>
              </a:ext>
            </a:extLst>
          </p:cNvPr>
          <p:cNvSpPr txBox="1"/>
          <p:nvPr/>
        </p:nvSpPr>
        <p:spPr>
          <a:xfrm>
            <a:off x="4297683" y="3421189"/>
            <a:ext cx="1300843"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uyên</a:t>
            </a:r>
            <a:endParaRPr lang="en-US" sz="4000" b="1"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CBDFAF0-46C9-4CAF-B43A-3FED2F8B0A11}"/>
              </a:ext>
            </a:extLst>
          </p:cNvPr>
          <p:cNvSpPr txBox="1"/>
          <p:nvPr/>
        </p:nvSpPr>
        <p:spPr>
          <a:xfrm>
            <a:off x="5666083" y="2490476"/>
            <a:ext cx="1099457" cy="707886"/>
          </a:xfrm>
          <a:prstGeom prst="rect">
            <a:avLst/>
          </a:prstGeom>
          <a:noFill/>
        </p:spPr>
        <p:txBody>
          <a:bodyPr wrap="square" rtlCol="0">
            <a:spAutoFit/>
          </a:bodyPr>
          <a:lstStyle/>
          <a:p>
            <a:r>
              <a:rPr lang="vi-VN" sz="4000" b="1" i="1" dirty="0" err="1">
                <a:latin typeface="Times New Roman" panose="02020603050405020304" pitchFamily="18" charset="0"/>
                <a:cs typeface="Times New Roman" panose="02020603050405020304" pitchFamily="18" charset="0"/>
              </a:rPr>
              <a:t>y</a:t>
            </a:r>
            <a:r>
              <a:rPr lang="en-US" sz="4000" b="1" i="1" dirty="0" err="1">
                <a:latin typeface="Times New Roman" panose="02020603050405020304" pitchFamily="18" charset="0"/>
                <a:cs typeface="Times New Roman" panose="02020603050405020304" pitchFamily="18" charset="0"/>
              </a:rPr>
              <a:t>ên</a:t>
            </a:r>
            <a:endParaRPr lang="en-US" sz="40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224A61-6108-4550-87C2-AA541F264D77}"/>
              </a:ext>
            </a:extLst>
          </p:cNvPr>
          <p:cNvSpPr txBox="1"/>
          <p:nvPr/>
        </p:nvSpPr>
        <p:spPr>
          <a:xfrm>
            <a:off x="3111142" y="1634752"/>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1" y="363119"/>
            <a:ext cx="8146473"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2C674E1-0AC8-43CF-8435-24E36BC1765B}"/>
              </a:ext>
            </a:extLst>
          </p:cNvPr>
          <p:cNvSpPr txBox="1"/>
          <p:nvPr/>
        </p:nvSpPr>
        <p:spPr>
          <a:xfrm>
            <a:off x="985651" y="1071005"/>
            <a:ext cx="9736778"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A499FC9-BB25-449F-B271-0F13B49B4154}"/>
              </a:ext>
            </a:extLst>
          </p:cNvPr>
          <p:cNvSpPr txBox="1"/>
          <p:nvPr/>
        </p:nvSpPr>
        <p:spPr>
          <a:xfrm>
            <a:off x="985651" y="1865400"/>
            <a:ext cx="2299149"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FF0000"/>
                </a:solidFill>
                <a:latin typeface="Times New Roman" panose="02020603050405020304" pitchFamily="18" charset="0"/>
                <a:cs typeface="Times New Roman" panose="02020603050405020304" pitchFamily="18" charset="0"/>
              </a:rPr>
              <a:t>ắt</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rắt</a:t>
            </a: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9A06B3D5-4879-4E0C-8441-0CF2EDFB5248}"/>
              </a:ext>
            </a:extLst>
          </p:cNvPr>
          <p:cNvSpPr txBox="1"/>
          <p:nvPr/>
        </p:nvSpPr>
        <p:spPr>
          <a:xfrm>
            <a:off x="891136" y="4086511"/>
            <a:ext cx="2488177"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gieo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reo</a:t>
            </a:r>
            <a:r>
              <a:rPr lang="en-US" sz="3600" b="1" i="1" dirty="0">
                <a:solidFill>
                  <a:srgbClr val="FF0000"/>
                </a:solidFill>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8870EF87-5066-4BA9-ADAE-921670AE5E82}"/>
              </a:ext>
            </a:extLst>
          </p:cNvPr>
          <p:cNvGrpSpPr/>
          <p:nvPr/>
        </p:nvGrpSpPr>
        <p:grpSpPr>
          <a:xfrm>
            <a:off x="1804159" y="2497641"/>
            <a:ext cx="9257684" cy="1654748"/>
            <a:chOff x="1804159" y="2497641"/>
            <a:chExt cx="9257684" cy="1654748"/>
          </a:xfrm>
        </p:grpSpPr>
        <p:sp>
          <p:nvSpPr>
            <p:cNvPr id="15" name="TextBox 14">
              <a:extLst>
                <a:ext uri="{FF2B5EF4-FFF2-40B4-BE49-F238E27FC236}">
                  <a16:creationId xmlns:a16="http://schemas.microsoft.com/office/drawing/2014/main" id="{2E60CD7C-FD35-4380-BF30-F867006449BF}"/>
                </a:ext>
              </a:extLst>
            </p:cNvPr>
            <p:cNvSpPr txBox="1"/>
            <p:nvPr/>
          </p:nvSpPr>
          <p:spPr>
            <a:xfrm>
              <a:off x="1804159" y="2497641"/>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réo</a:t>
              </a:r>
              <a:r>
                <a:rPr lang="en-US" sz="36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F07CA137-044E-447B-9463-35B29C488E97}"/>
                </a:ext>
              </a:extLst>
            </p:cNvPr>
            <p:cNvSpPr/>
            <p:nvPr/>
          </p:nvSpPr>
          <p:spPr>
            <a:xfrm>
              <a:off x="3093647" y="270095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128F1B-569F-4CFC-B88E-A1F141CCC093}"/>
                </a:ext>
              </a:extLst>
            </p:cNvPr>
            <p:cNvSpPr/>
            <p:nvPr/>
          </p:nvSpPr>
          <p:spPr>
            <a:xfrm>
              <a:off x="5822761" y="348342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5A91B4E-2F9B-4D40-BEEE-A0BD5E641F67}"/>
              </a:ext>
            </a:extLst>
          </p:cNvPr>
          <p:cNvGrpSpPr/>
          <p:nvPr/>
        </p:nvGrpSpPr>
        <p:grpSpPr>
          <a:xfrm>
            <a:off x="985651" y="4753625"/>
            <a:ext cx="9257684" cy="1654748"/>
            <a:chOff x="985651" y="4753625"/>
            <a:chExt cx="9257684" cy="1654748"/>
          </a:xfrm>
        </p:grpSpPr>
        <p:sp>
          <p:nvSpPr>
            <p:cNvPr id="19" name="TextBox 18">
              <a:extLst>
                <a:ext uri="{FF2B5EF4-FFF2-40B4-BE49-F238E27FC236}">
                  <a16:creationId xmlns:a16="http://schemas.microsoft.com/office/drawing/2014/main" id="{5ED7E545-3EE0-48C3-950E-06C4E48EF447}"/>
                </a:ext>
              </a:extLst>
            </p:cNvPr>
            <p:cNvSpPr txBox="1"/>
            <p:nvPr/>
          </p:nvSpPr>
          <p:spPr>
            <a:xfrm>
              <a:off x="985651" y="4753625"/>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2AC694F-F925-4CA1-9507-64E1E14EBDC1}"/>
                </a:ext>
              </a:extLst>
            </p:cNvPr>
            <p:cNvSpPr/>
            <p:nvPr/>
          </p:nvSpPr>
          <p:spPr>
            <a:xfrm>
              <a:off x="2801837" y="491756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5F838B-CFE2-4400-A2A0-905B84410E2C}"/>
                </a:ext>
              </a:extLst>
            </p:cNvPr>
            <p:cNvSpPr/>
            <p:nvPr/>
          </p:nvSpPr>
          <p:spPr>
            <a:xfrm>
              <a:off x="5050106" y="576522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69E7ED22-7B45-4EF4-9BE2-8D5503E641A9}"/>
              </a:ext>
            </a:extLst>
          </p:cNvPr>
          <p:cNvSpPr txBox="1"/>
          <p:nvPr/>
        </p:nvSpPr>
        <p:spPr>
          <a:xfrm>
            <a:off x="2995674" y="2643536"/>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dắt</a:t>
            </a:r>
            <a:endParaRPr lang="en-US" sz="40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3E04367-392E-4AEB-B34B-6AA02AC56F10}"/>
              </a:ext>
            </a:extLst>
          </p:cNvPr>
          <p:cNvSpPr txBox="1"/>
          <p:nvPr/>
        </p:nvSpPr>
        <p:spPr>
          <a:xfrm>
            <a:off x="5746628" y="3444503"/>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rắt</a:t>
            </a:r>
            <a:endParaRPr lang="en-US" sz="40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40C903C-F234-4B16-A873-B7ECC2370B07}"/>
              </a:ext>
            </a:extLst>
          </p:cNvPr>
          <p:cNvSpPr txBox="1"/>
          <p:nvPr/>
        </p:nvSpPr>
        <p:spPr>
          <a:xfrm>
            <a:off x="2706774" y="4878941"/>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reo</a:t>
            </a:r>
            <a:endParaRPr lang="en-US" sz="4000" b="1"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CEBE30B-52C4-402B-987F-56A260B9B3FB}"/>
              </a:ext>
            </a:extLst>
          </p:cNvPr>
          <p:cNvSpPr txBox="1"/>
          <p:nvPr/>
        </p:nvSpPr>
        <p:spPr>
          <a:xfrm>
            <a:off x="4953186" y="5700487"/>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gieo</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7" grpId="0"/>
      <p:bldP spid="18" grpId="0"/>
      <p:bldP spid="16"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80A03-8729-4851-880B-EE5EB567FAC9}"/>
              </a:ext>
            </a:extLst>
          </p:cNvPr>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1071159" y="2207530"/>
            <a:ext cx="9257684"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mẹ</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ngoại</a:t>
            </a:r>
            <a:r>
              <a:rPr lang="en-US" sz="4000" i="1"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0E2DFB37-5629-4A94-BF62-15D0750F4AA7}"/>
              </a:ext>
            </a:extLst>
          </p:cNvPr>
          <p:cNvSpPr/>
          <p:nvPr/>
        </p:nvSpPr>
        <p:spPr>
          <a:xfrm>
            <a:off x="5508442" y="246386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87C5950-F66F-4223-8CD8-FF14663E0FA8}"/>
              </a:ext>
            </a:extLst>
          </p:cNvPr>
          <p:cNvSpPr/>
          <p:nvPr/>
        </p:nvSpPr>
        <p:spPr>
          <a:xfrm>
            <a:off x="6195317" y="3226019"/>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987570AA-FC17-402A-A655-8A28FEC42423}"/>
              </a:ext>
            </a:extLst>
          </p:cNvPr>
          <p:cNvSpPr/>
          <p:nvPr/>
        </p:nvSpPr>
        <p:spPr>
          <a:xfrm>
            <a:off x="7554711" y="4095741"/>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3B6B208-1EA1-424B-8079-672C04EF352E}"/>
              </a:ext>
            </a:extLst>
          </p:cNvPr>
          <p:cNvSpPr/>
          <p:nvPr/>
        </p:nvSpPr>
        <p:spPr>
          <a:xfrm>
            <a:off x="7211273" y="4906805"/>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5508442" y="2438400"/>
            <a:ext cx="822114"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Rectangle 16">
            <a:extLst>
              <a:ext uri="{FF2B5EF4-FFF2-40B4-BE49-F238E27FC236}">
                <a16:creationId xmlns:a16="http://schemas.microsoft.com/office/drawing/2014/main" id="{67663EA4-8E40-4AB5-B4BA-7A29B7BA281C}"/>
              </a:ext>
            </a:extLst>
          </p:cNvPr>
          <p:cNvSpPr/>
          <p:nvPr/>
        </p:nvSpPr>
        <p:spPr>
          <a:xfrm>
            <a:off x="6199173" y="3112586"/>
            <a:ext cx="822114" cy="5841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7438440" y="4060031"/>
            <a:ext cx="197770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ngoại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Rectangle 18">
            <a:extLst>
              <a:ext uri="{FF2B5EF4-FFF2-40B4-BE49-F238E27FC236}">
                <a16:creationId xmlns:a16="http://schemas.microsoft.com/office/drawing/2014/main" id="{CF491D21-D417-4F34-8D43-BDABBD9E235E}"/>
              </a:ext>
            </a:extLst>
          </p:cNvPr>
          <p:cNvSpPr/>
          <p:nvPr/>
        </p:nvSpPr>
        <p:spPr>
          <a:xfrm>
            <a:off x="7178616" y="4884433"/>
            <a:ext cx="1595269"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478971" y="2207530"/>
            <a:ext cx="11092543"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endParaRPr lang="en-US" sz="3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mở</a:t>
            </a:r>
            <a:r>
              <a:rPr lang="en-US" sz="4000" i="1" dirty="0">
                <a:latin typeface="Times New Roman" panose="02020603050405020304" pitchFamily="18" charset="0"/>
                <a:cs typeface="Times New Roman" panose="02020603050405020304" pitchFamily="18" charset="0"/>
              </a:rPr>
              <a:t> to, </a:t>
            </a:r>
            <a:r>
              <a:rPr lang="en-US" sz="4000" i="1" dirty="0" err="1">
                <a:latin typeface="Times New Roman" panose="02020603050405020304" pitchFamily="18" charset="0"/>
                <a:cs typeface="Times New Roman" panose="02020603050405020304" pitchFamily="18" charset="0"/>
              </a:rPr>
              <a:t>đen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đỏ</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r>
              <a:rPr lang="en-US" sz="4000" i="1"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0E2DFB37-5629-4A94-BF62-15D0750F4AA7}"/>
              </a:ext>
            </a:extLst>
          </p:cNvPr>
          <p:cNvSpPr/>
          <p:nvPr/>
        </p:nvSpPr>
        <p:spPr>
          <a:xfrm>
            <a:off x="9120614" y="3279425"/>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65117AD-D247-48E4-AE44-4EA50C375AE8}"/>
              </a:ext>
            </a:extLst>
          </p:cNvPr>
          <p:cNvSpPr/>
          <p:nvPr/>
        </p:nvSpPr>
        <p:spPr>
          <a:xfrm>
            <a:off x="3377634" y="2463862"/>
            <a:ext cx="1343671"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40E0AE30-5722-4FDC-BB4E-6646F055A9EB}"/>
              </a:ext>
            </a:extLst>
          </p:cNvPr>
          <p:cNvSpPr/>
          <p:nvPr/>
        </p:nvSpPr>
        <p:spPr>
          <a:xfrm>
            <a:off x="2554718" y="4106739"/>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CF491D21-D417-4F34-8D43-BDABBD9E235E}"/>
              </a:ext>
            </a:extLst>
          </p:cNvPr>
          <p:cNvSpPr/>
          <p:nvPr/>
        </p:nvSpPr>
        <p:spPr>
          <a:xfrm>
            <a:off x="9120614" y="3241003"/>
            <a:ext cx="1467735"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ectangle 21">
            <a:extLst>
              <a:ext uri="{FF2B5EF4-FFF2-40B4-BE49-F238E27FC236}">
                <a16:creationId xmlns:a16="http://schemas.microsoft.com/office/drawing/2014/main" id="{F2FD2712-FB81-47AA-9098-81815D4F4CE3}"/>
              </a:ext>
            </a:extLst>
          </p:cNvPr>
          <p:cNvSpPr/>
          <p:nvPr/>
        </p:nvSpPr>
        <p:spPr>
          <a:xfrm>
            <a:off x="2418401" y="4079203"/>
            <a:ext cx="171085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đen</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láy</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3218594" y="2436621"/>
            <a:ext cx="1850482"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10985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B3B21-3441-443B-90DD-08C8930A141A}"/>
              </a:ext>
            </a:extLst>
          </p:cNvPr>
          <p:cNvSpPr txBox="1"/>
          <p:nvPr/>
        </p:nvSpPr>
        <p:spPr>
          <a:xfrm>
            <a:off x="222233" y="566308"/>
            <a:ext cx="11747534" cy="646331"/>
          </a:xfrm>
          <a:prstGeom prst="rect">
            <a:avLst/>
          </a:prstGeom>
          <a:noFill/>
        </p:spPr>
        <p:txBody>
          <a:bodyPr wrap="square" rtlCol="0">
            <a:spAutoFit/>
          </a:bodyPr>
          <a:lstStyle/>
          <a:p>
            <a:pPr lvl="0">
              <a:spcAft>
                <a:spcPts val="600"/>
              </a:spcAft>
            </a:pP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3.Kết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E9DE5C1-04B5-468A-A8A3-0B1836355BD9}"/>
              </a:ext>
            </a:extLst>
          </p:cNvPr>
          <p:cNvCxnSpPr>
            <a:cxnSpLocks/>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a:cxnSpLocks/>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a:cxnSpLocks/>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D53CCD72-EE77-4B0D-AEDD-4C82D6CEECF2}"/>
              </a:ext>
            </a:extLst>
          </p:cNvPr>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08625C3-F10F-4EE0-809D-7EAB08E144E0}"/>
              </a:ext>
            </a:extLst>
          </p:cNvPr>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6D98788-F73D-46D5-83FF-03173DCF1F69}"/>
              </a:ext>
            </a:extLst>
          </p:cNvPr>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ngoại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FD5089C-1AF3-415E-AB41-6F833BFCF2F6}"/>
              </a:ext>
            </a:extLst>
          </p:cNvPr>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học</a:t>
            </a:r>
            <a:r>
              <a:rPr lang="en-US" sz="3600" dirty="0">
                <a:solidFill>
                  <a:schemeClr val="tx1"/>
                </a:solidFill>
                <a:latin typeface="Times New Roman" panose="02020603050405020304" pitchFamily="18" charset="0"/>
                <a:cs typeface="Times New Roman" panose="02020603050405020304" pitchFamily="18" charset="0"/>
              </a:rPr>
              <a:t> </a:t>
            </a:r>
          </a:p>
        </p:txBody>
      </p:sp>
      <p:sp>
        <p:nvSpPr>
          <p:cNvPr id="16" name="Rectangle: Rounded Corners 15">
            <a:extLst>
              <a:ext uri="{FF2B5EF4-FFF2-40B4-BE49-F238E27FC236}">
                <a16:creationId xmlns:a16="http://schemas.microsoft.com/office/drawing/2014/main" id="{EE8D9236-DE29-4A94-84E7-0B537B7A169A}"/>
              </a:ext>
            </a:extLst>
          </p:cNvPr>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già</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9BBBE87-8059-49D2-81DB-EA3EEC9CBE3B}"/>
              </a:ext>
            </a:extLst>
          </p:cNvPr>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bụ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bẫm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023699" y="2665028"/>
            <a:ext cx="9461079" cy="1254880"/>
            <a:chOff x="1021645" y="2277584"/>
            <a:chExt cx="6856990"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951222"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024228" y="2527188"/>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1367556" y="2661511"/>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a:xfrm>
            <a:off x="575367" y="957076"/>
            <a:ext cx="10799435" cy="4351338"/>
          </a:xfrm>
        </p:spPr>
        <p:txBody>
          <a:bodyPr>
            <a:normAutofit/>
          </a:bodyPr>
          <a:lstStyle/>
          <a:p>
            <a:pPr marL="0" indent="0" algn="just">
              <a:buNone/>
            </a:pPr>
            <a:r>
              <a:rPr lang="vi-VN" sz="3600" dirty="0">
                <a:latin typeface="Times New Roman" panose="02020603050405020304" pitchFamily="18" charset="0"/>
                <a:ea typeface="Arial-Rounded" panose="020B0500000000000000" pitchFamily="34" charset="0"/>
                <a:cs typeface="Times New Roman" panose="02020603050405020304" pitchFamily="18"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về với t</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ôi</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1215880-E6B9-4ECA-B101-FB4236F6BE3F}"/>
              </a:ext>
            </a:extLst>
          </p:cNvPr>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1056721" y="4248679"/>
            <a:ext cx="6171393" cy="70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a16="http://schemas.microsoft.com/office/drawing/2014/main" id="{02E0CADE-1CD5-4611-ABC0-B045C21FAA2D}"/>
              </a:ext>
            </a:extLst>
          </p:cNvPr>
          <p:cNvCxnSpPr>
            <a:cxnSpLocks/>
          </p:cNvCxnSpPr>
          <p:nvPr/>
        </p:nvCxnSpPr>
        <p:spPr>
          <a:xfrm>
            <a:off x="6617038" y="1452234"/>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1056721" y="5076123"/>
            <a:ext cx="746184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a16="http://schemas.microsoft.com/office/drawing/2014/main" id="{87BE5E62-9311-48C2-9E86-D9B79DD8B004}"/>
              </a:ext>
            </a:extLst>
          </p:cNvPr>
          <p:cNvCxnSpPr>
            <a:cxnSpLocks/>
          </p:cNvCxnSpPr>
          <p:nvPr/>
        </p:nvCxnSpPr>
        <p:spPr>
          <a:xfrm>
            <a:off x="646526" y="3939883"/>
            <a:ext cx="5399717"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a:off x="2208324" y="3421866"/>
            <a:ext cx="9111344"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a:off x="3680177" y="1915888"/>
            <a:ext cx="7455909" cy="0"/>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1038816" y="5834784"/>
            <a:ext cx="987253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a16="http://schemas.microsoft.com/office/drawing/2014/main" id="{4E1407D4-0053-4A37-873E-DD30B8A7E70B}"/>
              </a:ext>
            </a:extLst>
          </p:cNvPr>
          <p:cNvCxnSpPr>
            <a:cxnSpLocks/>
          </p:cNvCxnSpPr>
          <p:nvPr/>
        </p:nvCxnSpPr>
        <p:spPr>
          <a:xfrm flipV="1">
            <a:off x="1548776" y="2438196"/>
            <a:ext cx="1934652" cy="12627"/>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pic>
        <p:nvPicPr>
          <p:cNvPr id="20" name="Content Placeholder 20" descr="logo">
            <a:extLst>
              <a:ext uri="{FF2B5EF4-FFF2-40B4-BE49-F238E27FC236}">
                <a16:creationId xmlns:a16="http://schemas.microsoft.com/office/drawing/2014/main" id="{2EDC7FFE-823D-4EF2-9A92-CA005180C887}"/>
              </a:ext>
            </a:extLst>
          </p:cNvPr>
          <p:cNvPicPr>
            <a:picLocks noChangeAspect="1"/>
          </p:cNvPicPr>
          <p:nvPr/>
        </p:nvPicPr>
        <p:blipFill>
          <a:blip r:embed="rId2"/>
          <a:stretch>
            <a:fillRect/>
          </a:stretch>
        </p:blipFill>
        <p:spPr>
          <a:xfrm>
            <a:off x="10219892" y="-249990"/>
            <a:ext cx="1564640" cy="1598295"/>
          </a:xfrm>
          <a:prstGeom prst="rect">
            <a:avLst/>
          </a:prstGeom>
        </p:spPr>
      </p:pic>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1234135" y="258762"/>
            <a:ext cx="9383486" cy="1325563"/>
          </a:xfrm>
        </p:spPr>
        <p:txBody>
          <a:bodyPr>
            <a:normAutofit/>
          </a:bodyPr>
          <a:lstStyle/>
          <a:p>
            <a:pPr algn="ctr"/>
            <a:r>
              <a:rPr lang="en-US" sz="40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3-4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550614" y="3624943"/>
            <a:ext cx="11090771" cy="2974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A4EC8B3-1477-4489-ABCF-ABDBCB46E109}"/>
              </a:ext>
            </a:extLst>
          </p:cNvPr>
          <p:cNvSpPr/>
          <p:nvPr/>
        </p:nvSpPr>
        <p:spPr>
          <a:xfrm>
            <a:off x="1090342" y="1616985"/>
            <a:ext cx="9383486" cy="16487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ai?</a:t>
            </a:r>
          </a:p>
          <a:p>
            <a:pPr marL="457200" lvl="0" indent="-457200" algn="just">
              <a:buFontTx/>
              <a:buChar cha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1" y="2198914"/>
            <a:ext cx="5222990" cy="2461191"/>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0" y="685358"/>
            <a:ext cx="2881422" cy="177551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7559897" y="254636"/>
            <a:ext cx="3275754" cy="205339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4001784" cy="4893647"/>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873744" y="2238343"/>
            <a:ext cx="4195856" cy="378565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548099" y="138430"/>
            <a:ext cx="3529424" cy="2761670"/>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330247" y="5134988"/>
            <a:ext cx="2250440" cy="11733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251637" y="1426566"/>
            <a:ext cx="393960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677302" y="2241734"/>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646671" y="189946"/>
            <a:ext cx="3461036" cy="2708158"/>
          </a:xfrm>
          <a:prstGeom prst="rect">
            <a:avLst/>
          </a:prstGeom>
        </p:spPr>
      </p:pic>
      <p:cxnSp>
        <p:nvCxnSpPr>
          <p:cNvPr id="9" name="Straight Connector 8">
            <a:extLst>
              <a:ext uri="{FF2B5EF4-FFF2-40B4-BE49-F238E27FC236}">
                <a16:creationId xmlns:a16="http://schemas.microsoft.com/office/drawing/2014/main" id="{9204E8D6-2041-4278-809B-125F100CC638}"/>
              </a:ext>
            </a:extLst>
          </p:cNvPr>
          <p:cNvCxnSpPr/>
          <p:nvPr/>
        </p:nvCxnSpPr>
        <p:spPr>
          <a:xfrm flipH="1">
            <a:off x="2844900" y="138021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D0D46E-3F1E-42CD-8F64-C6166E82458F}"/>
              </a:ext>
            </a:extLst>
          </p:cNvPr>
          <p:cNvCxnSpPr/>
          <p:nvPr/>
        </p:nvCxnSpPr>
        <p:spPr>
          <a:xfrm flipH="1">
            <a:off x="2942239" y="1731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C9CF8C-A9EB-4C1F-848F-13BCF8EFFD3F}"/>
              </a:ext>
            </a:extLst>
          </p:cNvPr>
          <p:cNvCxnSpPr/>
          <p:nvPr/>
        </p:nvCxnSpPr>
        <p:spPr>
          <a:xfrm flipH="1">
            <a:off x="3271848" y="217146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786C71-89C7-49EA-8A69-0EF4219E890B}"/>
              </a:ext>
            </a:extLst>
          </p:cNvPr>
          <p:cNvCxnSpPr/>
          <p:nvPr/>
        </p:nvCxnSpPr>
        <p:spPr>
          <a:xfrm flipH="1">
            <a:off x="3068944" y="26115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DBEE8-2585-4920-BAA8-9FEA757384F5}"/>
              </a:ext>
            </a:extLst>
          </p:cNvPr>
          <p:cNvCxnSpPr/>
          <p:nvPr/>
        </p:nvCxnSpPr>
        <p:spPr>
          <a:xfrm flipH="1">
            <a:off x="3631202" y="283159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F512EE-85E9-4E87-A7A0-768E9043E4EF}"/>
              </a:ext>
            </a:extLst>
          </p:cNvPr>
          <p:cNvCxnSpPr/>
          <p:nvPr/>
        </p:nvCxnSpPr>
        <p:spPr>
          <a:xfrm flipH="1">
            <a:off x="3854105" y="32716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85A0A8-EBC3-4620-81C9-881E1AF1F917}"/>
              </a:ext>
            </a:extLst>
          </p:cNvPr>
          <p:cNvCxnSpPr/>
          <p:nvPr/>
        </p:nvCxnSpPr>
        <p:spPr>
          <a:xfrm flipH="1">
            <a:off x="3248649" y="39403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8BD22B-48D7-4590-A4CC-F198D873BAF3}"/>
              </a:ext>
            </a:extLst>
          </p:cNvPr>
          <p:cNvCxnSpPr/>
          <p:nvPr/>
        </p:nvCxnSpPr>
        <p:spPr>
          <a:xfrm flipH="1">
            <a:off x="3283561" y="43536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6C7DC0-C926-428C-8949-A212DE326DB0}"/>
              </a:ext>
            </a:extLst>
          </p:cNvPr>
          <p:cNvCxnSpPr/>
          <p:nvPr/>
        </p:nvCxnSpPr>
        <p:spPr>
          <a:xfrm flipH="1">
            <a:off x="3513263" y="47094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6BC01D-465F-4DDA-B96B-49573AAFC6CD}"/>
              </a:ext>
            </a:extLst>
          </p:cNvPr>
          <p:cNvCxnSpPr/>
          <p:nvPr/>
        </p:nvCxnSpPr>
        <p:spPr>
          <a:xfrm flipH="1">
            <a:off x="4026196" y="513205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0A816-FB25-4955-96CB-100F2F6E0420}"/>
              </a:ext>
            </a:extLst>
          </p:cNvPr>
          <p:cNvCxnSpPr/>
          <p:nvPr/>
        </p:nvCxnSpPr>
        <p:spPr>
          <a:xfrm flipH="1">
            <a:off x="7641289" y="21289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501FB7-CAE8-48CE-BBC4-A08735DAC595}"/>
              </a:ext>
            </a:extLst>
          </p:cNvPr>
          <p:cNvCxnSpPr/>
          <p:nvPr/>
        </p:nvCxnSpPr>
        <p:spPr>
          <a:xfrm flipH="1">
            <a:off x="8365544" y="2536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F2AA7A-9E09-451E-8192-3D943424343A}"/>
              </a:ext>
            </a:extLst>
          </p:cNvPr>
          <p:cNvCxnSpPr/>
          <p:nvPr/>
        </p:nvCxnSpPr>
        <p:spPr>
          <a:xfrm flipH="1">
            <a:off x="8158557" y="301853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EE0904-C9F2-4982-9A37-9BCA20EF5516}"/>
              </a:ext>
            </a:extLst>
          </p:cNvPr>
          <p:cNvCxnSpPr/>
          <p:nvPr/>
        </p:nvCxnSpPr>
        <p:spPr>
          <a:xfrm flipH="1">
            <a:off x="8273917" y="334103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586401-2A0F-45FB-9BC3-C9037EB79AB8}"/>
              </a:ext>
            </a:extLst>
          </p:cNvPr>
          <p:cNvCxnSpPr/>
          <p:nvPr/>
        </p:nvCxnSpPr>
        <p:spPr>
          <a:xfrm flipH="1">
            <a:off x="7995128" y="40144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7CBCA-F759-4018-9926-86C3A15EDA7A}"/>
              </a:ext>
            </a:extLst>
          </p:cNvPr>
          <p:cNvCxnSpPr/>
          <p:nvPr/>
        </p:nvCxnSpPr>
        <p:spPr>
          <a:xfrm flipH="1">
            <a:off x="7714169" y="445450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00576B-FE0C-4C8A-80C6-35AFCD0C6CF8}"/>
              </a:ext>
            </a:extLst>
          </p:cNvPr>
          <p:cNvCxnSpPr/>
          <p:nvPr/>
        </p:nvCxnSpPr>
        <p:spPr>
          <a:xfrm flipH="1">
            <a:off x="8428488" y="47737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19497B-06E2-4051-89FD-2CCD51A9B02D}"/>
              </a:ext>
            </a:extLst>
          </p:cNvPr>
          <p:cNvCxnSpPr/>
          <p:nvPr/>
        </p:nvCxnSpPr>
        <p:spPr>
          <a:xfrm flipH="1">
            <a:off x="8470717" y="5188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66F330EB-C33A-4DFA-AA07-A156396750D6}"/>
              </a:ext>
            </a:extLst>
          </p:cNvPr>
          <p:cNvSpPr/>
          <p:nvPr/>
        </p:nvSpPr>
        <p:spPr>
          <a:xfrm>
            <a:off x="9027679" y="5213866"/>
            <a:ext cx="3164321" cy="1274609"/>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2832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1"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barn(inVertical)">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230926" y="5403754"/>
            <a:ext cx="2775217" cy="99865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379479" y="1508760"/>
            <a:ext cx="438192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22690" y="2203977"/>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419465" y="138430"/>
            <a:ext cx="3508832" cy="2667978"/>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239694" y="5230540"/>
            <a:ext cx="2572827" cy="117186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0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1460</Words>
  <Application>Microsoft Office PowerPoint</Application>
  <PresentationFormat>Widescreen</PresentationFormat>
  <Paragraphs>244</Paragraphs>
  <Slides>33</Slides>
  <Notes>17</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33</vt:i4>
      </vt:variant>
    </vt:vector>
  </HeadingPairs>
  <TitlesOfParts>
    <vt:vector size="52" baseType="lpstr">
      <vt:lpstr>Microsoft YaHei</vt:lpstr>
      <vt:lpstr>Arial</vt:lpstr>
      <vt:lpstr>Arial Rounded MT Bold</vt:lpstr>
      <vt:lpstr>Arial-Rounded</vt:lpstr>
      <vt:lpstr>Calibri</vt:lpstr>
      <vt:lpstr>Calibri Light</vt:lpstr>
      <vt:lpstr>HP001 4 hàng</vt:lpstr>
      <vt:lpstr>HP001 4 hang 1 ô ly</vt:lpstr>
      <vt:lpstr>Times New Roman</vt:lpstr>
      <vt:lpstr>Verdana</vt:lpstr>
      <vt:lpstr>1_Office Theme</vt:lpstr>
      <vt:lpstr>2_Office Theme</vt:lpstr>
      <vt:lpstr>2_Office 主题​​</vt:lpstr>
      <vt:lpstr>3_Office Theme</vt:lpstr>
      <vt:lpstr>6_Office Theme</vt:lpstr>
      <vt:lpstr>4_Office Theme</vt:lpstr>
      <vt:lpstr>5_Office Theme</vt:lpstr>
      <vt:lpstr>9_Office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ASUS</cp:lastModifiedBy>
  <cp:revision>43</cp:revision>
  <dcterms:created xsi:type="dcterms:W3CDTF">2021-05-27T05:55:52Z</dcterms:created>
  <dcterms:modified xsi:type="dcterms:W3CDTF">2024-12-12T03:47:58Z</dcterms:modified>
</cp:coreProperties>
</file>