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0" r:id="rId5"/>
    <p:sldMasterId id="2147483712" r:id="rId6"/>
    <p:sldMasterId id="2147483724" r:id="rId7"/>
  </p:sldMasterIdLst>
  <p:notesMasterIdLst>
    <p:notesMasterId r:id="rId44"/>
  </p:notesMasterIdLst>
  <p:sldIdLst>
    <p:sldId id="257" r:id="rId8"/>
    <p:sldId id="258" r:id="rId9"/>
    <p:sldId id="259" r:id="rId10"/>
    <p:sldId id="260" r:id="rId11"/>
    <p:sldId id="261" r:id="rId12"/>
    <p:sldId id="262" r:id="rId13"/>
    <p:sldId id="264" r:id="rId14"/>
    <p:sldId id="266" r:id="rId15"/>
    <p:sldId id="312" r:id="rId16"/>
    <p:sldId id="268" r:id="rId17"/>
    <p:sldId id="313" r:id="rId18"/>
    <p:sldId id="270" r:id="rId19"/>
    <p:sldId id="271" r:id="rId20"/>
    <p:sldId id="274" r:id="rId21"/>
    <p:sldId id="272" r:id="rId22"/>
    <p:sldId id="273" r:id="rId23"/>
    <p:sldId id="275" r:id="rId24"/>
    <p:sldId id="276" r:id="rId25"/>
    <p:sldId id="277" r:id="rId26"/>
    <p:sldId id="278" r:id="rId27"/>
    <p:sldId id="280" r:id="rId28"/>
    <p:sldId id="281" r:id="rId29"/>
    <p:sldId id="282" r:id="rId30"/>
    <p:sldId id="283" r:id="rId31"/>
    <p:sldId id="284" r:id="rId32"/>
    <p:sldId id="285" r:id="rId33"/>
    <p:sldId id="298" r:id="rId34"/>
    <p:sldId id="308" r:id="rId35"/>
    <p:sldId id="306" r:id="rId36"/>
    <p:sldId id="305" r:id="rId37"/>
    <p:sldId id="309" r:id="rId38"/>
    <p:sldId id="291" r:id="rId39"/>
    <p:sldId id="292" r:id="rId40"/>
    <p:sldId id="310" r:id="rId41"/>
    <p:sldId id="311"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7" d="100"/>
          <a:sy n="77" d="100"/>
        </p:scale>
        <p:origin x="86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11/27/2024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11/27/2024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4.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6.xml"/><Relationship Id="rId5" Type="http://schemas.openxmlformats.org/officeDocument/2006/relationships/image" Target="../media/image38.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6.xml"/><Relationship Id="rId5" Type="http://schemas.openxmlformats.org/officeDocument/2006/relationships/image" Target="../media/image45.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3" Type="http://schemas.microsoft.com/office/2007/relationships/hdphoto" Target="../media/hdphoto1.wdp"/><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45.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jpeg"/><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5.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6.xml"/><Relationship Id="rId5" Type="http://schemas.openxmlformats.org/officeDocument/2006/relationships/image" Target="../media/image35.jpe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5.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570310" y="45891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đầy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77B48ED-D5AB-4144-829B-BE94ED324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742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Tớ 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chóng,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nào tớ cũng giữ gìn cẩn thận.</a:t>
            </a:r>
          </a:p>
        </p:txBody>
      </p:sp>
      <p:sp>
        <p:nvSpPr>
          <p:cNvPr id="10" name="Content Placeholder 9">
            <a:extLst>
              <a:ext uri="{FF2B5EF4-FFF2-40B4-BE49-F238E27FC236}">
                <a16:creationId xmlns:a16="http://schemas.microsoft.com/office/drawing/2014/main" id="{4C84CA19-EB7E-4A0C-8B66-66D97BFD8951}"/>
              </a:ext>
            </a:extLst>
          </p:cNvPr>
          <p:cNvSpPr>
            <a:spLocks noGrp="1"/>
          </p:cNvSpPr>
          <p:nvPr>
            <p:ph idx="1"/>
          </p:nvPr>
        </p:nvSpPr>
        <p:spPr/>
        <p:txBody>
          <a:bodyPr/>
          <a:lstStyle/>
          <a:p>
            <a:endParaRPr lang="en-GB"/>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631E91F5-DCEB-410A-B24D-AB7550C4F6DD}"/>
              </a:ext>
            </a:extLst>
          </p:cNvPr>
          <p:cNvSpPr>
            <a:spLocks noGrp="1"/>
          </p:cNvSpPr>
          <p:nvPr>
            <p:ph sz="half" idx="2"/>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2" y="2266244"/>
            <a:ext cx="438459" cy="477807"/>
          </a:xfrm>
          <a:prstGeom prst="rect">
            <a:avLst/>
          </a:prstGeom>
        </p:spPr>
      </p:pic>
      <p:pic>
        <p:nvPicPr>
          <p:cNvPr id="18" name="Content Placeholder 8" descr="0083"/>
          <p:cNvPicPr>
            <a:picLocks noChangeAspect="1"/>
          </p:cNvPicPr>
          <p:nvPr/>
        </p:nvPicPr>
        <p:blipFill>
          <a:blip r:embed="rId4"/>
          <a:stretch>
            <a:fillRect/>
          </a:stretch>
        </p:blipFill>
        <p:spPr>
          <a:xfrm>
            <a:off x="5782319" y="2266244"/>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208703" y="2929750"/>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5657542" y="2951193"/>
            <a:ext cx="438458" cy="477807"/>
          </a:xfrm>
          <a:prstGeom prst="rect">
            <a:avLst/>
          </a:prstGeom>
        </p:spPr>
      </p:pic>
      <p:sp>
        <p:nvSpPr>
          <p:cNvPr id="3" name="Content Placeholder 2">
            <a:extLst>
              <a:ext uri="{FF2B5EF4-FFF2-40B4-BE49-F238E27FC236}">
                <a16:creationId xmlns:a16="http://schemas.microsoft.com/office/drawing/2014/main" id="{21763DD7-5922-4783-BA6C-AC2A6BD9CA26}"/>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ontent Placeholder 5">
            <a:extLst>
              <a:ext uri="{FF2B5EF4-FFF2-40B4-BE49-F238E27FC236}">
                <a16:creationId xmlns:a16="http://schemas.microsoft.com/office/drawing/2014/main" id="{50FF38BE-CB82-4F28-BCD2-F43D8794A7FB}"/>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1A3E295-028C-4020-AC98-D57475DF2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222787F6-F21D-40B9-BDE5-1F73B777B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513644" y="689258"/>
            <a:ext cx="10487378" cy="3678237"/>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C74DCC4E-0243-42B0-80D7-74EBB3D00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699777" y="304149"/>
            <a:ext cx="8398932" cy="2519680"/>
          </a:xfrm>
          <a:prstGeom prst="rect">
            <a:avLst/>
          </a:prstGeom>
        </p:spPr>
      </p:pic>
      <p:sp>
        <p:nvSpPr>
          <p:cNvPr id="6" name="Rectangle: Rounded Corners 3"/>
          <p:cNvSpPr/>
          <p:nvPr/>
        </p:nvSpPr>
        <p:spPr>
          <a:xfrm>
            <a:off x="1870365" y="3530278"/>
            <a:ext cx="8228344"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lê-gô</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sắc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xắn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510145" y="1825625"/>
            <a:ext cx="9843655" cy="4351338"/>
          </a:xfrm>
        </p:spPr>
        <p:txBody>
          <a:bodyPr/>
          <a:lstStyle/>
          <a:p>
            <a:endParaRPr lang="en-US" dirty="0"/>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Giới thiệu các đồ chơi mà trẻ em yêu thích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mj-lt"/>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2766349" y="150471"/>
            <a:ext cx="7106856" cy="1077218"/>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FA210F79-2700-4251-952E-0617FE1D6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CDCC6466-D326-448B-BA5B-24068ADF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đầy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1948</Words>
  <Application>Microsoft Office PowerPoint</Application>
  <PresentationFormat>Widescreen</PresentationFormat>
  <Paragraphs>153</Paragraphs>
  <Slides>36</Slides>
  <Notes>17</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36</vt:i4>
      </vt:variant>
    </vt:vector>
  </HeadingPairs>
  <TitlesOfParts>
    <vt:vector size="51" baseType="lpstr">
      <vt:lpstr>Microsoft YaHei</vt:lpstr>
      <vt:lpstr>Arial</vt:lpstr>
      <vt:lpstr>Arial Rounded MT Bold</vt:lpstr>
      <vt:lpstr>Arial-Rounded</vt:lpstr>
      <vt:lpstr>Calibri</vt:lpstr>
      <vt:lpstr>Calibri Light</vt:lpstr>
      <vt:lpstr>Times New Roman</vt:lpstr>
      <vt:lpstr>Verdana</vt:lpstr>
      <vt:lpstr>1_Office Theme</vt:lpstr>
      <vt:lpstr>2_Office Theme</vt:lpstr>
      <vt:lpstr>3_Office Theme</vt:lpstr>
      <vt:lpstr>5_Office Theme</vt:lpstr>
      <vt:lpstr>6_Office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ASUS</cp:lastModifiedBy>
  <cp:revision>37</cp:revision>
  <dcterms:created xsi:type="dcterms:W3CDTF">2021-05-27T09:57:00Z</dcterms:created>
  <dcterms:modified xsi:type="dcterms:W3CDTF">2024-11-28T03:43:21Z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