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3"/>
  </p:notesMasterIdLst>
  <p:sldIdLst>
    <p:sldId id="258" r:id="rId7"/>
    <p:sldId id="259" r:id="rId8"/>
    <p:sldId id="260" r:id="rId9"/>
    <p:sldId id="261" r:id="rId10"/>
    <p:sldId id="262" r:id="rId11"/>
    <p:sldId id="263" r:id="rId12"/>
    <p:sldId id="266" r:id="rId13"/>
    <p:sldId id="268" r:id="rId14"/>
    <p:sldId id="269" r:id="rId15"/>
    <p:sldId id="270" r:id="rId16"/>
    <p:sldId id="271" r:id="rId17"/>
    <p:sldId id="279" r:id="rId18"/>
    <p:sldId id="278" r:id="rId19"/>
    <p:sldId id="273" r:id="rId20"/>
    <p:sldId id="274" r:id="rId21"/>
    <p:sldId id="275" r:id="rId22"/>
    <p:sldId id="276" r:id="rId23"/>
    <p:sldId id="280" r:id="rId24"/>
    <p:sldId id="281" r:id="rId25"/>
    <p:sldId id="282" r:id="rId26"/>
    <p:sldId id="283" r:id="rId27"/>
    <p:sldId id="284" r:id="rId28"/>
    <p:sldId id="285" r:id="rId29"/>
    <p:sldId id="286" r:id="rId30"/>
    <p:sldId id="288" r:id="rId31"/>
    <p:sldId id="287" r:id="rId32"/>
    <p:sldId id="300" r:id="rId33"/>
    <p:sldId id="289" r:id="rId34"/>
    <p:sldId id="291" r:id="rId35"/>
    <p:sldId id="292" r:id="rId36"/>
    <p:sldId id="293" r:id="rId37"/>
    <p:sldId id="294" r:id="rId38"/>
    <p:sldId id="295" r:id="rId39"/>
    <p:sldId id="296" r:id="rId40"/>
    <p:sldId id="297" r:id="rId41"/>
    <p:sldId id="29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7" d="100"/>
          <a:sy n="77" d="100"/>
        </p:scale>
        <p:origin x="86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9.png"/><Relationship Id="rId18" Type="http://schemas.microsoft.com/office/2007/relationships/hdphoto" Target="../media/hdphoto8.wdp"/><Relationship Id="rId26" Type="http://schemas.openxmlformats.org/officeDocument/2006/relationships/slide" Target="slide3.xml"/><Relationship Id="rId3" Type="http://schemas.openxmlformats.org/officeDocument/2006/relationships/image" Target="../media/image4.png"/><Relationship Id="rId21" Type="http://schemas.openxmlformats.org/officeDocument/2006/relationships/image" Target="../media/image13.png"/><Relationship Id="rId34" Type="http://schemas.microsoft.com/office/2007/relationships/hdphoto" Target="../media/hdphoto13.wdp"/><Relationship Id="rId7" Type="http://schemas.openxmlformats.org/officeDocument/2006/relationships/image" Target="../media/image6.png"/><Relationship Id="rId12" Type="http://schemas.microsoft.com/office/2007/relationships/hdphoto" Target="../media/hdphoto5.wdp"/><Relationship Id="rId17" Type="http://schemas.openxmlformats.org/officeDocument/2006/relationships/image" Target="../media/image11.png"/><Relationship Id="rId25" Type="http://schemas.openxmlformats.org/officeDocument/2006/relationships/slide" Target="slide6.xml"/><Relationship Id="rId33" Type="http://schemas.openxmlformats.org/officeDocument/2006/relationships/image" Target="../media/image18.png"/><Relationship Id="rId2" Type="http://schemas.openxmlformats.org/officeDocument/2006/relationships/notesSlide" Target="../notesSlides/notesSlide1.xml"/><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png"/><Relationship Id="rId24" Type="http://schemas.openxmlformats.org/officeDocument/2006/relationships/slide" Target="slide4.xml"/><Relationship Id="rId32" Type="http://schemas.microsoft.com/office/2007/relationships/hdphoto" Target="../media/hdphoto12.wdp"/><Relationship Id="rId37" Type="http://schemas.microsoft.com/office/2007/relationships/hdphoto" Target="../media/hdphoto14.wdp"/><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slide" Target="slide2.xml"/><Relationship Id="rId28" Type="http://schemas.openxmlformats.org/officeDocument/2006/relationships/image" Target="../media/image15.GIF"/><Relationship Id="rId36"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12.png"/><Relationship Id="rId31"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7.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14.png"/><Relationship Id="rId30" Type="http://schemas.microsoft.com/office/2007/relationships/hdphoto" Target="../media/hdphoto11.wdp"/><Relationship Id="rId35"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5.GIF"/><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slide" Target="slide1.xml"/><Relationship Id="rId4" Type="http://schemas.openxmlformats.org/officeDocument/2006/relationships/audio" Target="../media/audio3.wav"/><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8.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jpe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8.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GIF"/><Relationship Id="rId18" Type="http://schemas.openxmlformats.org/officeDocument/2006/relationships/slide" Target="slide31.xml"/><Relationship Id="rId3" Type="http://schemas.openxmlformats.org/officeDocument/2006/relationships/audio" Target="../media/audio4.wav"/><Relationship Id="rId21" Type="http://schemas.openxmlformats.org/officeDocument/2006/relationships/image" Target="../media/image62.png"/><Relationship Id="rId7" Type="http://schemas.openxmlformats.org/officeDocument/2006/relationships/image" Target="../media/image51.png"/><Relationship Id="rId12" Type="http://schemas.openxmlformats.org/officeDocument/2006/relationships/image" Target="../media/image56.GIF"/><Relationship Id="rId17" Type="http://schemas.openxmlformats.org/officeDocument/2006/relationships/image" Target="../media/image60.png"/><Relationship Id="rId2" Type="http://schemas.openxmlformats.org/officeDocument/2006/relationships/notesSlide" Target="../notesSlides/notesSlide14.xml"/><Relationship Id="rId16" Type="http://schemas.openxmlformats.org/officeDocument/2006/relationships/slide" Target="slide30.xml"/><Relationship Id="rId20" Type="http://schemas.openxmlformats.org/officeDocument/2006/relationships/slide" Target="slide32.xml"/><Relationship Id="rId1" Type="http://schemas.openxmlformats.org/officeDocument/2006/relationships/slideLayout" Target="../slideLayouts/slideLayout49.xml"/><Relationship Id="rId6" Type="http://schemas.openxmlformats.org/officeDocument/2006/relationships/image" Target="../media/image50.png"/><Relationship Id="rId11" Type="http://schemas.openxmlformats.org/officeDocument/2006/relationships/image" Target="../media/image55.GIF"/><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3.png"/><Relationship Id="rId10" Type="http://schemas.openxmlformats.org/officeDocument/2006/relationships/image" Target="../media/image54.GIF"/><Relationship Id="rId19" Type="http://schemas.openxmlformats.org/officeDocument/2006/relationships/image" Target="../media/image61.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slide" Target="slide1.xml"/><Relationship Id="rId4" Type="http://schemas.openxmlformats.org/officeDocument/2006/relationships/audio" Target="../media/audio3.wav"/><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6.jpe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49.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slide" Target="slide1.xml"/><Relationship Id="rId4" Type="http://schemas.openxmlformats.org/officeDocument/2006/relationships/audio" Target="../media/audio3.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slide" Target="slide1.xml"/><Relationship Id="rId4" Type="http://schemas.openxmlformats.org/officeDocument/2006/relationships/audio" Target="../media/audio3.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slide" Target="slide1.xml"/><Relationship Id="rId4" Type="http://schemas.openxmlformats.org/officeDocument/2006/relationships/audio" Target="../media/audio3.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r>
              <a:rPr lang="en-US" sz="2800" dirty="0">
                <a:latin typeface="Times New Roman" panose="02020603050405020304" pitchFamily="18" charset="0"/>
                <a:cs typeface="Times New Roman" panose="02020603050405020304" pitchFamily="18" charset="0"/>
                <a:sym typeface="+mn-ea"/>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cxnSp>
        <p:nvCxnSpPr>
          <p:cNvPr id="9" name="Straight Connector 8"/>
          <p:cNvCxnSpPr/>
          <p:nvPr/>
        </p:nvCxnSpPr>
        <p:spPr>
          <a:xfrm flipH="1">
            <a:off x="3192705" y="488918"/>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058690" y="178640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737024" y="393192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582571" y="594286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495859"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cxnSp>
        <p:nvCxnSpPr>
          <p:cNvPr id="10" name="Straight Connector 9">
            <a:extLst>
              <a:ext uri="{FF2B5EF4-FFF2-40B4-BE49-F238E27FC236}">
                <a16:creationId xmlns:a16="http://schemas.microsoft.com/office/drawing/2014/main" id="{1E5513E8-0129-B360-A766-A476B1587125}"/>
              </a:ext>
            </a:extLst>
          </p:cNvPr>
          <p:cNvCxnSpPr/>
          <p:nvPr/>
        </p:nvCxnSpPr>
        <p:spPr>
          <a:xfrm flipH="1">
            <a:off x="1060698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EBEC52D8-FC5A-32F7-7BA3-CFC27DEC9583}"/>
              </a:ext>
            </a:extLst>
          </p:cNvPr>
          <p:cNvCxnSpPr/>
          <p:nvPr/>
        </p:nvCxnSpPr>
        <p:spPr>
          <a:xfrm flipH="1">
            <a:off x="6262698"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591569B6-130B-8105-FD23-EAF3A956389D}"/>
              </a:ext>
            </a:extLst>
          </p:cNvPr>
          <p:cNvCxnSpPr/>
          <p:nvPr/>
        </p:nvCxnSpPr>
        <p:spPr>
          <a:xfrm flipH="1">
            <a:off x="3435956" y="594286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1A8F6FCF-8A87-2AAD-6968-F1A1D141D009}"/>
              </a:ext>
            </a:extLst>
          </p:cNvPr>
          <p:cNvCxnSpPr/>
          <p:nvPr/>
        </p:nvCxnSpPr>
        <p:spPr>
          <a:xfrm flipH="1">
            <a:off x="3645830" y="390799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D3CFC8F8-E2DC-E396-51F0-78CC8549DA8C}"/>
              </a:ext>
            </a:extLst>
          </p:cNvPr>
          <p:cNvCxnSpPr/>
          <p:nvPr/>
        </p:nvCxnSpPr>
        <p:spPr>
          <a:xfrm flipH="1">
            <a:off x="3947565" y="1786406"/>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ppt_x"/>
                                          </p:val>
                                        </p:tav>
                                        <p:tav tm="100000">
                                          <p:val>
                                            <p:strVal val="#ppt_x"/>
                                          </p:val>
                                        </p:tav>
                                      </p:tavLst>
                                    </p:anim>
                                    <p:anim calcmode="lin" valueType="num">
                                      <p:cBhvr additive="base">
                                        <p:cTn id="94" dur="500" fill="hold"/>
                                        <p:tgtEl>
                                          <p:spTgt spid="1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rPr>
              <a:t>Cánh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no </a:t>
            </a:r>
            <a:r>
              <a:rPr lang="en-US" sz="2800" dirty="0" err="1">
                <a:latin typeface="Arial-Rounded" panose="020B0500000000000000" pitchFamily="34" charset="0"/>
                <a:cs typeface="Arial-Rounded" panose="020B0500000000000000" pitchFamily="34" charset="0"/>
              </a:rPr>
              <a:t>gió</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Sáo</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thổi</a:t>
            </a:r>
            <a:r>
              <a:rPr lang="en-US" sz="2800" dirty="0">
                <a:latin typeface="Arial-Rounded" panose="020B0500000000000000" pitchFamily="34" charset="0"/>
                <a:cs typeface="Arial-Rounded" panose="020B0500000000000000" pitchFamily="34" charset="0"/>
              </a:rPr>
              <a:t> vang</a:t>
            </a:r>
          </a:p>
          <a:p>
            <a:r>
              <a:rPr lang="en-US" sz="2800" dirty="0">
                <a:latin typeface="Arial-Rounded" panose="020B0500000000000000" pitchFamily="34" charset="0"/>
                <a:cs typeface="Arial-Rounded" panose="020B0500000000000000" pitchFamily="34" charset="0"/>
              </a:rPr>
              <a:t>Sao </a:t>
            </a:r>
            <a:r>
              <a:rPr lang="en-US" sz="2800" dirty="0" err="1">
                <a:latin typeface="Arial-Rounded" panose="020B0500000000000000" pitchFamily="34" charset="0"/>
                <a:cs typeface="Arial-Rounded" panose="020B0500000000000000" pitchFamily="34" charset="0"/>
              </a:rPr>
              <a:t>trời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trôi</a:t>
            </a:r>
            <a:r>
              <a:rPr lang="en-US" sz="2800" dirty="0">
                <a:latin typeface="Arial-Rounded" panose="020B0500000000000000" pitchFamily="34" charset="0"/>
                <a:cs typeface="Arial-Rounded" panose="020B0500000000000000" pitchFamily="34" charset="0"/>
              </a:rPr>
              <a:t> qua</a:t>
            </a:r>
          </a:p>
          <a:p>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thành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trăng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vàng</a:t>
            </a:r>
            <a:r>
              <a:rPr lang="en-US" sz="2800" dirty="0">
                <a:latin typeface="Arial-Rounded" panose="020B0500000000000000" pitchFamily="34" charset="0"/>
                <a:cs typeface="Arial-Rounded" panose="020B0500000000000000" pitchFamily="34" charset="0"/>
              </a:rPr>
              <a:t>.</a:t>
            </a:r>
          </a:p>
          <a:p>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Cánh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no </a:t>
            </a:r>
            <a:r>
              <a:rPr lang="en-US" sz="2800" dirty="0" err="1">
                <a:latin typeface="Arial-Rounded" panose="020B0500000000000000" pitchFamily="34" charset="0"/>
                <a:cs typeface="Arial-Rounded" panose="020B0500000000000000" pitchFamily="34" charset="0"/>
              </a:rPr>
              <a:t>gió</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trong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ngần</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hay </a:t>
            </a:r>
            <a:r>
              <a:rPr lang="en-US" sz="2800" dirty="0" err="1">
                <a:latin typeface="Arial-Rounded" panose="020B0500000000000000" pitchFamily="34" charset="0"/>
                <a:cs typeface="Arial-Rounded" panose="020B0500000000000000" pitchFamily="34" charset="0"/>
              </a:rPr>
              <a:t>chiếc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thuyền</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Trôi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sông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Ngân</a:t>
            </a:r>
            <a:r>
              <a:rPr lang="en-US" sz="2800" dirty="0">
                <a:latin typeface="Arial-Rounded" panose="020B0500000000000000" pitchFamily="34" charset="0"/>
                <a:cs typeface="Arial-Rounded" panose="020B0500000000000000" pitchFamily="34" charset="0"/>
              </a:rPr>
              <a:t>.</a:t>
            </a:r>
          </a:p>
          <a:p>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Cánh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no </a:t>
            </a:r>
            <a:r>
              <a:rPr lang="en-US" sz="2800" dirty="0" err="1">
                <a:latin typeface="Arial-Rounded" panose="020B0500000000000000" pitchFamily="34" charset="0"/>
                <a:cs typeface="Arial-Rounded" panose="020B0500000000000000" pitchFamily="34" charset="0"/>
              </a:rPr>
              <a:t>gió</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vơi</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là</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hạt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cau</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Phơi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nong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trời</a:t>
            </a:r>
            <a:r>
              <a:rPr lang="en-US" sz="2800" dirty="0">
                <a:latin typeface="Arial-Rounded" panose="020B0500000000000000" pitchFamily="34" charset="0"/>
                <a:cs typeface="Arial-Rounded" panose="020B0500000000000000" pitchFamily="34"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rPr>
              <a:t>Trời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như</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cánh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đồng</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Xong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mùa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gặt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hái</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rPr>
              <a:t>Diều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em</a:t>
            </a:r>
            <a:r>
              <a:rPr lang="en-US" sz="2800" dirty="0">
                <a:latin typeface="Arial-Rounded" panose="020B0500000000000000" pitchFamily="34" charset="0"/>
                <a:cs typeface="Arial-Rounded" panose="020B0500000000000000" pitchFamily="34" charset="0"/>
              </a:rPr>
              <a:t> - </a:t>
            </a:r>
            <a:r>
              <a:rPr lang="en-US" sz="2800" dirty="0" err="1">
                <a:latin typeface="Arial-Rounded" panose="020B0500000000000000" pitchFamily="34" charset="0"/>
                <a:cs typeface="Arial-Rounded" panose="020B0500000000000000" pitchFamily="34" charset="0"/>
              </a:rPr>
              <a:t>lưỡi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liềm</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Ai </a:t>
            </a:r>
            <a:r>
              <a:rPr lang="en-US" sz="2800" dirty="0" err="1">
                <a:latin typeface="Arial-Rounded" panose="020B0500000000000000" pitchFamily="34" charset="0"/>
                <a:cs typeface="Arial-Rounded" panose="020B0500000000000000" pitchFamily="34" charset="0"/>
              </a:rPr>
              <a:t>quên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bỏ</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lại</a:t>
            </a:r>
            <a:r>
              <a:rPr lang="en-US" sz="2800" dirty="0">
                <a:latin typeface="Arial-Rounded" panose="020B0500000000000000" pitchFamily="34" charset="0"/>
                <a:cs typeface="Arial-Rounded" panose="020B0500000000000000" pitchFamily="34"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sym typeface="+mn-ea"/>
              </a:rPr>
              <a:t>Cánh</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diều</a:t>
            </a:r>
            <a:r>
              <a:rPr lang="en-US" sz="2800" dirty="0">
                <a:latin typeface="Arial-Rounded" panose="020B0500000000000000" pitchFamily="34" charset="0"/>
                <a:cs typeface="Arial-Rounded" panose="020B0500000000000000" pitchFamily="34" charset="0"/>
                <a:sym typeface="+mn-ea"/>
              </a:rPr>
              <a:t> no </a:t>
            </a:r>
            <a:r>
              <a:rPr lang="en-US" sz="2800" dirty="0" err="1">
                <a:latin typeface="Arial-Rounded" panose="020B0500000000000000" pitchFamily="34" charset="0"/>
                <a:cs typeface="Arial-Rounded" panose="020B0500000000000000" pitchFamily="34" charset="0"/>
                <a:sym typeface="+mn-ea"/>
              </a:rPr>
              <a:t>gió</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sym typeface="+mn-ea"/>
              </a:rPr>
              <a:t>Nhạc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trời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réo</a:t>
            </a:r>
            <a:r>
              <a:rPr lang="en-US" sz="2800" dirty="0">
                <a:latin typeface="Arial-Rounded" panose="020B0500000000000000" pitchFamily="34" charset="0"/>
                <a:cs typeface="Arial-Rounded" panose="020B0500000000000000" pitchFamily="34" charset="0"/>
                <a:sym typeface="+mn-ea"/>
              </a:rPr>
              <a:t> vang</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sym typeface="+mn-ea"/>
              </a:rPr>
              <a:t>Tiếng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diều</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xanh</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lúa</a:t>
            </a:r>
            <a:endParaRPr lang="en-US" sz="2800" dirty="0">
              <a:latin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cs typeface="Arial-Rounded" panose="020B0500000000000000" pitchFamily="34" charset="0"/>
                <a:sym typeface="+mn-ea"/>
              </a:rPr>
              <a:t>Uốn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cong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tre</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làng</a:t>
            </a:r>
            <a:r>
              <a:rPr lang="en-US" sz="2800" dirty="0">
                <a:latin typeface="Arial-Rounded" panose="020B0500000000000000" pitchFamily="34" charset="0"/>
                <a:cs typeface="Arial-Rounded" panose="020B0500000000000000" pitchFamily="34" charset="0"/>
                <a:sym typeface="+mn-ea"/>
              </a:rPr>
              <a:t>.</a:t>
            </a:r>
          </a:p>
          <a:p>
            <a:pPr algn="r"/>
            <a:r>
              <a:rPr lang="en-US" sz="2800" dirty="0">
                <a:latin typeface="Arial-Rounded" panose="020B0500000000000000" pitchFamily="34" charset="0"/>
                <a:cs typeface="Arial-Rounded" panose="020B0500000000000000" pitchFamily="34" charset="0"/>
              </a:rPr>
              <a:t>(</a:t>
            </a:r>
            <a:r>
              <a:rPr lang="en-US" sz="2800" dirty="0" err="1">
                <a:latin typeface="Arial-Rounded" panose="020B0500000000000000" pitchFamily="34" charset="0"/>
                <a:cs typeface="Arial-Rounded" panose="020B0500000000000000" pitchFamily="34" charset="0"/>
              </a:rPr>
              <a:t>Trần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Đăng</a:t>
            </a:r>
            <a:r>
              <a:rPr lang="en-US" sz="2800" dirty="0">
                <a:latin typeface="Arial-Rounded" panose="020B0500000000000000" pitchFamily="34" charset="0"/>
                <a:cs typeface="Arial-Rounded" panose="020B0500000000000000" pitchFamily="34" charset="0"/>
              </a:rPr>
              <a:t>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Arial-Rounded" panose="020B0500000000000000" pitchFamily="34" charset="0"/>
                <a:cs typeface="Arial-Rounded" panose="020B0500000000000000" pitchFamily="34" charset="0"/>
              </a:rPr>
              <a:t>THẢ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r>
              <a:rPr lang="en-US" sz="2800" dirty="0">
                <a:latin typeface="Times New Roman" panose="02020603050405020304" pitchFamily="18" charset="0"/>
                <a:cs typeface="Times New Roman" panose="02020603050405020304" pitchFamily="18" charset="0"/>
                <a:sym typeface="+mn-ea"/>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ChangeAspect="1"/>
          </p:cNvPicPr>
          <p:nvPr/>
        </p:nvPicPr>
        <p:blipFill>
          <a:blip r:embed="rId2"/>
          <a:stretch>
            <a:fillRect/>
          </a:stretch>
        </p:blipFill>
        <p:spPr>
          <a:xfrm>
            <a:off x="-168965" y="0"/>
            <a:ext cx="12360965" cy="6858000"/>
          </a:xfrm>
          <a:prstGeom prst="rect">
            <a:avLst/>
          </a:prstGeom>
        </p:spPr>
      </p:pic>
    </p:spTree>
    <p:extLst>
      <p:ext uri="{BB962C8B-B14F-4D97-AF65-F5344CB8AC3E}">
        <p14:creationId xmlns:p14="http://schemas.microsoft.com/office/powerpoint/2010/main" val="38666218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78296"/>
            <a:ext cx="12192000" cy="7136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r>
              <a:rPr lang="en-US" sz="2800" b="1"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r>
              <a:rPr lang="en-US" sz="2800" b="1"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r>
              <a:rPr lang="en-US" sz="2800" b="1" dirty="0">
                <a:latin typeface="Times New Roman" panose="02020603050405020304" pitchFamily="18" charset="0"/>
                <a:cs typeface="Times New Roman" panose="02020603050405020304" pitchFamily="18" charset="0"/>
                <a:sym typeface="+mn-ea"/>
              </a:rPr>
              <a:t>.</a:t>
            </a: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r>
              <a:rPr lang="en-US" sz="2800" dirty="0">
                <a:latin typeface="Times New Roman" panose="02020603050405020304" pitchFamily="18" charset="0"/>
                <a:cs typeface="Times New Roman" panose="02020603050405020304" pitchFamily="18" charset="0"/>
                <a:sym typeface="+mn-ea"/>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1161</Words>
  <Application>Microsoft Office PowerPoint</Application>
  <PresentationFormat>Widescreen</PresentationFormat>
  <Paragraphs>223</Paragraphs>
  <Slides>36</Slides>
  <Notes>15</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36</vt:i4>
      </vt:variant>
    </vt:vector>
  </HeadingPairs>
  <TitlesOfParts>
    <vt:vector size="51"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ASUS</cp:lastModifiedBy>
  <cp:revision>32</cp:revision>
  <dcterms:created xsi:type="dcterms:W3CDTF">2021-05-27T05:02:00Z</dcterms:created>
  <dcterms:modified xsi:type="dcterms:W3CDTF">2024-11-26T08:19:53Z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