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EC1F-53C4-4278-8DBF-8DAB37044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3168CD-EA39-DB43-E72F-DFFE49F3D4E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23" y="7919787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DBBB9D0-5536-D75F-9D53-6343DA3A1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5" y="764707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sản phẩm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33373-4231-FF50-3918-9FD2D372EE49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B44D04-2EC3-1BB7-B332-7D4B53F552DE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637</Words>
  <Application>Microsoft Office PowerPoint</Application>
  <PresentationFormat>Widescreen</PresentationFormat>
  <Paragraphs>121</Paragraphs>
  <Slides>17</Slides>
  <Notes>8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#9Slide02 Noi dung dai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24</cp:revision>
  <dcterms:created xsi:type="dcterms:W3CDTF">2023-06-12T07:28:06Z</dcterms:created>
  <dcterms:modified xsi:type="dcterms:W3CDTF">2025-01-03T07:39:05Z</dcterms:modified>
</cp:coreProperties>
</file>