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3" r:id="rId2"/>
    <p:sldMasterId id="2147483699" r:id="rId3"/>
  </p:sldMasterIdLst>
  <p:notesMasterIdLst>
    <p:notesMasterId r:id="rId20"/>
  </p:notesMasterIdLst>
  <p:sldIdLst>
    <p:sldId id="298" r:id="rId4"/>
    <p:sldId id="309" r:id="rId5"/>
    <p:sldId id="308" r:id="rId6"/>
    <p:sldId id="310" r:id="rId7"/>
    <p:sldId id="331" r:id="rId8"/>
    <p:sldId id="332" r:id="rId9"/>
    <p:sldId id="294" r:id="rId10"/>
    <p:sldId id="333" r:id="rId11"/>
    <p:sldId id="311" r:id="rId12"/>
    <p:sldId id="334" r:id="rId13"/>
    <p:sldId id="335" r:id="rId14"/>
    <p:sldId id="336" r:id="rId15"/>
    <p:sldId id="317" r:id="rId16"/>
    <p:sldId id="337" r:id="rId17"/>
    <p:sldId id="321" r:id="rId18"/>
    <p:sldId id="330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87989" autoAdjust="0"/>
  </p:normalViewPr>
  <p:slideViewPr>
    <p:cSldViewPr snapToGrid="0">
      <p:cViewPr varScale="1">
        <p:scale>
          <a:sx n="60" d="100"/>
          <a:sy n="60" d="100"/>
        </p:scale>
        <p:origin x="105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theme" Target="theme/theme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201A60E-D992-4231-AC6E-BA006E759DBE}" type="datetimeFigureOut">
              <a:rPr lang="en-US" smtClean="0"/>
              <a:t>1/3/2025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E3AB1D-07D0-4650-83AF-917AFF93706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46981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739339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289271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trứng để đến câu hỏi</a:t>
            </a:r>
          </a:p>
          <a:p>
            <a:r>
              <a:rPr lang="en-VN" dirty="0"/>
              <a:t>Click khủng long to để đến bài học</a:t>
            </a:r>
          </a:p>
          <a:p>
            <a:r>
              <a:rPr lang="en-VN" dirty="0"/>
              <a:t>Dẫn dắt: Có một cô khủng long mẹ bị lạc mất 3 quả trứng. Chúng ta hãy cùng giúp khủng long mẹ đưa những quả trứng về nơi an toàn trước khi núi lửa phun trào nhé.</a:t>
            </a:r>
          </a:p>
        </p:txBody>
      </p:sp>
    </p:spTree>
    <p:extLst>
      <p:ext uri="{BB962C8B-B14F-4D97-AF65-F5344CB8AC3E}">
        <p14:creationId xmlns:p14="http://schemas.microsoft.com/office/powerpoint/2010/main" val="33998121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VN" dirty="0"/>
              <a:t>Click quả trứng để quay về</a:t>
            </a:r>
          </a:p>
        </p:txBody>
      </p:sp>
    </p:spTree>
    <p:extLst>
      <p:ext uri="{BB962C8B-B14F-4D97-AF65-F5344CB8AC3E}">
        <p14:creationId xmlns:p14="http://schemas.microsoft.com/office/powerpoint/2010/main" val="29633767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247761899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VN" dirty="0"/>
          </a:p>
        </p:txBody>
      </p:sp>
    </p:spTree>
    <p:extLst>
      <p:ext uri="{BB962C8B-B14F-4D97-AF65-F5344CB8AC3E}">
        <p14:creationId xmlns:p14="http://schemas.microsoft.com/office/powerpoint/2010/main" val="10817921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5170997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782769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02CEDC-8098-46F2-A41A-7C5E3F4B940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05471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7269076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4765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0254037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9452207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0092590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2811020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3647422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815862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68871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27042690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1056502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18606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1058462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8021592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02390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1926066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6225133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62251267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655802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9694392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528122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0049405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963445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15491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F0A372-E784-4489-91B1-EB5F9893BA9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6E1B435-934F-44C4-8F1B-EC379BCB087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1/3/2025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D9BAE6C-C81A-448F-810E-8201A0E7DD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98452A-D52B-4D53-AA70-42F3E1B913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7481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16A006-59DD-41EF-BB59-5CF0A5B0F3A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47CF5D0-5E86-4B07-82F0-4706674B42C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32F55C-8EFE-4A66-9DB3-D0CB88777B6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E38045-8612-4FFC-BF9F-64FB98C8EF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B615B52-8190-4B2D-852C-B23A268AE4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539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92C063-6317-449C-A341-883F2682D4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D53C2C5-1069-41AD-AB8E-A272B5F74D0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335F9C6-7A1E-4BB1-8382-AF2048FA93A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2CF1DA-3491-456F-B971-C43EFCD2163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1/3/2025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2D613E6-C32A-4783-9219-260167E50D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3F57CA7-22C9-4637-98D5-45CB81C4CD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360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95C8BC-CF44-4FCD-ACB9-6C06E1FD0DA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FE26985-A785-4717-80AD-9B8D8F5B85B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05A630-F12E-492E-A3AD-AE8A23606B4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E69B9EE9-F3BF-4B40-83E7-C9BC68FDDB0E}" type="datetimeFigureOut">
              <a:rPr lang="en-US" smtClean="0"/>
              <a:t>1/3/2025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5C2166-B6AA-4084-B4D7-069DDC982D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C20EA2-78ED-4391-B2FB-25000FDBC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17F55963-6440-4C45-BA09-4E6A99D1BBE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436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rgbClr val="141447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752167" y="1202767"/>
            <a:ext cx="6687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8933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69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60000" y="3988833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544225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954399" y="2782633"/>
            <a:ext cx="5141600" cy="18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1726084" y="1772633"/>
            <a:ext cx="3598400" cy="112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1507236" y="4491467"/>
            <a:ext cx="4036400" cy="9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3"/>
          <p:cNvSpPr/>
          <p:nvPr/>
        </p:nvSpPr>
        <p:spPr>
          <a:xfrm>
            <a:off x="11357546" y="95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3"/>
          <p:cNvSpPr/>
          <p:nvPr/>
        </p:nvSpPr>
        <p:spPr>
          <a:xfrm rot="10800000">
            <a:off x="11377268" y="17862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3"/>
          <p:cNvSpPr/>
          <p:nvPr/>
        </p:nvSpPr>
        <p:spPr>
          <a:xfrm rot="10800000">
            <a:off x="11564371" y="55232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" name="Google Shape;18;p3"/>
          <p:cNvSpPr/>
          <p:nvPr/>
        </p:nvSpPr>
        <p:spPr>
          <a:xfrm rot="10800000">
            <a:off x="11147360" y="31102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3"/>
          <p:cNvSpPr/>
          <p:nvPr/>
        </p:nvSpPr>
        <p:spPr>
          <a:xfrm>
            <a:off x="11928594" y="27711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3"/>
          <p:cNvSpPr/>
          <p:nvPr/>
        </p:nvSpPr>
        <p:spPr>
          <a:xfrm>
            <a:off x="11592597" y="44914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3"/>
          <p:cNvSpPr/>
          <p:nvPr/>
        </p:nvSpPr>
        <p:spPr>
          <a:xfrm rot="10800000">
            <a:off x="10778499" y="5563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" name="Google Shape;22;p3"/>
          <p:cNvSpPr/>
          <p:nvPr/>
        </p:nvSpPr>
        <p:spPr>
          <a:xfrm>
            <a:off x="1586470" y="3408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3"/>
          <p:cNvSpPr/>
          <p:nvPr/>
        </p:nvSpPr>
        <p:spPr>
          <a:xfrm>
            <a:off x="5826608" y="4006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" name="Google Shape;24;p3"/>
          <p:cNvSpPr/>
          <p:nvPr/>
        </p:nvSpPr>
        <p:spPr>
          <a:xfrm>
            <a:off x="2997083" y="30845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rot="10800000">
            <a:off x="563379" y="380818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rot="10800000">
            <a:off x="10162583" y="849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10800000">
            <a:off x="7815079" y="2320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>
            <a:off x="5143549" y="6275506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rot="10800000">
            <a:off x="3057804" y="64790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>
            <a:off x="11659981" y="69957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 rot="10800000">
            <a:off x="10008951" y="64242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 rot="10800000">
            <a:off x="547805" y="61082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/>
          <p:nvPr/>
        </p:nvSpPr>
        <p:spPr>
          <a:xfrm rot="10800000">
            <a:off x="7265654" y="6305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" name="Google Shape;34;p3"/>
          <p:cNvSpPr/>
          <p:nvPr/>
        </p:nvSpPr>
        <p:spPr>
          <a:xfrm>
            <a:off x="1672050" y="65543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3"/>
          <p:cNvSpPr/>
          <p:nvPr/>
        </p:nvSpPr>
        <p:spPr>
          <a:xfrm>
            <a:off x="11592583" y="64885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226904" y="47592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 rot="10800000">
            <a:off x="285817" y="26795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 rot="10800000">
            <a:off x="632472" y="517490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3"/>
          <p:cNvSpPr/>
          <p:nvPr/>
        </p:nvSpPr>
        <p:spPr>
          <a:xfrm>
            <a:off x="258298" y="63058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" name="Google Shape;40;p3"/>
          <p:cNvSpPr/>
          <p:nvPr/>
        </p:nvSpPr>
        <p:spPr>
          <a:xfrm>
            <a:off x="132980" y="21520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" name="Google Shape;41;p3"/>
          <p:cNvSpPr/>
          <p:nvPr/>
        </p:nvSpPr>
        <p:spPr>
          <a:xfrm>
            <a:off x="526181" y="13605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1084261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Google Shape;238;p10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3468312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443683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9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0" name="Google Shape;940;p31"/>
          <p:cNvSpPr/>
          <p:nvPr/>
        </p:nvSpPr>
        <p:spPr>
          <a:xfrm>
            <a:off x="508445" y="49987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1" name="Google Shape;941;p31"/>
          <p:cNvSpPr/>
          <p:nvPr/>
        </p:nvSpPr>
        <p:spPr>
          <a:xfrm rot="10800000">
            <a:off x="564637" y="3076371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2" name="Google Shape;942;p31"/>
          <p:cNvSpPr/>
          <p:nvPr/>
        </p:nvSpPr>
        <p:spPr>
          <a:xfrm rot="10800000">
            <a:off x="445301" y="524585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3" name="Google Shape;943;p31"/>
          <p:cNvSpPr/>
          <p:nvPr/>
        </p:nvSpPr>
        <p:spPr>
          <a:xfrm rot="10800000">
            <a:off x="164161" y="41287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4" name="Google Shape;944;p31"/>
          <p:cNvSpPr/>
          <p:nvPr/>
        </p:nvSpPr>
        <p:spPr>
          <a:xfrm rot="10800000">
            <a:off x="164157" y="219720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5" name="Google Shape;945;p31"/>
          <p:cNvSpPr/>
          <p:nvPr/>
        </p:nvSpPr>
        <p:spPr>
          <a:xfrm rot="10800000">
            <a:off x="767391" y="10172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6" name="Google Shape;946;p31"/>
          <p:cNvSpPr/>
          <p:nvPr/>
        </p:nvSpPr>
        <p:spPr>
          <a:xfrm>
            <a:off x="640178" y="178803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7" name="Google Shape;947;p31"/>
          <p:cNvSpPr/>
          <p:nvPr/>
        </p:nvSpPr>
        <p:spPr>
          <a:xfrm>
            <a:off x="423311" y="42079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8" name="Google Shape;948;p31"/>
          <p:cNvSpPr/>
          <p:nvPr/>
        </p:nvSpPr>
        <p:spPr>
          <a:xfrm>
            <a:off x="498567" y="48236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9" name="Google Shape;949;p31"/>
          <p:cNvSpPr/>
          <p:nvPr/>
        </p:nvSpPr>
        <p:spPr>
          <a:xfrm>
            <a:off x="767410" y="3654581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0" name="Google Shape;950;p31"/>
          <p:cNvSpPr/>
          <p:nvPr/>
        </p:nvSpPr>
        <p:spPr>
          <a:xfrm>
            <a:off x="11476344" y="1821498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1" name="Google Shape;951;p31"/>
          <p:cNvSpPr/>
          <p:nvPr/>
        </p:nvSpPr>
        <p:spPr>
          <a:xfrm rot="10800000">
            <a:off x="11646033" y="4585332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2" name="Google Shape;952;p31"/>
          <p:cNvSpPr/>
          <p:nvPr/>
        </p:nvSpPr>
        <p:spPr>
          <a:xfrm rot="10800000">
            <a:off x="11731758" y="53798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3" name="Google Shape;953;p31"/>
          <p:cNvSpPr/>
          <p:nvPr/>
        </p:nvSpPr>
        <p:spPr>
          <a:xfrm rot="10800000">
            <a:off x="11425358" y="3845715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4" name="Google Shape;954;p31"/>
          <p:cNvSpPr/>
          <p:nvPr/>
        </p:nvSpPr>
        <p:spPr>
          <a:xfrm>
            <a:off x="12025778" y="2319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5" name="Google Shape;955;p31"/>
          <p:cNvSpPr/>
          <p:nvPr/>
        </p:nvSpPr>
        <p:spPr>
          <a:xfrm>
            <a:off x="11506546" y="28020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6" name="Google Shape;956;p31"/>
          <p:cNvSpPr/>
          <p:nvPr/>
        </p:nvSpPr>
        <p:spPr>
          <a:xfrm>
            <a:off x="11961874" y="3501909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7" name="Google Shape;957;p31"/>
          <p:cNvSpPr/>
          <p:nvPr/>
        </p:nvSpPr>
        <p:spPr>
          <a:xfrm>
            <a:off x="11646645" y="8972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8" name="Google Shape;958;p31"/>
          <p:cNvSpPr/>
          <p:nvPr/>
        </p:nvSpPr>
        <p:spPr>
          <a:xfrm rot="10800000">
            <a:off x="5224289" y="6663314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9" name="Google Shape;959;p31"/>
          <p:cNvSpPr/>
          <p:nvPr/>
        </p:nvSpPr>
        <p:spPr>
          <a:xfrm rot="10800000">
            <a:off x="9566801" y="632804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0" name="Google Shape;960;p31"/>
          <p:cNvSpPr/>
          <p:nvPr/>
        </p:nvSpPr>
        <p:spPr>
          <a:xfrm rot="10800000">
            <a:off x="10770966" y="659753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1" name="Google Shape;961;p31"/>
          <p:cNvSpPr/>
          <p:nvPr/>
        </p:nvSpPr>
        <p:spPr>
          <a:xfrm>
            <a:off x="547312" y="58965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2" name="Google Shape;962;p31"/>
          <p:cNvSpPr/>
          <p:nvPr/>
        </p:nvSpPr>
        <p:spPr>
          <a:xfrm>
            <a:off x="3703755" y="6408387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3" name="Google Shape;963;p31"/>
          <p:cNvSpPr/>
          <p:nvPr/>
        </p:nvSpPr>
        <p:spPr>
          <a:xfrm>
            <a:off x="11561729" y="6232589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4" name="Google Shape;964;p31"/>
          <p:cNvSpPr/>
          <p:nvPr/>
        </p:nvSpPr>
        <p:spPr>
          <a:xfrm>
            <a:off x="7872368" y="618484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5" name="Google Shape;965;p31"/>
          <p:cNvSpPr/>
          <p:nvPr/>
        </p:nvSpPr>
        <p:spPr>
          <a:xfrm>
            <a:off x="2541429" y="6307840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6" name="Google Shape;966;p31"/>
          <p:cNvSpPr/>
          <p:nvPr/>
        </p:nvSpPr>
        <p:spPr>
          <a:xfrm rot="10800000">
            <a:off x="1578755" y="517664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7" name="Google Shape;967;p31"/>
          <p:cNvSpPr/>
          <p:nvPr/>
        </p:nvSpPr>
        <p:spPr>
          <a:xfrm rot="10800000">
            <a:off x="692998" y="5449057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8" name="Google Shape;968;p31"/>
          <p:cNvSpPr/>
          <p:nvPr/>
        </p:nvSpPr>
        <p:spPr>
          <a:xfrm rot="10800000">
            <a:off x="11940631" y="548339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9" name="Google Shape;969;p31"/>
          <p:cNvSpPr/>
          <p:nvPr/>
        </p:nvSpPr>
        <p:spPr>
          <a:xfrm>
            <a:off x="7142958" y="-1844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0" name="Google Shape;970;p31"/>
          <p:cNvSpPr/>
          <p:nvPr/>
        </p:nvSpPr>
        <p:spPr>
          <a:xfrm>
            <a:off x="2800445" y="3151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1" name="Google Shape;971;p31"/>
          <p:cNvSpPr/>
          <p:nvPr/>
        </p:nvSpPr>
        <p:spPr>
          <a:xfrm>
            <a:off x="1677679" y="12869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2" name="Google Shape;972;p31"/>
          <p:cNvSpPr/>
          <p:nvPr/>
        </p:nvSpPr>
        <p:spPr>
          <a:xfrm rot="10800000">
            <a:off x="11785828" y="65399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31"/>
          <p:cNvSpPr/>
          <p:nvPr/>
        </p:nvSpPr>
        <p:spPr>
          <a:xfrm rot="10800000">
            <a:off x="8531157" y="194475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31"/>
          <p:cNvSpPr/>
          <p:nvPr/>
        </p:nvSpPr>
        <p:spPr>
          <a:xfrm rot="10800000">
            <a:off x="869634" y="37022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31"/>
          <p:cNvSpPr/>
          <p:nvPr/>
        </p:nvSpPr>
        <p:spPr>
          <a:xfrm rot="10800000">
            <a:off x="4474374" y="463982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31"/>
          <p:cNvSpPr/>
          <p:nvPr/>
        </p:nvSpPr>
        <p:spPr>
          <a:xfrm rot="10800000">
            <a:off x="9418068" y="559404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31"/>
          <p:cNvSpPr/>
          <p:nvPr/>
        </p:nvSpPr>
        <p:spPr>
          <a:xfrm>
            <a:off x="10355425" y="1112725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31"/>
          <p:cNvSpPr/>
          <p:nvPr/>
        </p:nvSpPr>
        <p:spPr>
          <a:xfrm>
            <a:off x="11737911" y="1259861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31"/>
          <p:cNvSpPr/>
          <p:nvPr/>
        </p:nvSpPr>
        <p:spPr>
          <a:xfrm>
            <a:off x="490278" y="1225528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0907255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0492698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1" name="Google Shape;981;p32"/>
          <p:cNvSpPr/>
          <p:nvPr/>
        </p:nvSpPr>
        <p:spPr>
          <a:xfrm>
            <a:off x="11459146" y="105308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32"/>
          <p:cNvSpPr/>
          <p:nvPr/>
        </p:nvSpPr>
        <p:spPr>
          <a:xfrm rot="10800000">
            <a:off x="11699528" y="405859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32"/>
          <p:cNvSpPr/>
          <p:nvPr/>
        </p:nvSpPr>
        <p:spPr>
          <a:xfrm rot="10800000">
            <a:off x="11478868" y="1887849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32"/>
          <p:cNvSpPr/>
          <p:nvPr/>
        </p:nvSpPr>
        <p:spPr>
          <a:xfrm rot="10800000">
            <a:off x="11352738" y="5857599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32"/>
          <p:cNvSpPr/>
          <p:nvPr/>
        </p:nvSpPr>
        <p:spPr>
          <a:xfrm rot="10800000">
            <a:off x="11582411" y="23780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32"/>
          <p:cNvSpPr/>
          <p:nvPr/>
        </p:nvSpPr>
        <p:spPr>
          <a:xfrm>
            <a:off x="12030194" y="2872710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32"/>
          <p:cNvSpPr/>
          <p:nvPr/>
        </p:nvSpPr>
        <p:spPr>
          <a:xfrm>
            <a:off x="11393731" y="4822763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32"/>
          <p:cNvSpPr/>
          <p:nvPr/>
        </p:nvSpPr>
        <p:spPr>
          <a:xfrm>
            <a:off x="11307214" y="37879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32"/>
          <p:cNvSpPr/>
          <p:nvPr/>
        </p:nvSpPr>
        <p:spPr>
          <a:xfrm>
            <a:off x="11285333" y="53804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32"/>
          <p:cNvSpPr/>
          <p:nvPr/>
        </p:nvSpPr>
        <p:spPr>
          <a:xfrm>
            <a:off x="11659480" y="53149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32"/>
          <p:cNvSpPr/>
          <p:nvPr/>
        </p:nvSpPr>
        <p:spPr>
          <a:xfrm rot="10800000">
            <a:off x="10880099" y="657951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32"/>
          <p:cNvSpPr/>
          <p:nvPr/>
        </p:nvSpPr>
        <p:spPr>
          <a:xfrm>
            <a:off x="11775182" y="1687591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32"/>
          <p:cNvSpPr/>
          <p:nvPr/>
        </p:nvSpPr>
        <p:spPr>
          <a:xfrm>
            <a:off x="11775180" y="96621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32"/>
          <p:cNvSpPr/>
          <p:nvPr/>
        </p:nvSpPr>
        <p:spPr>
          <a:xfrm>
            <a:off x="8473309" y="280972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32"/>
          <p:cNvSpPr/>
          <p:nvPr/>
        </p:nvSpPr>
        <p:spPr>
          <a:xfrm>
            <a:off x="1688070" y="442421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32"/>
          <p:cNvSpPr/>
          <p:nvPr/>
        </p:nvSpPr>
        <p:spPr>
          <a:xfrm>
            <a:off x="10581735" y="2307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32"/>
          <p:cNvSpPr/>
          <p:nvPr/>
        </p:nvSpPr>
        <p:spPr>
          <a:xfrm>
            <a:off x="359903" y="1141751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32"/>
          <p:cNvSpPr/>
          <p:nvPr/>
        </p:nvSpPr>
        <p:spPr>
          <a:xfrm>
            <a:off x="4848774" y="201019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32"/>
          <p:cNvSpPr/>
          <p:nvPr/>
        </p:nvSpPr>
        <p:spPr>
          <a:xfrm>
            <a:off x="7839802" y="99066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32"/>
          <p:cNvSpPr/>
          <p:nvPr/>
        </p:nvSpPr>
        <p:spPr>
          <a:xfrm>
            <a:off x="2969382" y="650990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1" name="Google Shape;1001;p32"/>
          <p:cNvSpPr/>
          <p:nvPr/>
        </p:nvSpPr>
        <p:spPr>
          <a:xfrm>
            <a:off x="654763" y="182627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2" name="Google Shape;1002;p32"/>
          <p:cNvSpPr/>
          <p:nvPr/>
        </p:nvSpPr>
        <p:spPr>
          <a:xfrm>
            <a:off x="1059858" y="1457393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3" name="Google Shape;1003;p32"/>
          <p:cNvSpPr/>
          <p:nvPr/>
        </p:nvSpPr>
        <p:spPr>
          <a:xfrm rot="10800000">
            <a:off x="853113" y="6189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4" name="Google Shape;1004;p32"/>
          <p:cNvSpPr/>
          <p:nvPr/>
        </p:nvSpPr>
        <p:spPr>
          <a:xfrm rot="10800000">
            <a:off x="10264183" y="186518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5" name="Google Shape;1005;p32"/>
          <p:cNvSpPr/>
          <p:nvPr/>
        </p:nvSpPr>
        <p:spPr>
          <a:xfrm rot="10800000">
            <a:off x="5518613" y="548551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6" name="Google Shape;1006;p32"/>
          <p:cNvSpPr/>
          <p:nvPr/>
        </p:nvSpPr>
        <p:spPr>
          <a:xfrm>
            <a:off x="4779782" y="616537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7" name="Google Shape;1007;p32"/>
          <p:cNvSpPr/>
          <p:nvPr/>
        </p:nvSpPr>
        <p:spPr>
          <a:xfrm rot="10800000">
            <a:off x="3159404" y="6580667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8" name="Google Shape;1008;p32"/>
          <p:cNvSpPr/>
          <p:nvPr/>
        </p:nvSpPr>
        <p:spPr>
          <a:xfrm rot="10800000">
            <a:off x="11761581" y="7097350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9" name="Google Shape;1009;p32"/>
          <p:cNvSpPr/>
          <p:nvPr/>
        </p:nvSpPr>
        <p:spPr>
          <a:xfrm rot="10800000">
            <a:off x="10110551" y="6525893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0" name="Google Shape;1010;p32"/>
          <p:cNvSpPr/>
          <p:nvPr/>
        </p:nvSpPr>
        <p:spPr>
          <a:xfrm rot="10800000">
            <a:off x="649405" y="620983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1" name="Google Shape;1011;p32"/>
          <p:cNvSpPr/>
          <p:nvPr/>
        </p:nvSpPr>
        <p:spPr>
          <a:xfrm rot="10800000">
            <a:off x="7355605" y="614883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2" name="Google Shape;1012;p32"/>
          <p:cNvSpPr/>
          <p:nvPr/>
        </p:nvSpPr>
        <p:spPr>
          <a:xfrm rot="10800000">
            <a:off x="10266238" y="5796156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3" name="Google Shape;1013;p32"/>
          <p:cNvSpPr/>
          <p:nvPr/>
        </p:nvSpPr>
        <p:spPr>
          <a:xfrm>
            <a:off x="1773650" y="6655945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4" name="Google Shape;1014;p32"/>
          <p:cNvSpPr/>
          <p:nvPr/>
        </p:nvSpPr>
        <p:spPr>
          <a:xfrm>
            <a:off x="11694183" y="6590196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5" name="Google Shape;1015;p32"/>
          <p:cNvSpPr/>
          <p:nvPr/>
        </p:nvSpPr>
        <p:spPr>
          <a:xfrm>
            <a:off x="328504" y="4860828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6" name="Google Shape;1016;p32"/>
          <p:cNvSpPr/>
          <p:nvPr/>
        </p:nvSpPr>
        <p:spPr>
          <a:xfrm rot="10800000">
            <a:off x="122997" y="502233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7" name="Google Shape;1017;p32"/>
          <p:cNvSpPr/>
          <p:nvPr/>
        </p:nvSpPr>
        <p:spPr>
          <a:xfrm rot="10800000">
            <a:off x="244398" y="4056185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8" name="Google Shape;1018;p32"/>
          <p:cNvSpPr/>
          <p:nvPr/>
        </p:nvSpPr>
        <p:spPr>
          <a:xfrm rot="10800000">
            <a:off x="627751" y="5935136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9" name="Google Shape;1019;p32"/>
          <p:cNvSpPr/>
          <p:nvPr/>
        </p:nvSpPr>
        <p:spPr>
          <a:xfrm rot="10800000">
            <a:off x="387417" y="2781177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0" name="Google Shape;1020;p32"/>
          <p:cNvSpPr/>
          <p:nvPr/>
        </p:nvSpPr>
        <p:spPr>
          <a:xfrm rot="10800000">
            <a:off x="537744" y="5205699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1" name="Google Shape;1021;p32"/>
          <p:cNvSpPr/>
          <p:nvPr/>
        </p:nvSpPr>
        <p:spPr>
          <a:xfrm rot="10800000">
            <a:off x="217271" y="5528572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2" name="Google Shape;1022;p32"/>
          <p:cNvSpPr/>
          <p:nvPr/>
        </p:nvSpPr>
        <p:spPr>
          <a:xfrm>
            <a:off x="359898" y="6407423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3" name="Google Shape;1023;p32"/>
          <p:cNvSpPr/>
          <p:nvPr/>
        </p:nvSpPr>
        <p:spPr>
          <a:xfrm>
            <a:off x="234580" y="2253600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4" name="Google Shape;1024;p32"/>
          <p:cNvSpPr/>
          <p:nvPr/>
        </p:nvSpPr>
        <p:spPr>
          <a:xfrm>
            <a:off x="114447" y="322027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5" name="Google Shape;1025;p32"/>
          <p:cNvSpPr/>
          <p:nvPr/>
        </p:nvSpPr>
        <p:spPr>
          <a:xfrm>
            <a:off x="400630" y="5041549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6" name="Google Shape;1026;p32"/>
          <p:cNvSpPr/>
          <p:nvPr/>
        </p:nvSpPr>
        <p:spPr>
          <a:xfrm>
            <a:off x="579847" y="161744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7374481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p33"/>
          <p:cNvSpPr/>
          <p:nvPr/>
        </p:nvSpPr>
        <p:spPr>
          <a:xfrm>
            <a:off x="11332677" y="4595180"/>
            <a:ext cx="31395" cy="31395"/>
          </a:xfrm>
          <a:custGeom>
            <a:avLst/>
            <a:gdLst/>
            <a:ahLst/>
            <a:cxnLst/>
            <a:rect l="l" t="t" r="r" b="b"/>
            <a:pathLst>
              <a:path w="399" h="399" extrusionOk="0">
                <a:moveTo>
                  <a:pt x="200" y="0"/>
                </a:moveTo>
                <a:cubicBezTo>
                  <a:pt x="80" y="0"/>
                  <a:pt x="1" y="100"/>
                  <a:pt x="1" y="199"/>
                </a:cubicBezTo>
                <a:cubicBezTo>
                  <a:pt x="1" y="319"/>
                  <a:pt x="80" y="398"/>
                  <a:pt x="200" y="398"/>
                </a:cubicBezTo>
                <a:cubicBezTo>
                  <a:pt x="319" y="398"/>
                  <a:pt x="399" y="319"/>
                  <a:pt x="399" y="199"/>
                </a:cubicBezTo>
                <a:cubicBezTo>
                  <a:pt x="399" y="100"/>
                  <a:pt x="319" y="0"/>
                  <a:pt x="2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9" name="Google Shape;1029;p33"/>
          <p:cNvSpPr/>
          <p:nvPr/>
        </p:nvSpPr>
        <p:spPr>
          <a:xfrm>
            <a:off x="166086" y="2241736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0" name="Google Shape;1030;p33"/>
          <p:cNvSpPr/>
          <p:nvPr/>
        </p:nvSpPr>
        <p:spPr>
          <a:xfrm>
            <a:off x="6989067" y="7349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1" name="Google Shape;1031;p33"/>
          <p:cNvSpPr/>
          <p:nvPr/>
        </p:nvSpPr>
        <p:spPr>
          <a:xfrm>
            <a:off x="2646554" y="407109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2" name="Google Shape;1032;p33"/>
          <p:cNvSpPr/>
          <p:nvPr/>
        </p:nvSpPr>
        <p:spPr>
          <a:xfrm>
            <a:off x="1523790" y="2206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3" name="Google Shape;1033;p33"/>
          <p:cNvSpPr/>
          <p:nvPr/>
        </p:nvSpPr>
        <p:spPr>
          <a:xfrm rot="10800000">
            <a:off x="335776" y="5005570"/>
            <a:ext cx="255017" cy="216357"/>
          </a:xfrm>
          <a:custGeom>
            <a:avLst/>
            <a:gdLst/>
            <a:ahLst/>
            <a:cxnLst/>
            <a:rect l="l" t="t" r="r" b="b"/>
            <a:pathLst>
              <a:path w="4855" h="4119" extrusionOk="0">
                <a:moveTo>
                  <a:pt x="2984" y="0"/>
                </a:moveTo>
                <a:lnTo>
                  <a:pt x="0" y="4118"/>
                </a:lnTo>
                <a:lnTo>
                  <a:pt x="4854" y="3979"/>
                </a:lnTo>
                <a:lnTo>
                  <a:pt x="2984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4" name="Google Shape;1034;p33"/>
          <p:cNvSpPr/>
          <p:nvPr/>
        </p:nvSpPr>
        <p:spPr>
          <a:xfrm rot="10800000">
            <a:off x="421500" y="58001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5" name="Google Shape;1035;p33"/>
          <p:cNvSpPr/>
          <p:nvPr/>
        </p:nvSpPr>
        <p:spPr>
          <a:xfrm rot="10800000">
            <a:off x="11631937" y="745935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6" name="Google Shape;1036;p33"/>
          <p:cNvSpPr/>
          <p:nvPr/>
        </p:nvSpPr>
        <p:spPr>
          <a:xfrm rot="10800000">
            <a:off x="8377267" y="286413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7" name="Google Shape;1037;p33"/>
          <p:cNvSpPr/>
          <p:nvPr/>
        </p:nvSpPr>
        <p:spPr>
          <a:xfrm rot="10800000">
            <a:off x="5498378" y="275190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8" name="Google Shape;1038;p33"/>
          <p:cNvSpPr/>
          <p:nvPr/>
        </p:nvSpPr>
        <p:spPr>
          <a:xfrm rot="10800000">
            <a:off x="3689913" y="6360975"/>
            <a:ext cx="202753" cy="267571"/>
          </a:xfrm>
          <a:custGeom>
            <a:avLst/>
            <a:gdLst/>
            <a:ahLst/>
            <a:cxnLst/>
            <a:rect l="l" t="t" r="r" b="b"/>
            <a:pathLst>
              <a:path w="3860" h="5094" extrusionOk="0">
                <a:moveTo>
                  <a:pt x="1632" y="1"/>
                </a:moveTo>
                <a:lnTo>
                  <a:pt x="0" y="5093"/>
                </a:lnTo>
                <a:lnTo>
                  <a:pt x="3860" y="876"/>
                </a:lnTo>
                <a:lnTo>
                  <a:pt x="1632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9" name="Google Shape;1039;p33"/>
          <p:cNvSpPr/>
          <p:nvPr/>
        </p:nvSpPr>
        <p:spPr>
          <a:xfrm rot="10800000">
            <a:off x="10495008" y="6310303"/>
            <a:ext cx="182897" cy="156792"/>
          </a:xfrm>
          <a:custGeom>
            <a:avLst/>
            <a:gdLst/>
            <a:ahLst/>
            <a:cxnLst/>
            <a:rect l="l" t="t" r="r" b="b"/>
            <a:pathLst>
              <a:path w="3482" h="2985" extrusionOk="0">
                <a:moveTo>
                  <a:pt x="756" y="0"/>
                </a:moveTo>
                <a:lnTo>
                  <a:pt x="0" y="2487"/>
                </a:lnTo>
                <a:lnTo>
                  <a:pt x="3481" y="2984"/>
                </a:lnTo>
                <a:lnTo>
                  <a:pt x="75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0" name="Google Shape;1040;p33"/>
          <p:cNvSpPr/>
          <p:nvPr/>
        </p:nvSpPr>
        <p:spPr>
          <a:xfrm rot="10800000">
            <a:off x="11248571" y="3790537"/>
            <a:ext cx="335435" cy="190199"/>
          </a:xfrm>
          <a:custGeom>
            <a:avLst/>
            <a:gdLst/>
            <a:ahLst/>
            <a:cxnLst/>
            <a:rect l="l" t="t" r="r" b="b"/>
            <a:pathLst>
              <a:path w="6386" h="3621" extrusionOk="0">
                <a:moveTo>
                  <a:pt x="0" y="0"/>
                </a:moveTo>
                <a:lnTo>
                  <a:pt x="617" y="3621"/>
                </a:lnTo>
                <a:lnTo>
                  <a:pt x="6386" y="2129"/>
                </a:lnTo>
                <a:lnTo>
                  <a:pt x="0" y="0"/>
                </a:ln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1" name="Google Shape;1041;p33"/>
          <p:cNvSpPr/>
          <p:nvPr/>
        </p:nvSpPr>
        <p:spPr>
          <a:xfrm rot="10800000">
            <a:off x="1410143" y="64968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2" name="Google Shape;1042;p33"/>
          <p:cNvSpPr/>
          <p:nvPr/>
        </p:nvSpPr>
        <p:spPr>
          <a:xfrm rot="10800000">
            <a:off x="11631925" y="5669490"/>
            <a:ext cx="374148" cy="98277"/>
          </a:xfrm>
          <a:custGeom>
            <a:avLst/>
            <a:gdLst/>
            <a:ahLst/>
            <a:cxnLst/>
            <a:rect l="l" t="t" r="r" b="b"/>
            <a:pathLst>
              <a:path w="7123" h="1871" extrusionOk="0">
                <a:moveTo>
                  <a:pt x="7122" y="0"/>
                </a:moveTo>
                <a:lnTo>
                  <a:pt x="1" y="538"/>
                </a:lnTo>
                <a:lnTo>
                  <a:pt x="7043" y="1870"/>
                </a:lnTo>
                <a:lnTo>
                  <a:pt x="712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3" name="Google Shape;1043;p33"/>
          <p:cNvSpPr/>
          <p:nvPr/>
        </p:nvSpPr>
        <p:spPr>
          <a:xfrm rot="10800000">
            <a:off x="11391591" y="2515529"/>
            <a:ext cx="240363" cy="194401"/>
          </a:xfrm>
          <a:custGeom>
            <a:avLst/>
            <a:gdLst/>
            <a:ahLst/>
            <a:cxnLst/>
            <a:rect l="l" t="t" r="r" b="b"/>
            <a:pathLst>
              <a:path w="4576" h="3701" extrusionOk="0">
                <a:moveTo>
                  <a:pt x="199" y="0"/>
                </a:moveTo>
                <a:lnTo>
                  <a:pt x="0" y="1512"/>
                </a:lnTo>
                <a:lnTo>
                  <a:pt x="4575" y="3700"/>
                </a:lnTo>
                <a:lnTo>
                  <a:pt x="19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4" name="Google Shape;1044;p33"/>
          <p:cNvSpPr/>
          <p:nvPr/>
        </p:nvSpPr>
        <p:spPr>
          <a:xfrm rot="10800000">
            <a:off x="715745" y="462158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5" name="Google Shape;1045;p33"/>
          <p:cNvSpPr/>
          <p:nvPr/>
        </p:nvSpPr>
        <p:spPr>
          <a:xfrm rot="10800000">
            <a:off x="7334304" y="6467086"/>
            <a:ext cx="182897" cy="241412"/>
          </a:xfrm>
          <a:custGeom>
            <a:avLst/>
            <a:gdLst/>
            <a:ahLst/>
            <a:cxnLst/>
            <a:rect l="l" t="t" r="r" b="b"/>
            <a:pathLst>
              <a:path w="3482" h="4596" extrusionOk="0">
                <a:moveTo>
                  <a:pt x="3482" y="0"/>
                </a:moveTo>
                <a:lnTo>
                  <a:pt x="1" y="2845"/>
                </a:lnTo>
                <a:lnTo>
                  <a:pt x="2627" y="4596"/>
                </a:lnTo>
                <a:lnTo>
                  <a:pt x="3482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6" name="Google Shape;1046;p33"/>
          <p:cNvSpPr/>
          <p:nvPr/>
        </p:nvSpPr>
        <p:spPr>
          <a:xfrm rot="10800000">
            <a:off x="4152077" y="6628553"/>
            <a:ext cx="374095" cy="181900"/>
          </a:xfrm>
          <a:custGeom>
            <a:avLst/>
            <a:gdLst/>
            <a:ahLst/>
            <a:cxnLst/>
            <a:rect l="l" t="t" r="r" b="b"/>
            <a:pathLst>
              <a:path w="7122" h="3463" extrusionOk="0">
                <a:moveTo>
                  <a:pt x="6306" y="1"/>
                </a:moveTo>
                <a:lnTo>
                  <a:pt x="0" y="3462"/>
                </a:lnTo>
                <a:lnTo>
                  <a:pt x="7122" y="2209"/>
                </a:lnTo>
                <a:lnTo>
                  <a:pt x="6306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7" name="Google Shape;1047;p33"/>
          <p:cNvSpPr/>
          <p:nvPr/>
        </p:nvSpPr>
        <p:spPr>
          <a:xfrm rot="10800000">
            <a:off x="9115467" y="6069379"/>
            <a:ext cx="281123" cy="189148"/>
          </a:xfrm>
          <a:custGeom>
            <a:avLst/>
            <a:gdLst/>
            <a:ahLst/>
            <a:cxnLst/>
            <a:rect l="l" t="t" r="r" b="b"/>
            <a:pathLst>
              <a:path w="5352" h="3601" extrusionOk="0">
                <a:moveTo>
                  <a:pt x="1" y="0"/>
                </a:moveTo>
                <a:lnTo>
                  <a:pt x="3860" y="3601"/>
                </a:lnTo>
                <a:lnTo>
                  <a:pt x="5352" y="1114"/>
                </a:lnTo>
                <a:lnTo>
                  <a:pt x="1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8" name="Google Shape;1048;p33"/>
          <p:cNvSpPr/>
          <p:nvPr/>
        </p:nvSpPr>
        <p:spPr>
          <a:xfrm rot="10800000">
            <a:off x="115100" y="42659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9" name="Google Shape;1049;p33"/>
          <p:cNvSpPr/>
          <p:nvPr/>
        </p:nvSpPr>
        <p:spPr>
          <a:xfrm rot="10800000">
            <a:off x="11541916" y="4940051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0" name="Google Shape;1050;p33"/>
          <p:cNvSpPr/>
          <p:nvPr/>
        </p:nvSpPr>
        <p:spPr>
          <a:xfrm rot="10800000">
            <a:off x="4320483" y="555918"/>
            <a:ext cx="169293" cy="143188"/>
          </a:xfrm>
          <a:custGeom>
            <a:avLst/>
            <a:gdLst/>
            <a:ahLst/>
            <a:cxnLst/>
            <a:rect l="l" t="t" r="r" b="b"/>
            <a:pathLst>
              <a:path w="3223" h="2726" extrusionOk="0">
                <a:moveTo>
                  <a:pt x="3223" y="1"/>
                </a:moveTo>
                <a:lnTo>
                  <a:pt x="0" y="120"/>
                </a:lnTo>
                <a:lnTo>
                  <a:pt x="358" y="2726"/>
                </a:lnTo>
                <a:lnTo>
                  <a:pt x="3223" y="1"/>
                </a:lnTo>
                <a:close/>
              </a:path>
            </a:pathLst>
          </a:custGeom>
          <a:solidFill>
            <a:srgbClr val="EE798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1" name="Google Shape;1051;p33"/>
          <p:cNvSpPr/>
          <p:nvPr/>
        </p:nvSpPr>
        <p:spPr>
          <a:xfrm rot="10800000">
            <a:off x="11221444" y="5262925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2" name="Google Shape;1052;p33"/>
          <p:cNvSpPr/>
          <p:nvPr/>
        </p:nvSpPr>
        <p:spPr>
          <a:xfrm rot="10800000">
            <a:off x="9264177" y="651341"/>
            <a:ext cx="84673" cy="189201"/>
          </a:xfrm>
          <a:custGeom>
            <a:avLst/>
            <a:gdLst/>
            <a:ahLst/>
            <a:cxnLst/>
            <a:rect l="l" t="t" r="r" b="b"/>
            <a:pathLst>
              <a:path w="1612" h="3602" extrusionOk="0">
                <a:moveTo>
                  <a:pt x="995" y="1"/>
                </a:moveTo>
                <a:lnTo>
                  <a:pt x="0" y="3601"/>
                </a:lnTo>
                <a:lnTo>
                  <a:pt x="1612" y="3482"/>
                </a:lnTo>
                <a:lnTo>
                  <a:pt x="995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3" name="Google Shape;1053;p33"/>
          <p:cNvSpPr/>
          <p:nvPr/>
        </p:nvSpPr>
        <p:spPr>
          <a:xfrm>
            <a:off x="11364071" y="61417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4" name="Google Shape;1054;p33"/>
          <p:cNvSpPr/>
          <p:nvPr/>
        </p:nvSpPr>
        <p:spPr>
          <a:xfrm>
            <a:off x="11238753" y="198795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rgbClr val="8DC63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5" name="Google Shape;1055;p33"/>
          <p:cNvSpPr/>
          <p:nvPr/>
        </p:nvSpPr>
        <p:spPr>
          <a:xfrm>
            <a:off x="1953001" y="65758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6" name="Google Shape;1056;p33"/>
          <p:cNvSpPr/>
          <p:nvPr/>
        </p:nvSpPr>
        <p:spPr>
          <a:xfrm>
            <a:off x="11118621" y="2954632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7" name="Google Shape;1057;p33"/>
          <p:cNvSpPr/>
          <p:nvPr/>
        </p:nvSpPr>
        <p:spPr>
          <a:xfrm>
            <a:off x="715521" y="2739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8" name="Google Shape;1058;p33"/>
          <p:cNvSpPr/>
          <p:nvPr/>
        </p:nvSpPr>
        <p:spPr>
          <a:xfrm>
            <a:off x="196290" y="3222332"/>
            <a:ext cx="67391" cy="65779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9" name="Google Shape;1059;p33"/>
          <p:cNvSpPr/>
          <p:nvPr/>
        </p:nvSpPr>
        <p:spPr>
          <a:xfrm>
            <a:off x="651618" y="3922146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0" name="Google Shape;1060;p33"/>
          <p:cNvSpPr/>
          <p:nvPr/>
        </p:nvSpPr>
        <p:spPr>
          <a:xfrm>
            <a:off x="11404804" y="4775902"/>
            <a:ext cx="67353" cy="65857"/>
          </a:xfrm>
          <a:custGeom>
            <a:avLst/>
            <a:gdLst/>
            <a:ahLst/>
            <a:cxnLst/>
            <a:rect l="l" t="t" r="r" b="b"/>
            <a:pathLst>
              <a:path w="856" h="837" extrusionOk="0">
                <a:moveTo>
                  <a:pt x="418" y="1"/>
                </a:moveTo>
                <a:cubicBezTo>
                  <a:pt x="199" y="1"/>
                  <a:pt x="1" y="180"/>
                  <a:pt x="1" y="418"/>
                </a:cubicBezTo>
                <a:cubicBezTo>
                  <a:pt x="1" y="637"/>
                  <a:pt x="180" y="836"/>
                  <a:pt x="41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80"/>
                  <a:pt x="657" y="1"/>
                  <a:pt x="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1" name="Google Shape;1061;p33"/>
          <p:cNvSpPr/>
          <p:nvPr/>
        </p:nvSpPr>
        <p:spPr>
          <a:xfrm>
            <a:off x="6698571" y="6212175"/>
            <a:ext cx="148791" cy="148791"/>
          </a:xfrm>
          <a:custGeom>
            <a:avLst/>
            <a:gdLst/>
            <a:ahLst/>
            <a:cxnLst/>
            <a:rect l="l" t="t" r="r" b="b"/>
            <a:pathLst>
              <a:path w="1891" h="1891" extrusionOk="0">
                <a:moveTo>
                  <a:pt x="93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72"/>
                  <a:pt x="418" y="1890"/>
                  <a:pt x="935" y="1890"/>
                </a:cubicBezTo>
                <a:cubicBezTo>
                  <a:pt x="1472" y="1890"/>
                  <a:pt x="1890" y="1472"/>
                  <a:pt x="1890" y="935"/>
                </a:cubicBezTo>
                <a:cubicBezTo>
                  <a:pt x="1890" y="418"/>
                  <a:pt x="1472" y="0"/>
                  <a:pt x="93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2" name="Google Shape;1062;p33"/>
          <p:cNvSpPr/>
          <p:nvPr/>
        </p:nvSpPr>
        <p:spPr>
          <a:xfrm>
            <a:off x="10201534" y="1204662"/>
            <a:ext cx="148791" cy="147137"/>
          </a:xfrm>
          <a:custGeom>
            <a:avLst/>
            <a:gdLst/>
            <a:ahLst/>
            <a:cxnLst/>
            <a:rect l="l" t="t" r="r" b="b"/>
            <a:pathLst>
              <a:path w="1891" h="1870" extrusionOk="0">
                <a:moveTo>
                  <a:pt x="955" y="0"/>
                </a:moveTo>
                <a:cubicBezTo>
                  <a:pt x="418" y="0"/>
                  <a:pt x="0" y="418"/>
                  <a:pt x="0" y="935"/>
                </a:cubicBezTo>
                <a:cubicBezTo>
                  <a:pt x="0" y="1452"/>
                  <a:pt x="418" y="1870"/>
                  <a:pt x="955" y="1870"/>
                </a:cubicBezTo>
                <a:cubicBezTo>
                  <a:pt x="1472" y="1870"/>
                  <a:pt x="1890" y="1452"/>
                  <a:pt x="1890" y="935"/>
                </a:cubicBezTo>
                <a:cubicBezTo>
                  <a:pt x="1890" y="418"/>
                  <a:pt x="1472" y="0"/>
                  <a:pt x="9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3" name="Google Shape;1063;p33"/>
          <p:cNvSpPr/>
          <p:nvPr/>
        </p:nvSpPr>
        <p:spPr>
          <a:xfrm>
            <a:off x="11584021" y="1351799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4" name="Google Shape;1064;p33"/>
          <p:cNvSpPr/>
          <p:nvPr/>
        </p:nvSpPr>
        <p:spPr>
          <a:xfrm>
            <a:off x="336387" y="1317465"/>
            <a:ext cx="85127" cy="83091"/>
          </a:xfrm>
          <a:custGeom>
            <a:avLst/>
            <a:gdLst/>
            <a:ahLst/>
            <a:cxnLst/>
            <a:rect l="l" t="t" r="r" b="b"/>
            <a:pathLst>
              <a:path w="856" h="836" extrusionOk="0">
                <a:moveTo>
                  <a:pt x="438" y="0"/>
                </a:moveTo>
                <a:cubicBezTo>
                  <a:pt x="200" y="0"/>
                  <a:pt x="1" y="179"/>
                  <a:pt x="1" y="418"/>
                </a:cubicBezTo>
                <a:cubicBezTo>
                  <a:pt x="1" y="637"/>
                  <a:pt x="180" y="836"/>
                  <a:pt x="438" y="836"/>
                </a:cubicBezTo>
                <a:cubicBezTo>
                  <a:pt x="657" y="836"/>
                  <a:pt x="856" y="677"/>
                  <a:pt x="856" y="418"/>
                </a:cubicBezTo>
                <a:cubicBezTo>
                  <a:pt x="856" y="179"/>
                  <a:pt x="677" y="0"/>
                  <a:pt x="43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354822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738406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40442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95961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435645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599274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ags" Target="../tags/tag2.xml"/><Relationship Id="rId3" Type="http://schemas.openxmlformats.org/officeDocument/2006/relationships/slideLayout" Target="../slideLayouts/slideLayout32.xml"/><Relationship Id="rId7" Type="http://schemas.openxmlformats.org/officeDocument/2006/relationships/tags" Target="../tags/tag1.xml"/><Relationship Id="rId2" Type="http://schemas.openxmlformats.org/officeDocument/2006/relationships/slideLayout" Target="../slideLayouts/slideLayout31.xml"/><Relationship Id="rId1" Type="http://schemas.openxmlformats.org/officeDocument/2006/relationships/slideLayout" Target="../slideLayouts/slideLayout30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34.xml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33.xml"/><Relationship Id="rId9" Type="http://schemas.openxmlformats.org/officeDocument/2006/relationships/tags" Target="../tags/tag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theme" Target="../theme/theme3.xml"/><Relationship Id="rId3" Type="http://schemas.openxmlformats.org/officeDocument/2006/relationships/slideLayout" Target="../slideLayouts/slideLayout37.xml"/><Relationship Id="rId7" Type="http://schemas.openxmlformats.org/officeDocument/2006/relationships/slideLayout" Target="../slideLayouts/slideLayout41.xml"/><Relationship Id="rId2" Type="http://schemas.openxmlformats.org/officeDocument/2006/relationships/slideLayout" Target="../slideLayouts/slideLayout36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5" Type="http://schemas.openxmlformats.org/officeDocument/2006/relationships/slideLayout" Target="../slideLayouts/slideLayout39.xml"/><Relationship Id="rId4" Type="http://schemas.openxmlformats.org/officeDocument/2006/relationships/slideLayout" Target="../slideLayouts/slideLayout3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88869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2" r:id="rId10"/>
    <p:sldLayoutId id="2147483673" r:id="rId11"/>
    <p:sldLayoutId id="2147483674" r:id="rId12"/>
    <p:sldLayoutId id="2147483675" r:id="rId13"/>
    <p:sldLayoutId id="2147483676" r:id="rId14"/>
    <p:sldLayoutId id="2147483677" r:id="rId15"/>
    <p:sldLayoutId id="2147483678" r:id="rId16"/>
    <p:sldLayoutId id="2147483680" r:id="rId17"/>
    <p:sldLayoutId id="2147483681" r:id="rId18"/>
    <p:sldLayoutId id="2147483682" r:id="rId19"/>
    <p:sldLayoutId id="2147483683" r:id="rId20"/>
    <p:sldLayoutId id="2147483684" r:id="rId21"/>
    <p:sldLayoutId id="2147483685" r:id="rId22"/>
    <p:sldLayoutId id="2147483686" r:id="rId23"/>
    <p:sldLayoutId id="2147483687" r:id="rId24"/>
    <p:sldLayoutId id="2147483688" r:id="rId25"/>
    <p:sldLayoutId id="2147483689" r:id="rId26"/>
    <p:sldLayoutId id="2147483690" r:id="rId27"/>
    <p:sldLayoutId id="2147483691" r:id="rId28"/>
    <p:sldLayoutId id="2147483692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CD0CE00B-B040-4546-AF5D-EEF96AA126B0}"/>
              </a:ext>
            </a:extLst>
          </p:cNvPr>
          <p:cNvGrpSpPr>
            <a:grpSpLocks noGrp="1" noSelect="1" noRot="1" noMove="1" noResize="1"/>
          </p:cNvGrpSpPr>
          <p:nvPr userDrawn="1">
            <p:custDataLst>
              <p:tags r:id="rId7"/>
            </p:custDataLst>
          </p:nvPr>
        </p:nvGrpSpPr>
        <p:grpSpPr>
          <a:xfrm>
            <a:off x="-2202100" y="-2224223"/>
            <a:ext cx="16596200" cy="11284323"/>
            <a:chOff x="-2202100" y="-2224223"/>
            <a:chExt cx="16596200" cy="11284323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A423BDB-6737-4700-9989-01683A4147DA}"/>
                </a:ext>
              </a:extLst>
            </p:cNvPr>
            <p:cNvSpPr/>
            <p:nvPr/>
          </p:nvSpPr>
          <p:spPr>
            <a:xfrm>
              <a:off x="4851540" y="8494776"/>
              <a:ext cx="2488920" cy="565324"/>
            </a:xfrm>
            <a:prstGeom prst="rect">
              <a:avLst/>
            </a:prstGeom>
            <a:noFill/>
            <a:ln w="2159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391E50D3-44ED-477F-84FB-1E24BC65ED8F}"/>
                </a:ext>
              </a:extLst>
            </p:cNvPr>
            <p:cNvSpPr txBox="1"/>
            <p:nvPr/>
          </p:nvSpPr>
          <p:spPr>
            <a:xfrm>
              <a:off x="5006988" y="8647176"/>
              <a:ext cx="2178025" cy="260524"/>
            </a:xfrm>
            <a:custGeom>
              <a:avLst/>
              <a:gdLst/>
              <a:ahLst/>
              <a:cxnLst/>
              <a:rect l="l" t="t" r="r" b="b"/>
              <a:pathLst>
                <a:path w="2178025" h="260524">
                  <a:moveTo>
                    <a:pt x="1807648" y="222182"/>
                  </a:moveTo>
                  <a:cubicBezTo>
                    <a:pt x="1814010" y="222182"/>
                    <a:pt x="1818838" y="223968"/>
                    <a:pt x="1822130" y="227540"/>
                  </a:cubicBezTo>
                  <a:cubicBezTo>
                    <a:pt x="1825423" y="231111"/>
                    <a:pt x="1827070" y="235576"/>
                    <a:pt x="1827070" y="240934"/>
                  </a:cubicBezTo>
                  <a:cubicBezTo>
                    <a:pt x="1827070" y="246069"/>
                    <a:pt x="1825423" y="250366"/>
                    <a:pt x="1822130" y="253826"/>
                  </a:cubicBezTo>
                  <a:cubicBezTo>
                    <a:pt x="1818838" y="257287"/>
                    <a:pt x="1814010" y="259017"/>
                    <a:pt x="1807648" y="259017"/>
                  </a:cubicBezTo>
                  <a:cubicBezTo>
                    <a:pt x="1801285" y="259017"/>
                    <a:pt x="1796513" y="257287"/>
                    <a:pt x="1793332" y="253826"/>
                  </a:cubicBezTo>
                  <a:cubicBezTo>
                    <a:pt x="1790151" y="250366"/>
                    <a:pt x="1788560" y="246069"/>
                    <a:pt x="1788560" y="240934"/>
                  </a:cubicBezTo>
                  <a:cubicBezTo>
                    <a:pt x="1788560" y="235576"/>
                    <a:pt x="1790151" y="231111"/>
                    <a:pt x="1793332" y="227540"/>
                  </a:cubicBezTo>
                  <a:cubicBezTo>
                    <a:pt x="1796513" y="223968"/>
                    <a:pt x="1801285" y="222182"/>
                    <a:pt x="1807648" y="222182"/>
                  </a:cubicBezTo>
                  <a:close/>
                  <a:moveTo>
                    <a:pt x="807523" y="222182"/>
                  </a:moveTo>
                  <a:cubicBezTo>
                    <a:pt x="813885" y="222182"/>
                    <a:pt x="818713" y="223968"/>
                    <a:pt x="822005" y="227540"/>
                  </a:cubicBezTo>
                  <a:cubicBezTo>
                    <a:pt x="825298" y="231111"/>
                    <a:pt x="826945" y="235576"/>
                    <a:pt x="826945" y="240934"/>
                  </a:cubicBezTo>
                  <a:cubicBezTo>
                    <a:pt x="826945" y="246069"/>
                    <a:pt x="825298" y="250366"/>
                    <a:pt x="822005" y="253826"/>
                  </a:cubicBezTo>
                  <a:cubicBezTo>
                    <a:pt x="818713" y="257287"/>
                    <a:pt x="813885" y="259017"/>
                    <a:pt x="807523" y="259017"/>
                  </a:cubicBezTo>
                  <a:cubicBezTo>
                    <a:pt x="801160" y="259017"/>
                    <a:pt x="796388" y="257287"/>
                    <a:pt x="793207" y="253826"/>
                  </a:cubicBezTo>
                  <a:cubicBezTo>
                    <a:pt x="790026" y="250366"/>
                    <a:pt x="788435" y="246069"/>
                    <a:pt x="788435" y="240934"/>
                  </a:cubicBezTo>
                  <a:cubicBezTo>
                    <a:pt x="788435" y="235576"/>
                    <a:pt x="790026" y="231111"/>
                    <a:pt x="793207" y="227540"/>
                  </a:cubicBezTo>
                  <a:cubicBezTo>
                    <a:pt x="796388" y="223968"/>
                    <a:pt x="801160" y="222182"/>
                    <a:pt x="807523" y="222182"/>
                  </a:cubicBezTo>
                  <a:close/>
                  <a:moveTo>
                    <a:pt x="1488076" y="98952"/>
                  </a:moveTo>
                  <a:cubicBezTo>
                    <a:pt x="1472896" y="98952"/>
                    <a:pt x="1461064" y="104812"/>
                    <a:pt x="1452581" y="116532"/>
                  </a:cubicBezTo>
                  <a:cubicBezTo>
                    <a:pt x="1444098" y="128253"/>
                    <a:pt x="1439856" y="145610"/>
                    <a:pt x="1439856" y="168604"/>
                  </a:cubicBezTo>
                  <a:cubicBezTo>
                    <a:pt x="1439856" y="189142"/>
                    <a:pt x="1444098" y="205215"/>
                    <a:pt x="1452581" y="216824"/>
                  </a:cubicBezTo>
                  <a:cubicBezTo>
                    <a:pt x="1461064" y="228433"/>
                    <a:pt x="1472784" y="234237"/>
                    <a:pt x="1487741" y="234237"/>
                  </a:cubicBezTo>
                  <a:cubicBezTo>
                    <a:pt x="1507387" y="234237"/>
                    <a:pt x="1521730" y="225419"/>
                    <a:pt x="1530771" y="207783"/>
                  </a:cubicBezTo>
                  <a:lnTo>
                    <a:pt x="1530771" y="124569"/>
                  </a:lnTo>
                  <a:cubicBezTo>
                    <a:pt x="1521507" y="107491"/>
                    <a:pt x="1507275" y="98952"/>
                    <a:pt x="1488076" y="98952"/>
                  </a:cubicBezTo>
                  <a:close/>
                  <a:moveTo>
                    <a:pt x="1678241" y="98115"/>
                  </a:moveTo>
                  <a:cubicBezTo>
                    <a:pt x="1665740" y="98115"/>
                    <a:pt x="1655248" y="102663"/>
                    <a:pt x="1646764" y="111761"/>
                  </a:cubicBezTo>
                  <a:cubicBezTo>
                    <a:pt x="1638281" y="120858"/>
                    <a:pt x="1633035" y="133610"/>
                    <a:pt x="1631026" y="150019"/>
                  </a:cubicBezTo>
                  <a:lnTo>
                    <a:pt x="1721774" y="150019"/>
                  </a:lnTo>
                  <a:lnTo>
                    <a:pt x="1721774" y="147675"/>
                  </a:lnTo>
                  <a:cubicBezTo>
                    <a:pt x="1720881" y="131936"/>
                    <a:pt x="1716639" y="119742"/>
                    <a:pt x="1709049" y="111091"/>
                  </a:cubicBezTo>
                  <a:cubicBezTo>
                    <a:pt x="1701459" y="102440"/>
                    <a:pt x="1691190" y="98115"/>
                    <a:pt x="1678241" y="98115"/>
                  </a:cubicBezTo>
                  <a:close/>
                  <a:moveTo>
                    <a:pt x="1855700" y="76014"/>
                  </a:moveTo>
                  <a:lnTo>
                    <a:pt x="1887345" y="76014"/>
                  </a:lnTo>
                  <a:lnTo>
                    <a:pt x="1933389" y="215150"/>
                  </a:lnTo>
                  <a:lnTo>
                    <a:pt x="1978260" y="76014"/>
                  </a:lnTo>
                  <a:lnTo>
                    <a:pt x="2009905" y="76014"/>
                  </a:lnTo>
                  <a:lnTo>
                    <a:pt x="1944941" y="257175"/>
                  </a:lnTo>
                  <a:lnTo>
                    <a:pt x="1921334" y="257175"/>
                  </a:lnTo>
                  <a:close/>
                  <a:moveTo>
                    <a:pt x="1333370" y="76014"/>
                  </a:moveTo>
                  <a:lnTo>
                    <a:pt x="1364344" y="76014"/>
                  </a:lnTo>
                  <a:lnTo>
                    <a:pt x="1364344" y="257175"/>
                  </a:lnTo>
                  <a:lnTo>
                    <a:pt x="1333370" y="257175"/>
                  </a:lnTo>
                  <a:close/>
                  <a:moveTo>
                    <a:pt x="514350" y="76014"/>
                  </a:moveTo>
                  <a:lnTo>
                    <a:pt x="545157" y="76014"/>
                  </a:lnTo>
                  <a:lnTo>
                    <a:pt x="580820" y="211634"/>
                  </a:lnTo>
                  <a:lnTo>
                    <a:pt x="623013" y="76014"/>
                  </a:lnTo>
                  <a:lnTo>
                    <a:pt x="647960" y="76014"/>
                  </a:lnTo>
                  <a:lnTo>
                    <a:pt x="690990" y="214480"/>
                  </a:lnTo>
                  <a:lnTo>
                    <a:pt x="725816" y="76014"/>
                  </a:lnTo>
                  <a:lnTo>
                    <a:pt x="756791" y="76014"/>
                  </a:lnTo>
                  <a:lnTo>
                    <a:pt x="704050" y="257175"/>
                  </a:lnTo>
                  <a:lnTo>
                    <a:pt x="678935" y="257175"/>
                  </a:lnTo>
                  <a:lnTo>
                    <a:pt x="634901" y="119881"/>
                  </a:lnTo>
                  <a:lnTo>
                    <a:pt x="592038" y="257175"/>
                  </a:lnTo>
                  <a:lnTo>
                    <a:pt x="566923" y="257175"/>
                  </a:lnTo>
                  <a:close/>
                  <a:moveTo>
                    <a:pt x="257175" y="76014"/>
                  </a:moveTo>
                  <a:lnTo>
                    <a:pt x="287982" y="76014"/>
                  </a:lnTo>
                  <a:lnTo>
                    <a:pt x="323645" y="211634"/>
                  </a:lnTo>
                  <a:lnTo>
                    <a:pt x="365838" y="76014"/>
                  </a:lnTo>
                  <a:lnTo>
                    <a:pt x="390785" y="76014"/>
                  </a:lnTo>
                  <a:lnTo>
                    <a:pt x="433815" y="214480"/>
                  </a:lnTo>
                  <a:lnTo>
                    <a:pt x="468641" y="76014"/>
                  </a:lnTo>
                  <a:lnTo>
                    <a:pt x="499616" y="76014"/>
                  </a:lnTo>
                  <a:lnTo>
                    <a:pt x="446875" y="257175"/>
                  </a:lnTo>
                  <a:lnTo>
                    <a:pt x="421760" y="257175"/>
                  </a:lnTo>
                  <a:lnTo>
                    <a:pt x="377726" y="119881"/>
                  </a:lnTo>
                  <a:lnTo>
                    <a:pt x="334863" y="257175"/>
                  </a:lnTo>
                  <a:lnTo>
                    <a:pt x="309748" y="257175"/>
                  </a:lnTo>
                  <a:close/>
                  <a:moveTo>
                    <a:pt x="0" y="76014"/>
                  </a:moveTo>
                  <a:lnTo>
                    <a:pt x="30807" y="76014"/>
                  </a:lnTo>
                  <a:lnTo>
                    <a:pt x="66470" y="211634"/>
                  </a:lnTo>
                  <a:lnTo>
                    <a:pt x="108663" y="76014"/>
                  </a:lnTo>
                  <a:lnTo>
                    <a:pt x="133610" y="76014"/>
                  </a:lnTo>
                  <a:lnTo>
                    <a:pt x="176640" y="214480"/>
                  </a:lnTo>
                  <a:lnTo>
                    <a:pt x="211466" y="76014"/>
                  </a:lnTo>
                  <a:lnTo>
                    <a:pt x="242441" y="76014"/>
                  </a:lnTo>
                  <a:lnTo>
                    <a:pt x="189700" y="257175"/>
                  </a:lnTo>
                  <a:lnTo>
                    <a:pt x="164585" y="257175"/>
                  </a:lnTo>
                  <a:lnTo>
                    <a:pt x="120551" y="119881"/>
                  </a:lnTo>
                  <a:lnTo>
                    <a:pt x="77688" y="257175"/>
                  </a:lnTo>
                  <a:lnTo>
                    <a:pt x="52573" y="257175"/>
                  </a:lnTo>
                  <a:close/>
                  <a:moveTo>
                    <a:pt x="2120094" y="72666"/>
                  </a:moveTo>
                  <a:cubicBezTo>
                    <a:pt x="2158380" y="72666"/>
                    <a:pt x="2177690" y="94264"/>
                    <a:pt x="2178025" y="137461"/>
                  </a:cubicBezTo>
                  <a:lnTo>
                    <a:pt x="2178025" y="257175"/>
                  </a:lnTo>
                  <a:lnTo>
                    <a:pt x="2147050" y="257175"/>
                  </a:lnTo>
                  <a:lnTo>
                    <a:pt x="2147050" y="137294"/>
                  </a:lnTo>
                  <a:cubicBezTo>
                    <a:pt x="2146938" y="124234"/>
                    <a:pt x="2143953" y="114579"/>
                    <a:pt x="2138092" y="108328"/>
                  </a:cubicBezTo>
                  <a:cubicBezTo>
                    <a:pt x="2132232" y="102077"/>
                    <a:pt x="2123107" y="98952"/>
                    <a:pt x="2110717" y="98952"/>
                  </a:cubicBezTo>
                  <a:cubicBezTo>
                    <a:pt x="2100671" y="98952"/>
                    <a:pt x="2091853" y="101631"/>
                    <a:pt x="2084263" y="106989"/>
                  </a:cubicBezTo>
                  <a:cubicBezTo>
                    <a:pt x="2076673" y="112347"/>
                    <a:pt x="2070757" y="119379"/>
                    <a:pt x="2066515" y="128085"/>
                  </a:cubicBezTo>
                  <a:lnTo>
                    <a:pt x="2066515" y="257175"/>
                  </a:lnTo>
                  <a:lnTo>
                    <a:pt x="2035541" y="257175"/>
                  </a:lnTo>
                  <a:lnTo>
                    <a:pt x="2035541" y="76014"/>
                  </a:lnTo>
                  <a:lnTo>
                    <a:pt x="2064841" y="76014"/>
                  </a:lnTo>
                  <a:lnTo>
                    <a:pt x="2065846" y="98785"/>
                  </a:lnTo>
                  <a:cubicBezTo>
                    <a:pt x="2079687" y="81372"/>
                    <a:pt x="2097769" y="72666"/>
                    <a:pt x="2120094" y="72666"/>
                  </a:cubicBezTo>
                  <a:close/>
                  <a:moveTo>
                    <a:pt x="1678241" y="72666"/>
                  </a:moveTo>
                  <a:cubicBezTo>
                    <a:pt x="1701794" y="72666"/>
                    <a:pt x="1720099" y="80423"/>
                    <a:pt x="1733159" y="95938"/>
                  </a:cubicBezTo>
                  <a:cubicBezTo>
                    <a:pt x="1746219" y="111454"/>
                    <a:pt x="1752749" y="133666"/>
                    <a:pt x="1752749" y="162576"/>
                  </a:cubicBezTo>
                  <a:lnTo>
                    <a:pt x="1752749" y="175468"/>
                  </a:lnTo>
                  <a:lnTo>
                    <a:pt x="1630021" y="175468"/>
                  </a:lnTo>
                  <a:cubicBezTo>
                    <a:pt x="1630468" y="193328"/>
                    <a:pt x="1635686" y="207755"/>
                    <a:pt x="1645676" y="218749"/>
                  </a:cubicBezTo>
                  <a:cubicBezTo>
                    <a:pt x="1655666" y="229744"/>
                    <a:pt x="1668363" y="235241"/>
                    <a:pt x="1683767" y="235241"/>
                  </a:cubicBezTo>
                  <a:cubicBezTo>
                    <a:pt x="1694706" y="235241"/>
                    <a:pt x="1703970" y="233009"/>
                    <a:pt x="1711560" y="228544"/>
                  </a:cubicBezTo>
                  <a:cubicBezTo>
                    <a:pt x="1719151" y="224079"/>
                    <a:pt x="1725792" y="218163"/>
                    <a:pt x="1731485" y="210796"/>
                  </a:cubicBezTo>
                  <a:lnTo>
                    <a:pt x="1750405" y="225530"/>
                  </a:lnTo>
                  <a:cubicBezTo>
                    <a:pt x="1735224" y="248859"/>
                    <a:pt x="1712453" y="260524"/>
                    <a:pt x="1682092" y="260524"/>
                  </a:cubicBezTo>
                  <a:cubicBezTo>
                    <a:pt x="1657536" y="260524"/>
                    <a:pt x="1637556" y="252459"/>
                    <a:pt x="1622152" y="236330"/>
                  </a:cubicBezTo>
                  <a:cubicBezTo>
                    <a:pt x="1606748" y="220201"/>
                    <a:pt x="1599046" y="198630"/>
                    <a:pt x="1599046" y="171617"/>
                  </a:cubicBezTo>
                  <a:lnTo>
                    <a:pt x="1599046" y="165925"/>
                  </a:lnTo>
                  <a:cubicBezTo>
                    <a:pt x="1599046" y="147954"/>
                    <a:pt x="1602479" y="131908"/>
                    <a:pt x="1609343" y="117788"/>
                  </a:cubicBezTo>
                  <a:cubicBezTo>
                    <a:pt x="1616208" y="103668"/>
                    <a:pt x="1625807" y="92618"/>
                    <a:pt x="1638142" y="84637"/>
                  </a:cubicBezTo>
                  <a:cubicBezTo>
                    <a:pt x="1650476" y="76656"/>
                    <a:pt x="1663842" y="72666"/>
                    <a:pt x="1678241" y="72666"/>
                  </a:cubicBezTo>
                  <a:close/>
                  <a:moveTo>
                    <a:pt x="1129624" y="72666"/>
                  </a:moveTo>
                  <a:cubicBezTo>
                    <a:pt x="1150162" y="72666"/>
                    <a:pt x="1166822" y="77968"/>
                    <a:pt x="1179602" y="88572"/>
                  </a:cubicBezTo>
                  <a:cubicBezTo>
                    <a:pt x="1192383" y="99175"/>
                    <a:pt x="1198773" y="112737"/>
                    <a:pt x="1198773" y="129257"/>
                  </a:cubicBezTo>
                  <a:lnTo>
                    <a:pt x="1167631" y="129257"/>
                  </a:lnTo>
                  <a:cubicBezTo>
                    <a:pt x="1167631" y="120774"/>
                    <a:pt x="1164031" y="113463"/>
                    <a:pt x="1156831" y="107324"/>
                  </a:cubicBezTo>
                  <a:cubicBezTo>
                    <a:pt x="1149632" y="101185"/>
                    <a:pt x="1140563" y="98115"/>
                    <a:pt x="1129624" y="98115"/>
                  </a:cubicBezTo>
                  <a:cubicBezTo>
                    <a:pt x="1118350" y="98115"/>
                    <a:pt x="1109532" y="100571"/>
                    <a:pt x="1103170" y="105482"/>
                  </a:cubicBezTo>
                  <a:cubicBezTo>
                    <a:pt x="1096807" y="110393"/>
                    <a:pt x="1093626" y="116811"/>
                    <a:pt x="1093626" y="124737"/>
                  </a:cubicBezTo>
                  <a:cubicBezTo>
                    <a:pt x="1093626" y="132215"/>
                    <a:pt x="1096584" y="137852"/>
                    <a:pt x="1102500" y="141647"/>
                  </a:cubicBezTo>
                  <a:cubicBezTo>
                    <a:pt x="1108416" y="145442"/>
                    <a:pt x="1119104" y="149070"/>
                    <a:pt x="1134563" y="152530"/>
                  </a:cubicBezTo>
                  <a:cubicBezTo>
                    <a:pt x="1150023" y="155990"/>
                    <a:pt x="1162552" y="160120"/>
                    <a:pt x="1172151" y="164920"/>
                  </a:cubicBezTo>
                  <a:cubicBezTo>
                    <a:pt x="1181751" y="169720"/>
                    <a:pt x="1188867" y="175496"/>
                    <a:pt x="1193499" y="182249"/>
                  </a:cubicBezTo>
                  <a:cubicBezTo>
                    <a:pt x="1198131" y="189002"/>
                    <a:pt x="1200447" y="197234"/>
                    <a:pt x="1200447" y="206945"/>
                  </a:cubicBezTo>
                  <a:cubicBezTo>
                    <a:pt x="1200447" y="223131"/>
                    <a:pt x="1193973" y="236107"/>
                    <a:pt x="1181025" y="245873"/>
                  </a:cubicBezTo>
                  <a:cubicBezTo>
                    <a:pt x="1168077" y="255640"/>
                    <a:pt x="1151278" y="260524"/>
                    <a:pt x="1130628" y="260524"/>
                  </a:cubicBezTo>
                  <a:cubicBezTo>
                    <a:pt x="1116118" y="260524"/>
                    <a:pt x="1103281" y="257956"/>
                    <a:pt x="1092119" y="252822"/>
                  </a:cubicBezTo>
                  <a:cubicBezTo>
                    <a:pt x="1080957" y="247687"/>
                    <a:pt x="1072223" y="240516"/>
                    <a:pt x="1065916" y="231307"/>
                  </a:cubicBezTo>
                  <a:cubicBezTo>
                    <a:pt x="1059610" y="222098"/>
                    <a:pt x="1056456" y="212136"/>
                    <a:pt x="1056456" y="201420"/>
                  </a:cubicBezTo>
                  <a:lnTo>
                    <a:pt x="1087431" y="201420"/>
                  </a:lnTo>
                  <a:cubicBezTo>
                    <a:pt x="1087989" y="211801"/>
                    <a:pt x="1092147" y="220033"/>
                    <a:pt x="1099905" y="226116"/>
                  </a:cubicBezTo>
                  <a:cubicBezTo>
                    <a:pt x="1107662" y="232200"/>
                    <a:pt x="1117904" y="235241"/>
                    <a:pt x="1130628" y="235241"/>
                  </a:cubicBezTo>
                  <a:cubicBezTo>
                    <a:pt x="1142349" y="235241"/>
                    <a:pt x="1151753" y="232869"/>
                    <a:pt x="1158841" y="228126"/>
                  </a:cubicBezTo>
                  <a:cubicBezTo>
                    <a:pt x="1165929" y="223382"/>
                    <a:pt x="1169473" y="217047"/>
                    <a:pt x="1169473" y="209122"/>
                  </a:cubicBezTo>
                  <a:cubicBezTo>
                    <a:pt x="1169473" y="200751"/>
                    <a:pt x="1166319" y="194249"/>
                    <a:pt x="1160013" y="189616"/>
                  </a:cubicBezTo>
                  <a:cubicBezTo>
                    <a:pt x="1153706" y="184984"/>
                    <a:pt x="1142711" y="180994"/>
                    <a:pt x="1127029" y="177645"/>
                  </a:cubicBezTo>
                  <a:cubicBezTo>
                    <a:pt x="1111346" y="174296"/>
                    <a:pt x="1098900" y="170278"/>
                    <a:pt x="1089691" y="165590"/>
                  </a:cubicBezTo>
                  <a:cubicBezTo>
                    <a:pt x="1080483" y="160902"/>
                    <a:pt x="1073674" y="155321"/>
                    <a:pt x="1069265" y="148847"/>
                  </a:cubicBezTo>
                  <a:cubicBezTo>
                    <a:pt x="1064856" y="142373"/>
                    <a:pt x="1062651" y="134671"/>
                    <a:pt x="1062651" y="125741"/>
                  </a:cubicBezTo>
                  <a:cubicBezTo>
                    <a:pt x="1062651" y="110896"/>
                    <a:pt x="1068930" y="98338"/>
                    <a:pt x="1081487" y="88069"/>
                  </a:cubicBezTo>
                  <a:cubicBezTo>
                    <a:pt x="1094045" y="77800"/>
                    <a:pt x="1110090" y="72666"/>
                    <a:pt x="1129624" y="72666"/>
                  </a:cubicBezTo>
                  <a:close/>
                  <a:moveTo>
                    <a:pt x="942472" y="35831"/>
                  </a:moveTo>
                  <a:cubicBezTo>
                    <a:pt x="928855" y="35831"/>
                    <a:pt x="917916" y="41049"/>
                    <a:pt x="909656" y="51485"/>
                  </a:cubicBezTo>
                  <a:cubicBezTo>
                    <a:pt x="901396" y="61922"/>
                    <a:pt x="897266" y="75679"/>
                    <a:pt x="897266" y="92757"/>
                  </a:cubicBezTo>
                  <a:cubicBezTo>
                    <a:pt x="897266" y="109389"/>
                    <a:pt x="901256" y="123090"/>
                    <a:pt x="909237" y="133862"/>
                  </a:cubicBezTo>
                  <a:cubicBezTo>
                    <a:pt x="917218" y="144633"/>
                    <a:pt x="927906" y="150019"/>
                    <a:pt x="941300" y="150019"/>
                  </a:cubicBezTo>
                  <a:cubicBezTo>
                    <a:pt x="951681" y="150019"/>
                    <a:pt x="961253" y="146838"/>
                    <a:pt x="970015" y="140475"/>
                  </a:cubicBezTo>
                  <a:cubicBezTo>
                    <a:pt x="978777" y="134113"/>
                    <a:pt x="985168" y="126243"/>
                    <a:pt x="989186" y="116867"/>
                  </a:cubicBezTo>
                  <a:lnTo>
                    <a:pt x="989186" y="104477"/>
                  </a:lnTo>
                  <a:cubicBezTo>
                    <a:pt x="989186" y="84163"/>
                    <a:pt x="984777" y="67643"/>
                    <a:pt x="975959" y="54918"/>
                  </a:cubicBezTo>
                  <a:cubicBezTo>
                    <a:pt x="967141" y="42193"/>
                    <a:pt x="955979" y="35831"/>
                    <a:pt x="942472" y="35831"/>
                  </a:cubicBezTo>
                  <a:close/>
                  <a:moveTo>
                    <a:pt x="1349108" y="10046"/>
                  </a:moveTo>
                  <a:cubicBezTo>
                    <a:pt x="1355136" y="10046"/>
                    <a:pt x="1359712" y="11776"/>
                    <a:pt x="1362837" y="15237"/>
                  </a:cubicBezTo>
                  <a:cubicBezTo>
                    <a:pt x="1365963" y="18697"/>
                    <a:pt x="1367526" y="22938"/>
                    <a:pt x="1367526" y="27961"/>
                  </a:cubicBezTo>
                  <a:cubicBezTo>
                    <a:pt x="1367526" y="32984"/>
                    <a:pt x="1365963" y="37170"/>
                    <a:pt x="1362837" y="40519"/>
                  </a:cubicBezTo>
                  <a:cubicBezTo>
                    <a:pt x="1359712" y="43867"/>
                    <a:pt x="1355136" y="45542"/>
                    <a:pt x="1349108" y="45542"/>
                  </a:cubicBezTo>
                  <a:cubicBezTo>
                    <a:pt x="1343081" y="45542"/>
                    <a:pt x="1338532" y="43867"/>
                    <a:pt x="1335462" y="40519"/>
                  </a:cubicBezTo>
                  <a:cubicBezTo>
                    <a:pt x="1332393" y="37170"/>
                    <a:pt x="1330858" y="32984"/>
                    <a:pt x="1330858" y="27961"/>
                  </a:cubicBezTo>
                  <a:cubicBezTo>
                    <a:pt x="1330858" y="22938"/>
                    <a:pt x="1332393" y="18697"/>
                    <a:pt x="1335462" y="15237"/>
                  </a:cubicBezTo>
                  <a:cubicBezTo>
                    <a:pt x="1338532" y="11776"/>
                    <a:pt x="1343081" y="10046"/>
                    <a:pt x="1349108" y="10046"/>
                  </a:cubicBezTo>
                  <a:close/>
                  <a:moveTo>
                    <a:pt x="942305" y="10046"/>
                  </a:moveTo>
                  <a:cubicBezTo>
                    <a:pt x="966415" y="10046"/>
                    <a:pt x="985419" y="19060"/>
                    <a:pt x="999316" y="37086"/>
                  </a:cubicBezTo>
                  <a:cubicBezTo>
                    <a:pt x="1013212" y="55113"/>
                    <a:pt x="1020161" y="79698"/>
                    <a:pt x="1020161" y="110840"/>
                  </a:cubicBezTo>
                  <a:lnTo>
                    <a:pt x="1020161" y="119881"/>
                  </a:lnTo>
                  <a:cubicBezTo>
                    <a:pt x="1020161" y="167320"/>
                    <a:pt x="1010785" y="201950"/>
                    <a:pt x="992032" y="223772"/>
                  </a:cubicBezTo>
                  <a:cubicBezTo>
                    <a:pt x="973280" y="245594"/>
                    <a:pt x="944984" y="256784"/>
                    <a:pt x="907144" y="257342"/>
                  </a:cubicBezTo>
                  <a:lnTo>
                    <a:pt x="901117" y="257342"/>
                  </a:lnTo>
                  <a:lnTo>
                    <a:pt x="901117" y="231056"/>
                  </a:lnTo>
                  <a:lnTo>
                    <a:pt x="907647" y="231056"/>
                  </a:lnTo>
                  <a:cubicBezTo>
                    <a:pt x="933208" y="230611"/>
                    <a:pt x="952853" y="223956"/>
                    <a:pt x="966583" y="211089"/>
                  </a:cubicBezTo>
                  <a:cubicBezTo>
                    <a:pt x="980312" y="198223"/>
                    <a:pt x="987791" y="177866"/>
                    <a:pt x="989018" y="150019"/>
                  </a:cubicBezTo>
                  <a:cubicBezTo>
                    <a:pt x="982545" y="157721"/>
                    <a:pt x="974815" y="163916"/>
                    <a:pt x="965829" y="168604"/>
                  </a:cubicBezTo>
                  <a:cubicBezTo>
                    <a:pt x="956844" y="173292"/>
                    <a:pt x="946993" y="175636"/>
                    <a:pt x="936278" y="175636"/>
                  </a:cubicBezTo>
                  <a:cubicBezTo>
                    <a:pt x="922213" y="175636"/>
                    <a:pt x="909963" y="172176"/>
                    <a:pt x="899526" y="165255"/>
                  </a:cubicBezTo>
                  <a:cubicBezTo>
                    <a:pt x="889090" y="158335"/>
                    <a:pt x="881025" y="148596"/>
                    <a:pt x="875332" y="136038"/>
                  </a:cubicBezTo>
                  <a:cubicBezTo>
                    <a:pt x="869640" y="123481"/>
                    <a:pt x="866793" y="109612"/>
                    <a:pt x="866793" y="94431"/>
                  </a:cubicBezTo>
                  <a:cubicBezTo>
                    <a:pt x="866793" y="78135"/>
                    <a:pt x="869891" y="63457"/>
                    <a:pt x="876086" y="50397"/>
                  </a:cubicBezTo>
                  <a:cubicBezTo>
                    <a:pt x="882281" y="37338"/>
                    <a:pt x="891071" y="27347"/>
                    <a:pt x="902456" y="20427"/>
                  </a:cubicBezTo>
                  <a:cubicBezTo>
                    <a:pt x="913842" y="13506"/>
                    <a:pt x="927125" y="10046"/>
                    <a:pt x="942305" y="10046"/>
                  </a:cubicBezTo>
                  <a:close/>
                  <a:moveTo>
                    <a:pt x="1530771" y="0"/>
                  </a:moveTo>
                  <a:lnTo>
                    <a:pt x="1561746" y="0"/>
                  </a:lnTo>
                  <a:lnTo>
                    <a:pt x="1561746" y="257175"/>
                  </a:lnTo>
                  <a:lnTo>
                    <a:pt x="1533283" y="257175"/>
                  </a:lnTo>
                  <a:lnTo>
                    <a:pt x="1531776" y="237753"/>
                  </a:lnTo>
                  <a:cubicBezTo>
                    <a:pt x="1519386" y="252933"/>
                    <a:pt x="1502141" y="260524"/>
                    <a:pt x="1480040" y="260524"/>
                  </a:cubicBezTo>
                  <a:cubicBezTo>
                    <a:pt x="1459055" y="260524"/>
                    <a:pt x="1441949" y="251929"/>
                    <a:pt x="1428722" y="234739"/>
                  </a:cubicBezTo>
                  <a:cubicBezTo>
                    <a:pt x="1415495" y="217549"/>
                    <a:pt x="1408881" y="195114"/>
                    <a:pt x="1408881" y="167432"/>
                  </a:cubicBezTo>
                  <a:lnTo>
                    <a:pt x="1408881" y="165088"/>
                  </a:lnTo>
                  <a:cubicBezTo>
                    <a:pt x="1408881" y="137294"/>
                    <a:pt x="1415467" y="114942"/>
                    <a:pt x="1428638" y="98031"/>
                  </a:cubicBezTo>
                  <a:cubicBezTo>
                    <a:pt x="1441809" y="81121"/>
                    <a:pt x="1459055" y="72666"/>
                    <a:pt x="1480375" y="72666"/>
                  </a:cubicBezTo>
                  <a:cubicBezTo>
                    <a:pt x="1501583" y="72666"/>
                    <a:pt x="1518381" y="79921"/>
                    <a:pt x="1530771" y="94431"/>
                  </a:cubicBezTo>
                  <a:close/>
                  <a:moveTo>
                    <a:pt x="1247645" y="0"/>
                  </a:moveTo>
                  <a:lnTo>
                    <a:pt x="1278619" y="0"/>
                  </a:lnTo>
                  <a:lnTo>
                    <a:pt x="1278619" y="257175"/>
                  </a:lnTo>
                  <a:lnTo>
                    <a:pt x="1247645" y="257175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l"/>
              <a:endParaRPr lang="en-US" sz="2700">
                <a:solidFill>
                  <a:schemeClr val="bg1">
                    <a:lumMod val="75000"/>
                  </a:schemeClr>
                </a:solidFill>
                <a:latin typeface="#9Slide02 Noi dung dai" panose="02000000000000000000" pitchFamily="2" charset="0"/>
                <a:ea typeface="#9Slide02 Noi dung dai" panose="02000000000000000000" pitchFamily="2" charset="0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52465F73-4B27-4C0F-9B02-510C8E083EB6}"/>
                </a:ext>
              </a:extLst>
            </p:cNvPr>
            <p:cNvSpPr/>
            <p:nvPr/>
          </p:nvSpPr>
          <p:spPr>
            <a:xfrm>
              <a:off x="-2202100" y="-2224223"/>
              <a:ext cx="16596200" cy="112843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9Slide.vn">
            <a:extLst>
              <a:ext uri="{FF2B5EF4-FFF2-40B4-BE49-F238E27FC236}">
                <a16:creationId xmlns:a16="http://schemas.microsoft.com/office/drawing/2014/main" id="{0F30810D-0BA7-48B5-9100-E09C5C296021}"/>
              </a:ext>
            </a:extLst>
          </p:cNvPr>
          <p:cNvSpPr>
            <a:spLocks noSelect="1"/>
          </p:cNvSpPr>
          <p:nvPr userDrawn="1">
            <p:custDataLst>
              <p:tags r:id="rId8"/>
            </p:custDataLst>
          </p:nvPr>
        </p:nvSpPr>
        <p:spPr>
          <a:xfrm>
            <a:off x="6091428" y="-8915400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9Slide.vn">
            <a:extLst>
              <a:ext uri="{FF2B5EF4-FFF2-40B4-BE49-F238E27FC236}">
                <a16:creationId xmlns:a16="http://schemas.microsoft.com/office/drawing/2014/main" id="{5703AF2A-1D5F-4BD2-8904-9B6C863CB9B3}"/>
              </a:ext>
            </a:extLst>
          </p:cNvPr>
          <p:cNvSpPr>
            <a:spLocks noSelect="1"/>
          </p:cNvSpPr>
          <p:nvPr userDrawn="1">
            <p:custDataLst>
              <p:tags r:id="rId9"/>
            </p:custDataLst>
          </p:nvPr>
        </p:nvSpPr>
        <p:spPr>
          <a:xfrm>
            <a:off x="6091428" y="15764256"/>
            <a:ext cx="9144" cy="9144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A white circle with leaves and blue text&#10;&#10;Description automatically generated">
            <a:extLst>
              <a:ext uri="{FF2B5EF4-FFF2-40B4-BE49-F238E27FC236}">
                <a16:creationId xmlns:a16="http://schemas.microsoft.com/office/drawing/2014/main" id="{E85674D6-3013-A065-4D23-4CDA4FC0139F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3065" y="7229977"/>
            <a:ext cx="1266825" cy="1266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53991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50000"/>
              <a:lumOff val="50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uckiest Guy"/>
              <a:buNone/>
              <a:defRPr sz="3000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Montserrat Medium"/>
              <a:buChar char="●"/>
              <a:defRPr sz="1800"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●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Montserrat Medium"/>
              <a:buChar char="○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Montserrat Medium"/>
              <a:buChar char="■"/>
              <a:defRPr>
                <a:solidFill>
                  <a:schemeClr val="dk2"/>
                </a:solidFill>
                <a:latin typeface="Montserrat Medium"/>
                <a:ea typeface="Montserrat Medium"/>
                <a:cs typeface="Montserrat Medium"/>
                <a:sym typeface="Montserrat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42763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0.xml"/><Relationship Id="rId4" Type="http://schemas.microsoft.com/office/2007/relationships/hdphoto" Target="../media/hdphoto12.wdp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35.png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4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.png"/><Relationship Id="rId5" Type="http://schemas.openxmlformats.org/officeDocument/2006/relationships/image" Target="../media/image24.svg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slideLayout" Target="../slideLayouts/slideLayout36.xml"/><Relationship Id="rId7" Type="http://schemas.openxmlformats.org/officeDocument/2006/relationships/image" Target="../media/image6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1.wdp"/><Relationship Id="rId5" Type="http://schemas.openxmlformats.org/officeDocument/2006/relationships/image" Target="../media/image5.png"/><Relationship Id="rId10" Type="http://schemas.openxmlformats.org/officeDocument/2006/relationships/image" Target="../media/image8.png"/><Relationship Id="rId4" Type="http://schemas.openxmlformats.org/officeDocument/2006/relationships/audio" Target="../media/audio2.wav"/><Relationship Id="rId9" Type="http://schemas.openxmlformats.org/officeDocument/2006/relationships/image" Target="../media/image7.png"/></Relationships>
</file>

<file path=ppt/slides/_rels/slide3.xml.rels><?xml version="1.0" encoding="UTF-8" standalone="yes"?>
<Relationships xmlns="http://schemas.openxmlformats.org/package/2006/relationships"><Relationship Id="rId8" Type="http://schemas.microsoft.com/office/2007/relationships/hdphoto" Target="../media/hdphoto4.wdp"/><Relationship Id="rId13" Type="http://schemas.microsoft.com/office/2007/relationships/hdphoto" Target="../media/hdphoto6.wdp"/><Relationship Id="rId18" Type="http://schemas.openxmlformats.org/officeDocument/2006/relationships/image" Target="../media/image15.png"/><Relationship Id="rId3" Type="http://schemas.openxmlformats.org/officeDocument/2006/relationships/image" Target="../media/image9.jpg"/><Relationship Id="rId21" Type="http://schemas.microsoft.com/office/2007/relationships/hdphoto" Target="../media/hdphoto9.wdp"/><Relationship Id="rId7" Type="http://schemas.openxmlformats.org/officeDocument/2006/relationships/image" Target="../media/image11.png"/><Relationship Id="rId12" Type="http://schemas.openxmlformats.org/officeDocument/2006/relationships/image" Target="../media/image13.png"/><Relationship Id="rId17" Type="http://schemas.openxmlformats.org/officeDocument/2006/relationships/slide" Target="slide4.xml"/><Relationship Id="rId2" Type="http://schemas.openxmlformats.org/officeDocument/2006/relationships/notesSlide" Target="../notesSlides/notesSlide2.xml"/><Relationship Id="rId16" Type="http://schemas.microsoft.com/office/2007/relationships/hdphoto" Target="../media/hdphoto7.wdp"/><Relationship Id="rId20" Type="http://schemas.openxmlformats.org/officeDocument/2006/relationships/image" Target="../media/image16.png"/><Relationship Id="rId1" Type="http://schemas.openxmlformats.org/officeDocument/2006/relationships/slideLayout" Target="../slideLayouts/slideLayout36.xml"/><Relationship Id="rId6" Type="http://schemas.microsoft.com/office/2007/relationships/hdphoto" Target="../media/hdphoto3.wdp"/><Relationship Id="rId11" Type="http://schemas.openxmlformats.org/officeDocument/2006/relationships/slide" Target="slide6.xml"/><Relationship Id="rId5" Type="http://schemas.openxmlformats.org/officeDocument/2006/relationships/image" Target="../media/image10.png"/><Relationship Id="rId15" Type="http://schemas.openxmlformats.org/officeDocument/2006/relationships/image" Target="../media/image14.png"/><Relationship Id="rId10" Type="http://schemas.microsoft.com/office/2007/relationships/hdphoto" Target="../media/hdphoto5.wdp"/><Relationship Id="rId19" Type="http://schemas.microsoft.com/office/2007/relationships/hdphoto" Target="../media/hdphoto8.wdp"/><Relationship Id="rId4" Type="http://schemas.openxmlformats.org/officeDocument/2006/relationships/slide" Target="slide7.xml"/><Relationship Id="rId9" Type="http://schemas.openxmlformats.org/officeDocument/2006/relationships/image" Target="../media/image12.png"/><Relationship Id="rId14" Type="http://schemas.openxmlformats.org/officeDocument/2006/relationships/slide" Target="slide5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audio" Target="../media/audio3.wav"/><Relationship Id="rId7" Type="http://schemas.microsoft.com/office/2007/relationships/hdphoto" Target="../media/hdphoto8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6.xml"/><Relationship Id="rId6" Type="http://schemas.openxmlformats.org/officeDocument/2006/relationships/image" Target="../media/image15.png"/><Relationship Id="rId5" Type="http://schemas.openxmlformats.org/officeDocument/2006/relationships/slide" Target="slide3.xml"/><Relationship Id="rId4" Type="http://schemas.openxmlformats.org/officeDocument/2006/relationships/image" Target="../media/image17.jpg"/><Relationship Id="rId9" Type="http://schemas.microsoft.com/office/2007/relationships/hdphoto" Target="../media/hdphoto10.wdp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7.wdp"/><Relationship Id="rId3" Type="http://schemas.openxmlformats.org/officeDocument/2006/relationships/audio" Target="../media/audio3.wav"/><Relationship Id="rId7" Type="http://schemas.openxmlformats.org/officeDocument/2006/relationships/image" Target="../media/image14.png"/><Relationship Id="rId12" Type="http://schemas.microsoft.com/office/2007/relationships/hdphoto" Target="../media/hdphoto11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19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8" Type="http://schemas.microsoft.com/office/2007/relationships/hdphoto" Target="../media/hdphoto6.wdp"/><Relationship Id="rId3" Type="http://schemas.openxmlformats.org/officeDocument/2006/relationships/audio" Target="../media/audio3.wav"/><Relationship Id="rId7" Type="http://schemas.openxmlformats.org/officeDocument/2006/relationships/image" Target="../media/image13.png"/><Relationship Id="rId12" Type="http://schemas.microsoft.com/office/2007/relationships/hdphoto" Target="../media/hdphoto1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6.xml"/><Relationship Id="rId6" Type="http://schemas.openxmlformats.org/officeDocument/2006/relationships/slide" Target="slide3.xml"/><Relationship Id="rId11" Type="http://schemas.openxmlformats.org/officeDocument/2006/relationships/image" Target="../media/image20.png"/><Relationship Id="rId5" Type="http://schemas.openxmlformats.org/officeDocument/2006/relationships/image" Target="../media/image21.jpg"/><Relationship Id="rId10" Type="http://schemas.microsoft.com/office/2007/relationships/hdphoto" Target="../media/hdphoto10.wdp"/><Relationship Id="rId4" Type="http://schemas.openxmlformats.org/officeDocument/2006/relationships/audio" Target="../media/audio4.wav"/><Relationship Id="rId9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audio" Target="../media/audio5.wav"/><Relationship Id="rId7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sv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9" Type="http://schemas.openxmlformats.org/officeDocument/2006/relationships/audio" Target="../media/audio5.wav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7.png"/><Relationship Id="rId5" Type="http://schemas.openxmlformats.org/officeDocument/2006/relationships/image" Target="../media/image3.png"/><Relationship Id="rId4" Type="http://schemas.openxmlformats.org/officeDocument/2006/relationships/image" Target="../media/image2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9D573289-0B9B-0A56-8912-59EF2C612E1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134367" y="1242232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70795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24493" y="369676"/>
            <a:ext cx="952677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Đặt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rồi</a:t>
            </a:r>
            <a:r>
              <a:rPr lang="en-US" sz="4800" b="1" dirty="0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b="1" dirty="0" err="1">
                <a:solidFill>
                  <a:srgbClr val="48CFAD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endParaRPr kumimoji="0" lang="en-US" sz="48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86664" y="401410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2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AF6197E-893A-6361-203D-2AF3F92D3269}"/>
              </a:ext>
            </a:extLst>
          </p:cNvPr>
          <p:cNvSpPr/>
          <p:nvPr/>
        </p:nvSpPr>
        <p:spPr>
          <a:xfrm>
            <a:off x="1520455" y="157361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0696A880-05DA-F9A4-D6D1-AC30D9B1A1CC}"/>
              </a:ext>
            </a:extLst>
          </p:cNvPr>
          <p:cNvSpPr/>
          <p:nvPr/>
        </p:nvSpPr>
        <p:spPr>
          <a:xfrm>
            <a:off x="6645348" y="1531089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233D5DA0-A6AA-263C-A99D-ADDBE77A7609}"/>
              </a:ext>
            </a:extLst>
          </p:cNvPr>
          <p:cNvSpPr/>
          <p:nvPr/>
        </p:nvSpPr>
        <p:spPr>
          <a:xfrm>
            <a:off x="1488557" y="284952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DA1399E-5AC6-3B0E-0C6E-7DF1A86B57F5}"/>
              </a:ext>
            </a:extLst>
          </p:cNvPr>
          <p:cNvSpPr/>
          <p:nvPr/>
        </p:nvSpPr>
        <p:spPr>
          <a:xfrm>
            <a:off x="6613450" y="2806996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</p:spTree>
    <p:extLst>
      <p:ext uri="{BB962C8B-B14F-4D97-AF65-F5344CB8AC3E}">
        <p14:creationId xmlns:p14="http://schemas.microsoft.com/office/powerpoint/2010/main" val="5156833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2" grpId="0" animBg="1"/>
      <p:bldP spid="3" grpId="0" animBg="1"/>
      <p:bldP spid="4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9C5074D-DFF3-DD25-B5B8-1C3B38226844}"/>
              </a:ext>
            </a:extLst>
          </p:cNvPr>
          <p:cNvSpPr txBox="1"/>
          <p:nvPr/>
        </p:nvSpPr>
        <p:spPr>
          <a:xfrm>
            <a:off x="2860158" y="3147144"/>
            <a:ext cx="230088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45 639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31F84F8-C9E5-5A7A-38BB-EA76015DC5BD}"/>
              </a:ext>
            </a:extLst>
          </p:cNvPr>
          <p:cNvGrpSpPr/>
          <p:nvPr/>
        </p:nvGrpSpPr>
        <p:grpSpPr>
          <a:xfrm>
            <a:off x="2349794" y="1332296"/>
            <a:ext cx="3327810" cy="1863229"/>
            <a:chOff x="1312249" y="590073"/>
            <a:chExt cx="3327810" cy="186322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931202F-67F3-89CA-AEC4-61B68681E479}"/>
                </a:ext>
              </a:extLst>
            </p:cNvPr>
            <p:cNvSpPr txBox="1"/>
            <p:nvPr/>
          </p:nvSpPr>
          <p:spPr>
            <a:xfrm>
              <a:off x="1312249" y="1214263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E3CCC8D-53E3-7154-37AB-3A4038C2A840}"/>
                </a:ext>
              </a:extLst>
            </p:cNvPr>
            <p:cNvSpPr txBox="1"/>
            <p:nvPr/>
          </p:nvSpPr>
          <p:spPr>
            <a:xfrm>
              <a:off x="2609422" y="1461322"/>
              <a:ext cx="2030637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9</a:t>
              </a:r>
              <a:endParaRPr lang="vi-VN" sz="5400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331C307-EC18-7EA6-AE98-A5A3669A1AB7}"/>
                </a:ext>
              </a:extLst>
            </p:cNvPr>
            <p:cNvSpPr txBox="1"/>
            <p:nvPr/>
          </p:nvSpPr>
          <p:spPr>
            <a:xfrm>
              <a:off x="1962421" y="590073"/>
              <a:ext cx="2266734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5 071</a:t>
              </a:r>
              <a:endParaRPr lang="vi-VN" sz="5400" dirty="0"/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52454B0C-77F9-D42E-8AFA-D8A05DEF9650}"/>
                </a:ext>
              </a:extLst>
            </p:cNvPr>
            <p:cNvCxnSpPr>
              <a:cxnSpLocks/>
            </p:cNvCxnSpPr>
            <p:nvPr/>
          </p:nvCxnSpPr>
          <p:spPr>
            <a:xfrm>
              <a:off x="2122984" y="2453302"/>
              <a:ext cx="1960170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72A24DC-B7E5-858C-5EF9-5A93BC222367}"/>
              </a:ext>
            </a:extLst>
          </p:cNvPr>
          <p:cNvSpPr txBox="1"/>
          <p:nvPr/>
        </p:nvSpPr>
        <p:spPr>
          <a:xfrm>
            <a:off x="7638603" y="3178883"/>
            <a:ext cx="209824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rgbClr val="FF0000"/>
                </a:solidFill>
              </a:rPr>
              <a:t>68 872</a:t>
            </a:r>
            <a:endParaRPr lang="vi-VN" sz="5400" dirty="0">
              <a:solidFill>
                <a:srgbClr val="FF0000"/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8FCB010F-67F0-0359-C9D6-76542B57392A}"/>
              </a:ext>
            </a:extLst>
          </p:cNvPr>
          <p:cNvGrpSpPr/>
          <p:nvPr/>
        </p:nvGrpSpPr>
        <p:grpSpPr>
          <a:xfrm>
            <a:off x="6946348" y="1379798"/>
            <a:ext cx="3294237" cy="1863229"/>
            <a:chOff x="4654161" y="552515"/>
            <a:chExt cx="3294237" cy="186322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E702BB41-3C77-CBAD-1D42-2BE43D7701E8}"/>
                </a:ext>
              </a:extLst>
            </p:cNvPr>
            <p:cNvSpPr txBox="1"/>
            <p:nvPr/>
          </p:nvSpPr>
          <p:spPr>
            <a:xfrm>
              <a:off x="4654161" y="1178920"/>
              <a:ext cx="1217247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400" dirty="0"/>
                <a:t>x</a:t>
              </a:r>
              <a:endParaRPr lang="vi-VN" sz="4400" dirty="0"/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2360F39-3E9D-7C11-A25B-AFFC1313EDEE}"/>
                </a:ext>
              </a:extLst>
            </p:cNvPr>
            <p:cNvSpPr txBox="1"/>
            <p:nvPr/>
          </p:nvSpPr>
          <p:spPr>
            <a:xfrm>
              <a:off x="6213860" y="1407125"/>
              <a:ext cx="1734538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4</a:t>
              </a:r>
              <a:endParaRPr lang="vi-VN" sz="5400" dirty="0"/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20C526BD-6CA7-BA47-0F3C-917364CC5CFD}"/>
                </a:ext>
              </a:extLst>
            </p:cNvPr>
            <p:cNvSpPr txBox="1"/>
            <p:nvPr/>
          </p:nvSpPr>
          <p:spPr>
            <a:xfrm>
              <a:off x="5308067" y="552515"/>
              <a:ext cx="2098240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/>
                <a:t>17 218</a:t>
              </a:r>
              <a:endParaRPr lang="vi-VN" sz="5400" dirty="0"/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69B42DD6-D99D-F7AA-63F1-1F87BD7F5554}"/>
                </a:ext>
              </a:extLst>
            </p:cNvPr>
            <p:cNvCxnSpPr>
              <a:cxnSpLocks/>
            </p:cNvCxnSpPr>
            <p:nvPr/>
          </p:nvCxnSpPr>
          <p:spPr>
            <a:xfrm>
              <a:off x="5353331" y="2415744"/>
              <a:ext cx="1951721" cy="0"/>
            </a:xfrm>
            <a:prstGeom prst="line">
              <a:avLst/>
            </a:prstGeom>
            <a:ln w="571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06880DF3-4829-4641-BB9B-00D5A6AB2759}"/>
              </a:ext>
            </a:extLst>
          </p:cNvPr>
          <p:cNvGrpSpPr/>
          <p:nvPr/>
        </p:nvGrpSpPr>
        <p:grpSpPr>
          <a:xfrm>
            <a:off x="2575949" y="4315440"/>
            <a:ext cx="7497896" cy="2139315"/>
            <a:chOff x="3563984" y="3724273"/>
            <a:chExt cx="7439633" cy="2066927"/>
          </a:xfrm>
        </p:grpSpPr>
        <p:sp>
          <p:nvSpPr>
            <p:cNvPr id="35" name="Rectangle: Rounded Corners 34">
              <a:extLst>
                <a:ext uri="{FF2B5EF4-FFF2-40B4-BE49-F238E27FC236}">
                  <a16:creationId xmlns:a16="http://schemas.microsoft.com/office/drawing/2014/main" id="{2634C3FA-52C1-64C4-E320-794DBFBAB06B}"/>
                </a:ext>
              </a:extLst>
            </p:cNvPr>
            <p:cNvSpPr/>
            <p:nvPr/>
          </p:nvSpPr>
          <p:spPr>
            <a:xfrm>
              <a:off x="3563984" y="3724273"/>
              <a:ext cx="7407697" cy="2066927"/>
            </a:xfrm>
            <a:custGeom>
              <a:avLst/>
              <a:gdLst>
                <a:gd name="connsiteX0" fmla="*/ 0 w 7407697"/>
                <a:gd name="connsiteY0" fmla="*/ 344495 h 2066927"/>
                <a:gd name="connsiteX1" fmla="*/ 344495 w 7407697"/>
                <a:gd name="connsiteY1" fmla="*/ 0 h 2066927"/>
                <a:gd name="connsiteX2" fmla="*/ 7063202 w 7407697"/>
                <a:gd name="connsiteY2" fmla="*/ 0 h 2066927"/>
                <a:gd name="connsiteX3" fmla="*/ 7407697 w 7407697"/>
                <a:gd name="connsiteY3" fmla="*/ 344495 h 2066927"/>
                <a:gd name="connsiteX4" fmla="*/ 7407697 w 7407697"/>
                <a:gd name="connsiteY4" fmla="*/ 1722432 h 2066927"/>
                <a:gd name="connsiteX5" fmla="*/ 7063202 w 7407697"/>
                <a:gd name="connsiteY5" fmla="*/ 2066927 h 2066927"/>
                <a:gd name="connsiteX6" fmla="*/ 344495 w 7407697"/>
                <a:gd name="connsiteY6" fmla="*/ 2066927 h 2066927"/>
                <a:gd name="connsiteX7" fmla="*/ 0 w 7407697"/>
                <a:gd name="connsiteY7" fmla="*/ 1722432 h 2066927"/>
                <a:gd name="connsiteX8" fmla="*/ 0 w 7407697"/>
                <a:gd name="connsiteY8" fmla="*/ 344495 h 2066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07697" h="2066927" fill="none" extrusionOk="0">
                  <a:moveTo>
                    <a:pt x="0" y="344495"/>
                  </a:moveTo>
                  <a:cubicBezTo>
                    <a:pt x="10650" y="141293"/>
                    <a:pt x="151324" y="-721"/>
                    <a:pt x="344495" y="0"/>
                  </a:cubicBezTo>
                  <a:cubicBezTo>
                    <a:pt x="3490345" y="18744"/>
                    <a:pt x="5108616" y="-35776"/>
                    <a:pt x="7063202" y="0"/>
                  </a:cubicBezTo>
                  <a:cubicBezTo>
                    <a:pt x="7281724" y="-5470"/>
                    <a:pt x="7406001" y="121883"/>
                    <a:pt x="7407697" y="344495"/>
                  </a:cubicBezTo>
                  <a:cubicBezTo>
                    <a:pt x="7341820" y="500091"/>
                    <a:pt x="7369363" y="1146631"/>
                    <a:pt x="7407697" y="1722432"/>
                  </a:cubicBezTo>
                  <a:cubicBezTo>
                    <a:pt x="7411358" y="1875303"/>
                    <a:pt x="7241197" y="2036398"/>
                    <a:pt x="7063202" y="2066927"/>
                  </a:cubicBezTo>
                  <a:cubicBezTo>
                    <a:pt x="3729861" y="2015899"/>
                    <a:pt x="1482596" y="2029848"/>
                    <a:pt x="344495" y="2066927"/>
                  </a:cubicBezTo>
                  <a:cubicBezTo>
                    <a:pt x="144474" y="2073971"/>
                    <a:pt x="12101" y="1919238"/>
                    <a:pt x="0" y="1722432"/>
                  </a:cubicBezTo>
                  <a:cubicBezTo>
                    <a:pt x="1247" y="1285825"/>
                    <a:pt x="-74296" y="560440"/>
                    <a:pt x="0" y="344495"/>
                  </a:cubicBezTo>
                  <a:close/>
                </a:path>
                <a:path w="7407697" h="2066927" stroke="0" extrusionOk="0">
                  <a:moveTo>
                    <a:pt x="0" y="344495"/>
                  </a:moveTo>
                  <a:cubicBezTo>
                    <a:pt x="-23346" y="145668"/>
                    <a:pt x="154311" y="-36093"/>
                    <a:pt x="344495" y="0"/>
                  </a:cubicBezTo>
                  <a:cubicBezTo>
                    <a:pt x="2104795" y="-88310"/>
                    <a:pt x="5710679" y="-77351"/>
                    <a:pt x="7063202" y="0"/>
                  </a:cubicBezTo>
                  <a:cubicBezTo>
                    <a:pt x="7267089" y="3607"/>
                    <a:pt x="7378299" y="170976"/>
                    <a:pt x="7407697" y="344495"/>
                  </a:cubicBezTo>
                  <a:cubicBezTo>
                    <a:pt x="7498647" y="711716"/>
                    <a:pt x="7347007" y="1472878"/>
                    <a:pt x="7407697" y="1722432"/>
                  </a:cubicBezTo>
                  <a:cubicBezTo>
                    <a:pt x="7382149" y="1885036"/>
                    <a:pt x="7253872" y="2073408"/>
                    <a:pt x="7063202" y="2066927"/>
                  </a:cubicBezTo>
                  <a:cubicBezTo>
                    <a:pt x="5994501" y="2188326"/>
                    <a:pt x="2322711" y="2202472"/>
                    <a:pt x="344495" y="2066927"/>
                  </a:cubicBezTo>
                  <a:cubicBezTo>
                    <a:pt x="157151" y="2066217"/>
                    <a:pt x="1237" y="1928511"/>
                    <a:pt x="0" y="1722432"/>
                  </a:cubicBezTo>
                  <a:cubicBezTo>
                    <a:pt x="-118223" y="1562890"/>
                    <a:pt x="-104611" y="837631"/>
                    <a:pt x="0" y="344495"/>
                  </a:cubicBezTo>
                  <a:close/>
                </a:path>
              </a:pathLst>
            </a:custGeom>
            <a:solidFill>
              <a:srgbClr val="FDE9F1"/>
            </a:solidFill>
            <a:ln w="38100">
              <a:solidFill>
                <a:srgbClr val="00B050"/>
              </a:solidFill>
              <a:extLst>
                <a:ext uri="{C807C97D-BFC1-408E-A445-0C87EB9F89A2}">
                  <ask:lineSketchStyleProps xmlns:ask="http://schemas.microsoft.com/office/drawing/2018/sketchyshapes" sd="3794071524">
                    <a:prstGeom prst="roundRect">
                      <a:avLst/>
                    </a:prstGeom>
                    <ask:type>
                      <ask:lineSketchCurve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b="1" dirty="0"/>
            </a:p>
          </p:txBody>
        </p:sp>
        <p:pic>
          <p:nvPicPr>
            <p:cNvPr id="48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02A10151-99E0-FD7D-A1ED-6A4D40A65F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180050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9" name="Picture 2" descr="tick-xanh - Cách Bỏ Thuốc Lá Trong 5 Ngày - Cai Thuốc Lá Hiệu Quả">
              <a:extLst>
                <a:ext uri="{FF2B5EF4-FFF2-40B4-BE49-F238E27FC236}">
                  <a16:creationId xmlns:a16="http://schemas.microsoft.com/office/drawing/2014/main" id="{C524C748-BC35-F3EA-904D-A3D6821F80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saturation sat="4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6258" y="4947882"/>
              <a:ext cx="662771" cy="66277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C1C8155-88DE-504E-5595-AC033EFC8400}"/>
                </a:ext>
              </a:extLst>
            </p:cNvPr>
            <p:cNvSpPr txBox="1"/>
            <p:nvPr/>
          </p:nvSpPr>
          <p:spPr>
            <a:xfrm>
              <a:off x="4489830" y="4205538"/>
              <a:ext cx="4613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 err="1">
                  <a:latin typeface="+mj-lt"/>
                </a:rPr>
                <a:t>Đặt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thẳng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cột</a:t>
              </a:r>
              <a:r>
                <a:rPr lang="en-US" sz="3600" b="1" dirty="0">
                  <a:latin typeface="+mj-lt"/>
                </a:rPr>
                <a:t>.</a:t>
              </a:r>
              <a:endParaRPr lang="vi-VN" sz="3600" b="1" dirty="0">
                <a:latin typeface="+mj-lt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AB588219-58BF-91DF-5349-0FE4BECC570B}"/>
                </a:ext>
              </a:extLst>
            </p:cNvPr>
            <p:cNvSpPr txBox="1"/>
            <p:nvPr/>
          </p:nvSpPr>
          <p:spPr>
            <a:xfrm>
              <a:off x="4485243" y="4947882"/>
              <a:ext cx="65183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600" b="1" dirty="0">
                  <a:latin typeface="+mj-lt"/>
                </a:rPr>
                <a:t>Khi </a:t>
              </a:r>
              <a:r>
                <a:rPr lang="en-US" sz="3600" b="1" dirty="0" err="1">
                  <a:latin typeface="+mj-lt"/>
                </a:rPr>
                <a:t>tính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luôn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lưu</a:t>
              </a:r>
              <a:r>
                <a:rPr lang="en-US" sz="3600" b="1" dirty="0">
                  <a:latin typeface="+mj-lt"/>
                </a:rPr>
                <a:t> ý </a:t>
              </a:r>
              <a:r>
                <a:rPr lang="en-US" sz="3600" b="1" dirty="0" err="1">
                  <a:latin typeface="+mj-lt"/>
                </a:rPr>
                <a:t>việc</a:t>
              </a:r>
              <a:r>
                <a:rPr lang="en-US" sz="3600" b="1" dirty="0">
                  <a:latin typeface="+mj-lt"/>
                </a:rPr>
                <a:t> “</a:t>
              </a:r>
              <a:r>
                <a:rPr lang="en-US" sz="3600" b="1" dirty="0" err="1">
                  <a:latin typeface="+mj-lt"/>
                </a:rPr>
                <a:t>có</a:t>
              </a:r>
              <a:r>
                <a:rPr lang="en-US" sz="3600" b="1" dirty="0">
                  <a:latin typeface="+mj-lt"/>
                </a:rPr>
                <a:t> </a:t>
              </a:r>
              <a:r>
                <a:rPr lang="en-US" sz="3600" b="1" dirty="0" err="1">
                  <a:latin typeface="+mj-lt"/>
                </a:rPr>
                <a:t>nhớ</a:t>
              </a:r>
              <a:r>
                <a:rPr lang="en-US" sz="3600" b="1" dirty="0">
                  <a:latin typeface="+mj-lt"/>
                </a:rPr>
                <a:t>”.</a:t>
              </a:r>
              <a:endParaRPr lang="vi-VN" sz="3600" b="1" dirty="0">
                <a:latin typeface="+mj-lt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E8202AF9-A30D-2276-35FA-DFAF22342313}"/>
              </a:ext>
            </a:extLst>
          </p:cNvPr>
          <p:cNvGrpSpPr/>
          <p:nvPr/>
        </p:nvGrpSpPr>
        <p:grpSpPr>
          <a:xfrm>
            <a:off x="1577412" y="3902148"/>
            <a:ext cx="1952788" cy="667030"/>
            <a:chOff x="3886200" y="3659508"/>
            <a:chExt cx="1866666" cy="908688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B705B58D-084E-E60B-0A0B-7CF35AF2E95A}"/>
                </a:ext>
              </a:extLst>
            </p:cNvPr>
            <p:cNvSpPr/>
            <p:nvPr/>
          </p:nvSpPr>
          <p:spPr>
            <a:xfrm>
              <a:off x="3886200" y="3659508"/>
              <a:ext cx="1866666" cy="908688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rgbClr val="FF0000"/>
              </a:solidFill>
              <a:prstDash val="solid"/>
              <a:extLst>
                <a:ext uri="{C807C97D-BFC1-408E-A445-0C87EB9F89A2}">
                  <ask:lineSketchStyleProps xmlns:ask="http://schemas.microsoft.com/office/drawing/2018/sketchyshapes" sd="852854689">
                    <a:custGeom>
                      <a:avLst/>
                      <a:gdLst>
                        <a:gd name="connsiteX0" fmla="*/ 0 w 1866666"/>
                        <a:gd name="connsiteY0" fmla="*/ 125543 h 753241"/>
                        <a:gd name="connsiteX1" fmla="*/ 125543 w 1866666"/>
                        <a:gd name="connsiteY1" fmla="*/ 0 h 753241"/>
                        <a:gd name="connsiteX2" fmla="*/ 1741123 w 1866666"/>
                        <a:gd name="connsiteY2" fmla="*/ 0 h 753241"/>
                        <a:gd name="connsiteX3" fmla="*/ 1866666 w 1866666"/>
                        <a:gd name="connsiteY3" fmla="*/ 125543 h 753241"/>
                        <a:gd name="connsiteX4" fmla="*/ 1866666 w 1866666"/>
                        <a:gd name="connsiteY4" fmla="*/ 627698 h 753241"/>
                        <a:gd name="connsiteX5" fmla="*/ 1741123 w 1866666"/>
                        <a:gd name="connsiteY5" fmla="*/ 753241 h 753241"/>
                        <a:gd name="connsiteX6" fmla="*/ 125543 w 1866666"/>
                        <a:gd name="connsiteY6" fmla="*/ 753241 h 753241"/>
                        <a:gd name="connsiteX7" fmla="*/ 0 w 1866666"/>
                        <a:gd name="connsiteY7" fmla="*/ 627698 h 753241"/>
                        <a:gd name="connsiteX8" fmla="*/ 0 w 1866666"/>
                        <a:gd name="connsiteY8" fmla="*/ 125543 h 75324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1866666" h="753241" fill="none" extrusionOk="0">
                          <a:moveTo>
                            <a:pt x="0" y="125543"/>
                          </a:moveTo>
                          <a:cubicBezTo>
                            <a:pt x="50" y="57570"/>
                            <a:pt x="62545" y="10635"/>
                            <a:pt x="125543" y="0"/>
                          </a:cubicBezTo>
                          <a:cubicBezTo>
                            <a:pt x="623265" y="45932"/>
                            <a:pt x="1478378" y="-31491"/>
                            <a:pt x="1741123" y="0"/>
                          </a:cubicBezTo>
                          <a:cubicBezTo>
                            <a:pt x="1809369" y="-7495"/>
                            <a:pt x="1865822" y="55953"/>
                            <a:pt x="1866666" y="125543"/>
                          </a:cubicBezTo>
                          <a:cubicBezTo>
                            <a:pt x="1858594" y="333651"/>
                            <a:pt x="1833450" y="526072"/>
                            <a:pt x="1866666" y="627698"/>
                          </a:cubicBezTo>
                          <a:cubicBezTo>
                            <a:pt x="1869216" y="684089"/>
                            <a:pt x="1805675" y="747879"/>
                            <a:pt x="1741123" y="753241"/>
                          </a:cubicBezTo>
                          <a:cubicBezTo>
                            <a:pt x="1439517" y="639341"/>
                            <a:pt x="871898" y="884238"/>
                            <a:pt x="125543" y="753241"/>
                          </a:cubicBezTo>
                          <a:cubicBezTo>
                            <a:pt x="69415" y="751748"/>
                            <a:pt x="-1177" y="697266"/>
                            <a:pt x="0" y="627698"/>
                          </a:cubicBezTo>
                          <a:cubicBezTo>
                            <a:pt x="477" y="419757"/>
                            <a:pt x="23277" y="282252"/>
                            <a:pt x="0" y="125543"/>
                          </a:cubicBezTo>
                          <a:close/>
                        </a:path>
                        <a:path w="1866666" h="753241" stroke="0" extrusionOk="0">
                          <a:moveTo>
                            <a:pt x="0" y="125543"/>
                          </a:moveTo>
                          <a:cubicBezTo>
                            <a:pt x="2702" y="56945"/>
                            <a:pt x="56813" y="1261"/>
                            <a:pt x="125543" y="0"/>
                          </a:cubicBezTo>
                          <a:cubicBezTo>
                            <a:pt x="476001" y="-130401"/>
                            <a:pt x="1063187" y="-46889"/>
                            <a:pt x="1741123" y="0"/>
                          </a:cubicBezTo>
                          <a:cubicBezTo>
                            <a:pt x="1799879" y="-8063"/>
                            <a:pt x="1869961" y="49565"/>
                            <a:pt x="1866666" y="125543"/>
                          </a:cubicBezTo>
                          <a:cubicBezTo>
                            <a:pt x="1847221" y="350631"/>
                            <a:pt x="1836526" y="532892"/>
                            <a:pt x="1866666" y="627698"/>
                          </a:cubicBezTo>
                          <a:cubicBezTo>
                            <a:pt x="1861101" y="699049"/>
                            <a:pt x="1807353" y="752733"/>
                            <a:pt x="1741123" y="753241"/>
                          </a:cubicBezTo>
                          <a:cubicBezTo>
                            <a:pt x="1043657" y="818169"/>
                            <a:pt x="763745" y="704173"/>
                            <a:pt x="125543" y="753241"/>
                          </a:cubicBezTo>
                          <a:cubicBezTo>
                            <a:pt x="49271" y="751840"/>
                            <a:pt x="-4178" y="695140"/>
                            <a:pt x="0" y="627698"/>
                          </a:cubicBezTo>
                          <a:cubicBezTo>
                            <a:pt x="41491" y="379027"/>
                            <a:pt x="36659" y="375478"/>
                            <a:pt x="0" y="125543"/>
                          </a:cubicBezTo>
                          <a:close/>
                        </a:path>
                      </a:pathLst>
                    </a:custGeom>
                    <ask:type>
                      <ask:lineSketchNone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5EC0AE8-EBE1-798E-0017-92614E2798C8}"/>
                </a:ext>
              </a:extLst>
            </p:cNvPr>
            <p:cNvSpPr txBox="1"/>
            <p:nvPr/>
          </p:nvSpPr>
          <p:spPr>
            <a:xfrm>
              <a:off x="3961901" y="3725938"/>
              <a:ext cx="1694935" cy="740417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Lưu</a:t>
              </a:r>
              <a:r>
                <a:rPr lang="en-US" sz="4000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ý:</a:t>
              </a:r>
              <a:endParaRPr lang="vi-VN" sz="40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7E23FDA-F2A3-782C-4F13-389CEFFE5F60}"/>
              </a:ext>
            </a:extLst>
          </p:cNvPr>
          <p:cNvSpPr/>
          <p:nvPr/>
        </p:nvSpPr>
        <p:spPr>
          <a:xfrm>
            <a:off x="1860697" y="51036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5 071 x 9</a:t>
            </a:r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C024A80B-73B4-891E-002F-67C3B937E1E4}"/>
              </a:ext>
            </a:extLst>
          </p:cNvPr>
          <p:cNvSpPr/>
          <p:nvPr/>
        </p:nvSpPr>
        <p:spPr>
          <a:xfrm>
            <a:off x="6985590" y="467833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17 218 x 4</a:t>
            </a:r>
          </a:p>
        </p:txBody>
      </p:sp>
    </p:spTree>
    <p:extLst>
      <p:ext uri="{BB962C8B-B14F-4D97-AF65-F5344CB8AC3E}">
        <p14:creationId xmlns:p14="http://schemas.microsoft.com/office/powerpoint/2010/main" val="16048777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457200"/>
            <a:ext cx="11887200" cy="6248400"/>
          </a:xfrm>
          <a:custGeom>
            <a:avLst/>
            <a:gdLst>
              <a:gd name="connsiteX0" fmla="*/ 0 w 11887200"/>
              <a:gd name="connsiteY0" fmla="*/ 1041421 h 6248400"/>
              <a:gd name="connsiteX1" fmla="*/ 1041421 w 11887200"/>
              <a:gd name="connsiteY1" fmla="*/ 0 h 6248400"/>
              <a:gd name="connsiteX2" fmla="*/ 1597001 w 11887200"/>
              <a:gd name="connsiteY2" fmla="*/ 0 h 6248400"/>
              <a:gd name="connsiteX3" fmla="*/ 2250625 w 11887200"/>
              <a:gd name="connsiteY3" fmla="*/ 0 h 6248400"/>
              <a:gd name="connsiteX4" fmla="*/ 3100336 w 11887200"/>
              <a:gd name="connsiteY4" fmla="*/ 0 h 6248400"/>
              <a:gd name="connsiteX5" fmla="*/ 3655916 w 11887200"/>
              <a:gd name="connsiteY5" fmla="*/ 0 h 6248400"/>
              <a:gd name="connsiteX6" fmla="*/ 4015410 w 11887200"/>
              <a:gd name="connsiteY6" fmla="*/ 0 h 6248400"/>
              <a:gd name="connsiteX7" fmla="*/ 4865121 w 11887200"/>
              <a:gd name="connsiteY7" fmla="*/ 0 h 6248400"/>
              <a:gd name="connsiteX8" fmla="*/ 5714832 w 11887200"/>
              <a:gd name="connsiteY8" fmla="*/ 0 h 6248400"/>
              <a:gd name="connsiteX9" fmla="*/ 6270412 w 11887200"/>
              <a:gd name="connsiteY9" fmla="*/ 0 h 6248400"/>
              <a:gd name="connsiteX10" fmla="*/ 7120123 w 11887200"/>
              <a:gd name="connsiteY10" fmla="*/ 0 h 6248400"/>
              <a:gd name="connsiteX11" fmla="*/ 7871790 w 11887200"/>
              <a:gd name="connsiteY11" fmla="*/ 0 h 6248400"/>
              <a:gd name="connsiteX12" fmla="*/ 8427371 w 11887200"/>
              <a:gd name="connsiteY12" fmla="*/ 0 h 6248400"/>
              <a:gd name="connsiteX13" fmla="*/ 8884907 w 11887200"/>
              <a:gd name="connsiteY13" fmla="*/ 0 h 6248400"/>
              <a:gd name="connsiteX14" fmla="*/ 9734618 w 11887200"/>
              <a:gd name="connsiteY14" fmla="*/ 0 h 6248400"/>
              <a:gd name="connsiteX15" fmla="*/ 10845779 w 11887200"/>
              <a:gd name="connsiteY15" fmla="*/ 0 h 6248400"/>
              <a:gd name="connsiteX16" fmla="*/ 11887200 w 11887200"/>
              <a:gd name="connsiteY16" fmla="*/ 1041421 h 6248400"/>
              <a:gd name="connsiteX17" fmla="*/ 11887200 w 11887200"/>
              <a:gd name="connsiteY17" fmla="*/ 1610714 h 6248400"/>
              <a:gd name="connsiteX18" fmla="*/ 11887200 w 11887200"/>
              <a:gd name="connsiteY18" fmla="*/ 2304974 h 6248400"/>
              <a:gd name="connsiteX19" fmla="*/ 11887200 w 11887200"/>
              <a:gd name="connsiteY19" fmla="*/ 3082544 h 6248400"/>
              <a:gd name="connsiteX20" fmla="*/ 11887200 w 11887200"/>
              <a:gd name="connsiteY20" fmla="*/ 3651837 h 6248400"/>
              <a:gd name="connsiteX21" fmla="*/ 11887200 w 11887200"/>
              <a:gd name="connsiteY21" fmla="*/ 4304441 h 6248400"/>
              <a:gd name="connsiteX22" fmla="*/ 11887200 w 11887200"/>
              <a:gd name="connsiteY22" fmla="*/ 5206979 h 6248400"/>
              <a:gd name="connsiteX23" fmla="*/ 10845779 w 11887200"/>
              <a:gd name="connsiteY23" fmla="*/ 6248400 h 6248400"/>
              <a:gd name="connsiteX24" fmla="*/ 10486286 w 11887200"/>
              <a:gd name="connsiteY24" fmla="*/ 6248400 h 6248400"/>
              <a:gd name="connsiteX25" fmla="*/ 10126793 w 11887200"/>
              <a:gd name="connsiteY25" fmla="*/ 6248400 h 6248400"/>
              <a:gd name="connsiteX26" fmla="*/ 9669256 w 11887200"/>
              <a:gd name="connsiteY26" fmla="*/ 6248400 h 6248400"/>
              <a:gd name="connsiteX27" fmla="*/ 9015632 w 11887200"/>
              <a:gd name="connsiteY27" fmla="*/ 6248400 h 6248400"/>
              <a:gd name="connsiteX28" fmla="*/ 8362008 w 11887200"/>
              <a:gd name="connsiteY28" fmla="*/ 6248400 h 6248400"/>
              <a:gd name="connsiteX29" fmla="*/ 8002515 w 11887200"/>
              <a:gd name="connsiteY29" fmla="*/ 6248400 h 6248400"/>
              <a:gd name="connsiteX30" fmla="*/ 7643022 w 11887200"/>
              <a:gd name="connsiteY30" fmla="*/ 6248400 h 6248400"/>
              <a:gd name="connsiteX31" fmla="*/ 6989398 w 11887200"/>
              <a:gd name="connsiteY31" fmla="*/ 6248400 h 6248400"/>
              <a:gd name="connsiteX32" fmla="*/ 6531861 w 11887200"/>
              <a:gd name="connsiteY32" fmla="*/ 6248400 h 6248400"/>
              <a:gd name="connsiteX33" fmla="*/ 6074325 w 11887200"/>
              <a:gd name="connsiteY33" fmla="*/ 6248400 h 6248400"/>
              <a:gd name="connsiteX34" fmla="*/ 5420701 w 11887200"/>
              <a:gd name="connsiteY34" fmla="*/ 6248400 h 6248400"/>
              <a:gd name="connsiteX35" fmla="*/ 4963164 w 11887200"/>
              <a:gd name="connsiteY35" fmla="*/ 6248400 h 6248400"/>
              <a:gd name="connsiteX36" fmla="*/ 4113453 w 11887200"/>
              <a:gd name="connsiteY36" fmla="*/ 6248400 h 6248400"/>
              <a:gd name="connsiteX37" fmla="*/ 3361786 w 11887200"/>
              <a:gd name="connsiteY37" fmla="*/ 6248400 h 6248400"/>
              <a:gd name="connsiteX38" fmla="*/ 2610118 w 11887200"/>
              <a:gd name="connsiteY38" fmla="*/ 6248400 h 6248400"/>
              <a:gd name="connsiteX39" fmla="*/ 1956494 w 11887200"/>
              <a:gd name="connsiteY39" fmla="*/ 6248400 h 6248400"/>
              <a:gd name="connsiteX40" fmla="*/ 1597001 w 11887200"/>
              <a:gd name="connsiteY40" fmla="*/ 6248400 h 6248400"/>
              <a:gd name="connsiteX41" fmla="*/ 1041421 w 11887200"/>
              <a:gd name="connsiteY41" fmla="*/ 6248400 h 6248400"/>
              <a:gd name="connsiteX42" fmla="*/ 0 w 11887200"/>
              <a:gd name="connsiteY42" fmla="*/ 5206979 h 6248400"/>
              <a:gd name="connsiteX43" fmla="*/ 0 w 11887200"/>
              <a:gd name="connsiteY43" fmla="*/ 4512719 h 6248400"/>
              <a:gd name="connsiteX44" fmla="*/ 0 w 11887200"/>
              <a:gd name="connsiteY44" fmla="*/ 3776804 h 6248400"/>
              <a:gd name="connsiteX45" fmla="*/ 0 w 11887200"/>
              <a:gd name="connsiteY45" fmla="*/ 3082544 h 6248400"/>
              <a:gd name="connsiteX46" fmla="*/ 0 w 11887200"/>
              <a:gd name="connsiteY46" fmla="*/ 2304974 h 6248400"/>
              <a:gd name="connsiteX47" fmla="*/ 0 w 11887200"/>
              <a:gd name="connsiteY47" fmla="*/ 1652370 h 6248400"/>
              <a:gd name="connsiteX48" fmla="*/ 0 w 11887200"/>
              <a:gd name="connsiteY48" fmla="*/ 1041421 h 624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6248400" fill="none" extrusionOk="0">
                <a:moveTo>
                  <a:pt x="0" y="1041421"/>
                </a:moveTo>
                <a:cubicBezTo>
                  <a:pt x="-20890" y="448773"/>
                  <a:pt x="472652" y="-41002"/>
                  <a:pt x="1041421" y="0"/>
                </a:cubicBezTo>
                <a:cubicBezTo>
                  <a:pt x="1266963" y="3410"/>
                  <a:pt x="1431721" y="13765"/>
                  <a:pt x="1597001" y="0"/>
                </a:cubicBezTo>
                <a:cubicBezTo>
                  <a:pt x="1762281" y="-13765"/>
                  <a:pt x="2084694" y="10896"/>
                  <a:pt x="2250625" y="0"/>
                </a:cubicBezTo>
                <a:cubicBezTo>
                  <a:pt x="2416556" y="-10896"/>
                  <a:pt x="2772548" y="-17212"/>
                  <a:pt x="3100336" y="0"/>
                </a:cubicBezTo>
                <a:cubicBezTo>
                  <a:pt x="3428124" y="17212"/>
                  <a:pt x="3422008" y="-11058"/>
                  <a:pt x="3655916" y="0"/>
                </a:cubicBezTo>
                <a:cubicBezTo>
                  <a:pt x="3889824" y="11058"/>
                  <a:pt x="3934429" y="-4703"/>
                  <a:pt x="4015410" y="0"/>
                </a:cubicBezTo>
                <a:cubicBezTo>
                  <a:pt x="4096391" y="4703"/>
                  <a:pt x="4541864" y="-29577"/>
                  <a:pt x="4865121" y="0"/>
                </a:cubicBezTo>
                <a:cubicBezTo>
                  <a:pt x="5188378" y="29577"/>
                  <a:pt x="5297967" y="-30850"/>
                  <a:pt x="5714832" y="0"/>
                </a:cubicBezTo>
                <a:cubicBezTo>
                  <a:pt x="6131697" y="30850"/>
                  <a:pt x="6080248" y="-26832"/>
                  <a:pt x="6270412" y="0"/>
                </a:cubicBezTo>
                <a:cubicBezTo>
                  <a:pt x="6460576" y="26832"/>
                  <a:pt x="6878986" y="-27679"/>
                  <a:pt x="7120123" y="0"/>
                </a:cubicBezTo>
                <a:cubicBezTo>
                  <a:pt x="7361260" y="27679"/>
                  <a:pt x="7707088" y="14026"/>
                  <a:pt x="7871790" y="0"/>
                </a:cubicBezTo>
                <a:cubicBezTo>
                  <a:pt x="8036492" y="-14026"/>
                  <a:pt x="8299882" y="-15251"/>
                  <a:pt x="8427371" y="0"/>
                </a:cubicBezTo>
                <a:cubicBezTo>
                  <a:pt x="8554860" y="15251"/>
                  <a:pt x="8671829" y="17253"/>
                  <a:pt x="8884907" y="0"/>
                </a:cubicBezTo>
                <a:cubicBezTo>
                  <a:pt x="9097985" y="-17253"/>
                  <a:pt x="9439505" y="10893"/>
                  <a:pt x="9734618" y="0"/>
                </a:cubicBezTo>
                <a:cubicBezTo>
                  <a:pt x="10029731" y="-10893"/>
                  <a:pt x="10585126" y="-26882"/>
                  <a:pt x="10845779" y="0"/>
                </a:cubicBezTo>
                <a:cubicBezTo>
                  <a:pt x="11384769" y="-60775"/>
                  <a:pt x="11862879" y="325366"/>
                  <a:pt x="11887200" y="1041421"/>
                </a:cubicBezTo>
                <a:cubicBezTo>
                  <a:pt x="11875962" y="1324586"/>
                  <a:pt x="11881680" y="1409268"/>
                  <a:pt x="11887200" y="1610714"/>
                </a:cubicBezTo>
                <a:cubicBezTo>
                  <a:pt x="11892720" y="1812160"/>
                  <a:pt x="11916836" y="2131014"/>
                  <a:pt x="11887200" y="2304974"/>
                </a:cubicBezTo>
                <a:cubicBezTo>
                  <a:pt x="11857564" y="2478934"/>
                  <a:pt x="11885880" y="2861936"/>
                  <a:pt x="11887200" y="3082544"/>
                </a:cubicBezTo>
                <a:cubicBezTo>
                  <a:pt x="11888521" y="3303152"/>
                  <a:pt x="11909040" y="3482558"/>
                  <a:pt x="11887200" y="3651837"/>
                </a:cubicBezTo>
                <a:cubicBezTo>
                  <a:pt x="11865360" y="3821116"/>
                  <a:pt x="11869320" y="4169295"/>
                  <a:pt x="11887200" y="4304441"/>
                </a:cubicBezTo>
                <a:cubicBezTo>
                  <a:pt x="11905080" y="4439587"/>
                  <a:pt x="11930022" y="4848297"/>
                  <a:pt x="11887200" y="5206979"/>
                </a:cubicBezTo>
                <a:cubicBezTo>
                  <a:pt x="11882136" y="5765837"/>
                  <a:pt x="11426699" y="6206849"/>
                  <a:pt x="10845779" y="6248400"/>
                </a:cubicBezTo>
                <a:cubicBezTo>
                  <a:pt x="10725589" y="6265703"/>
                  <a:pt x="10639804" y="6263874"/>
                  <a:pt x="10486286" y="6248400"/>
                </a:cubicBezTo>
                <a:cubicBezTo>
                  <a:pt x="10332768" y="6232926"/>
                  <a:pt x="10290118" y="6252802"/>
                  <a:pt x="10126793" y="6248400"/>
                </a:cubicBezTo>
                <a:cubicBezTo>
                  <a:pt x="9963468" y="6243998"/>
                  <a:pt x="9791758" y="6251488"/>
                  <a:pt x="9669256" y="6248400"/>
                </a:cubicBezTo>
                <a:cubicBezTo>
                  <a:pt x="9546754" y="6245312"/>
                  <a:pt x="9243506" y="6234670"/>
                  <a:pt x="9015632" y="6248400"/>
                </a:cubicBezTo>
                <a:cubicBezTo>
                  <a:pt x="8787758" y="6262130"/>
                  <a:pt x="8626745" y="6256495"/>
                  <a:pt x="8362008" y="6248400"/>
                </a:cubicBezTo>
                <a:cubicBezTo>
                  <a:pt x="8097271" y="6240305"/>
                  <a:pt x="8092214" y="6263300"/>
                  <a:pt x="8002515" y="6248400"/>
                </a:cubicBezTo>
                <a:cubicBezTo>
                  <a:pt x="7912816" y="6233500"/>
                  <a:pt x="7799079" y="6246038"/>
                  <a:pt x="7643022" y="6248400"/>
                </a:cubicBezTo>
                <a:cubicBezTo>
                  <a:pt x="7486965" y="6250762"/>
                  <a:pt x="7136126" y="6253191"/>
                  <a:pt x="6989398" y="6248400"/>
                </a:cubicBezTo>
                <a:cubicBezTo>
                  <a:pt x="6842670" y="6243609"/>
                  <a:pt x="6685242" y="6227082"/>
                  <a:pt x="6531861" y="6248400"/>
                </a:cubicBezTo>
                <a:cubicBezTo>
                  <a:pt x="6378480" y="6269718"/>
                  <a:pt x="6234574" y="6271165"/>
                  <a:pt x="6074325" y="6248400"/>
                </a:cubicBezTo>
                <a:cubicBezTo>
                  <a:pt x="5914076" y="6225635"/>
                  <a:pt x="5729610" y="6220104"/>
                  <a:pt x="5420701" y="6248400"/>
                </a:cubicBezTo>
                <a:cubicBezTo>
                  <a:pt x="5111792" y="6276696"/>
                  <a:pt x="5171567" y="6233228"/>
                  <a:pt x="4963164" y="6248400"/>
                </a:cubicBezTo>
                <a:cubicBezTo>
                  <a:pt x="4754761" y="6263572"/>
                  <a:pt x="4440740" y="6214598"/>
                  <a:pt x="4113453" y="6248400"/>
                </a:cubicBezTo>
                <a:cubicBezTo>
                  <a:pt x="3786166" y="6282202"/>
                  <a:pt x="3652019" y="6283275"/>
                  <a:pt x="3361786" y="6248400"/>
                </a:cubicBezTo>
                <a:cubicBezTo>
                  <a:pt x="3071553" y="6213525"/>
                  <a:pt x="2879102" y="6235651"/>
                  <a:pt x="2610118" y="6248400"/>
                </a:cubicBezTo>
                <a:cubicBezTo>
                  <a:pt x="2341134" y="6261149"/>
                  <a:pt x="2145013" y="6217783"/>
                  <a:pt x="1956494" y="6248400"/>
                </a:cubicBezTo>
                <a:cubicBezTo>
                  <a:pt x="1767975" y="6279017"/>
                  <a:pt x="1717286" y="6257201"/>
                  <a:pt x="1597001" y="6248400"/>
                </a:cubicBezTo>
                <a:cubicBezTo>
                  <a:pt x="1476716" y="6239599"/>
                  <a:pt x="1269271" y="6237598"/>
                  <a:pt x="1041421" y="6248400"/>
                </a:cubicBezTo>
                <a:cubicBezTo>
                  <a:pt x="343253" y="6304999"/>
                  <a:pt x="-6307" y="5901567"/>
                  <a:pt x="0" y="5206979"/>
                </a:cubicBezTo>
                <a:cubicBezTo>
                  <a:pt x="18429" y="5008955"/>
                  <a:pt x="-26588" y="4655420"/>
                  <a:pt x="0" y="4512719"/>
                </a:cubicBezTo>
                <a:cubicBezTo>
                  <a:pt x="26588" y="4370018"/>
                  <a:pt x="-14806" y="4060965"/>
                  <a:pt x="0" y="3776804"/>
                </a:cubicBezTo>
                <a:cubicBezTo>
                  <a:pt x="14806" y="3492644"/>
                  <a:pt x="9208" y="3279301"/>
                  <a:pt x="0" y="3082544"/>
                </a:cubicBezTo>
                <a:cubicBezTo>
                  <a:pt x="-9208" y="2885787"/>
                  <a:pt x="16946" y="2532707"/>
                  <a:pt x="0" y="2304974"/>
                </a:cubicBezTo>
                <a:cubicBezTo>
                  <a:pt x="-16946" y="2077241"/>
                  <a:pt x="9070" y="1803550"/>
                  <a:pt x="0" y="1652370"/>
                </a:cubicBezTo>
                <a:cubicBezTo>
                  <a:pt x="-9070" y="1501190"/>
                  <a:pt x="29199" y="1236067"/>
                  <a:pt x="0" y="1041421"/>
                </a:cubicBezTo>
                <a:close/>
              </a:path>
              <a:path w="11887200" h="6248400" stroke="0" extrusionOk="0">
                <a:moveTo>
                  <a:pt x="0" y="1041421"/>
                </a:moveTo>
                <a:cubicBezTo>
                  <a:pt x="51498" y="431899"/>
                  <a:pt x="371114" y="-61343"/>
                  <a:pt x="1041421" y="0"/>
                </a:cubicBezTo>
                <a:cubicBezTo>
                  <a:pt x="1180170" y="4260"/>
                  <a:pt x="1342229" y="10745"/>
                  <a:pt x="1498958" y="0"/>
                </a:cubicBezTo>
                <a:cubicBezTo>
                  <a:pt x="1655687" y="-10745"/>
                  <a:pt x="1847699" y="-21369"/>
                  <a:pt x="1956494" y="0"/>
                </a:cubicBezTo>
                <a:cubicBezTo>
                  <a:pt x="2065289" y="21369"/>
                  <a:pt x="2361098" y="21055"/>
                  <a:pt x="2512075" y="0"/>
                </a:cubicBezTo>
                <a:cubicBezTo>
                  <a:pt x="2663052" y="-21055"/>
                  <a:pt x="2778719" y="13768"/>
                  <a:pt x="2871568" y="0"/>
                </a:cubicBezTo>
                <a:cubicBezTo>
                  <a:pt x="2964417" y="-13768"/>
                  <a:pt x="3148898" y="6919"/>
                  <a:pt x="3329105" y="0"/>
                </a:cubicBezTo>
                <a:cubicBezTo>
                  <a:pt x="3509312" y="-6919"/>
                  <a:pt x="3708745" y="28165"/>
                  <a:pt x="4080772" y="0"/>
                </a:cubicBezTo>
                <a:cubicBezTo>
                  <a:pt x="4452799" y="-28165"/>
                  <a:pt x="4453836" y="-30889"/>
                  <a:pt x="4734396" y="0"/>
                </a:cubicBezTo>
                <a:cubicBezTo>
                  <a:pt x="5014956" y="30889"/>
                  <a:pt x="5135346" y="31601"/>
                  <a:pt x="5486063" y="0"/>
                </a:cubicBezTo>
                <a:cubicBezTo>
                  <a:pt x="5836780" y="-31601"/>
                  <a:pt x="5778887" y="23594"/>
                  <a:pt x="6041644" y="0"/>
                </a:cubicBezTo>
                <a:cubicBezTo>
                  <a:pt x="6304401" y="-23594"/>
                  <a:pt x="6484282" y="5711"/>
                  <a:pt x="6695267" y="0"/>
                </a:cubicBezTo>
                <a:cubicBezTo>
                  <a:pt x="6906252" y="-5711"/>
                  <a:pt x="7160645" y="3377"/>
                  <a:pt x="7544978" y="0"/>
                </a:cubicBezTo>
                <a:cubicBezTo>
                  <a:pt x="7929311" y="-3377"/>
                  <a:pt x="8093269" y="-33865"/>
                  <a:pt x="8296646" y="0"/>
                </a:cubicBezTo>
                <a:cubicBezTo>
                  <a:pt x="8500023" y="33865"/>
                  <a:pt x="8487008" y="-17138"/>
                  <a:pt x="8656139" y="0"/>
                </a:cubicBezTo>
                <a:cubicBezTo>
                  <a:pt x="8825270" y="17138"/>
                  <a:pt x="9233400" y="16203"/>
                  <a:pt x="9505850" y="0"/>
                </a:cubicBezTo>
                <a:cubicBezTo>
                  <a:pt x="9778300" y="-16203"/>
                  <a:pt x="10389932" y="-37074"/>
                  <a:pt x="10845779" y="0"/>
                </a:cubicBezTo>
                <a:cubicBezTo>
                  <a:pt x="11404115" y="68015"/>
                  <a:pt x="11874226" y="513854"/>
                  <a:pt x="11887200" y="1041421"/>
                </a:cubicBezTo>
                <a:cubicBezTo>
                  <a:pt x="11913649" y="1382733"/>
                  <a:pt x="11857765" y="1475803"/>
                  <a:pt x="11887200" y="1818992"/>
                </a:cubicBezTo>
                <a:cubicBezTo>
                  <a:pt x="11916635" y="2162181"/>
                  <a:pt x="11867050" y="2323103"/>
                  <a:pt x="11887200" y="2554907"/>
                </a:cubicBezTo>
                <a:cubicBezTo>
                  <a:pt x="11907350" y="2786712"/>
                  <a:pt x="11875166" y="2949881"/>
                  <a:pt x="11887200" y="3249167"/>
                </a:cubicBezTo>
                <a:cubicBezTo>
                  <a:pt x="11899234" y="3548453"/>
                  <a:pt x="11874177" y="3807340"/>
                  <a:pt x="11887200" y="3985082"/>
                </a:cubicBezTo>
                <a:cubicBezTo>
                  <a:pt x="11900223" y="4162824"/>
                  <a:pt x="11923068" y="4850378"/>
                  <a:pt x="11887200" y="5206979"/>
                </a:cubicBezTo>
                <a:cubicBezTo>
                  <a:pt x="11901856" y="5814259"/>
                  <a:pt x="11447032" y="6258483"/>
                  <a:pt x="10845779" y="6248400"/>
                </a:cubicBezTo>
                <a:cubicBezTo>
                  <a:pt x="10569628" y="6216575"/>
                  <a:pt x="10361007" y="6221695"/>
                  <a:pt x="10094112" y="6248400"/>
                </a:cubicBezTo>
                <a:cubicBezTo>
                  <a:pt x="9827217" y="6275105"/>
                  <a:pt x="9528881" y="6243600"/>
                  <a:pt x="9342444" y="6248400"/>
                </a:cubicBezTo>
                <a:cubicBezTo>
                  <a:pt x="9156007" y="6253200"/>
                  <a:pt x="8863838" y="6275071"/>
                  <a:pt x="8688820" y="6248400"/>
                </a:cubicBezTo>
                <a:cubicBezTo>
                  <a:pt x="8513802" y="6221729"/>
                  <a:pt x="8505976" y="6256064"/>
                  <a:pt x="8329327" y="6248400"/>
                </a:cubicBezTo>
                <a:cubicBezTo>
                  <a:pt x="8152678" y="6240736"/>
                  <a:pt x="7822926" y="6226856"/>
                  <a:pt x="7577660" y="6248400"/>
                </a:cubicBezTo>
                <a:cubicBezTo>
                  <a:pt x="7332394" y="6269944"/>
                  <a:pt x="7242657" y="6227310"/>
                  <a:pt x="7120123" y="6248400"/>
                </a:cubicBezTo>
                <a:cubicBezTo>
                  <a:pt x="6997589" y="6269490"/>
                  <a:pt x="6660303" y="6253411"/>
                  <a:pt x="6466499" y="6248400"/>
                </a:cubicBezTo>
                <a:cubicBezTo>
                  <a:pt x="6272695" y="6243389"/>
                  <a:pt x="6102836" y="6259641"/>
                  <a:pt x="6008962" y="6248400"/>
                </a:cubicBezTo>
                <a:cubicBezTo>
                  <a:pt x="5915088" y="6237159"/>
                  <a:pt x="5431306" y="6250779"/>
                  <a:pt x="5159251" y="6248400"/>
                </a:cubicBezTo>
                <a:cubicBezTo>
                  <a:pt x="4887196" y="6246021"/>
                  <a:pt x="4763106" y="6231450"/>
                  <a:pt x="4603671" y="6248400"/>
                </a:cubicBezTo>
                <a:cubicBezTo>
                  <a:pt x="4444236" y="6265350"/>
                  <a:pt x="3965217" y="6216200"/>
                  <a:pt x="3753960" y="6248400"/>
                </a:cubicBezTo>
                <a:cubicBezTo>
                  <a:pt x="3542703" y="6280600"/>
                  <a:pt x="3359890" y="6218878"/>
                  <a:pt x="3100336" y="6248400"/>
                </a:cubicBezTo>
                <a:cubicBezTo>
                  <a:pt x="2840782" y="6277922"/>
                  <a:pt x="2859758" y="6264556"/>
                  <a:pt x="2642799" y="6248400"/>
                </a:cubicBezTo>
                <a:cubicBezTo>
                  <a:pt x="2425840" y="6232244"/>
                  <a:pt x="2375997" y="6235505"/>
                  <a:pt x="2283306" y="6248400"/>
                </a:cubicBezTo>
                <a:cubicBezTo>
                  <a:pt x="2190615" y="6261295"/>
                  <a:pt x="2092829" y="6237282"/>
                  <a:pt x="1923813" y="6248400"/>
                </a:cubicBezTo>
                <a:cubicBezTo>
                  <a:pt x="1754797" y="6259518"/>
                  <a:pt x="1370361" y="6230254"/>
                  <a:pt x="1041421" y="6248400"/>
                </a:cubicBezTo>
                <a:cubicBezTo>
                  <a:pt x="490997" y="6275911"/>
                  <a:pt x="28146" y="5818028"/>
                  <a:pt x="0" y="5206979"/>
                </a:cubicBezTo>
                <a:cubicBezTo>
                  <a:pt x="10994" y="4926439"/>
                  <a:pt x="19697" y="4897747"/>
                  <a:pt x="0" y="4596030"/>
                </a:cubicBezTo>
                <a:cubicBezTo>
                  <a:pt x="-19697" y="4294313"/>
                  <a:pt x="-14398" y="4191811"/>
                  <a:pt x="0" y="3985082"/>
                </a:cubicBezTo>
                <a:cubicBezTo>
                  <a:pt x="14398" y="3778353"/>
                  <a:pt x="-2967" y="3651595"/>
                  <a:pt x="0" y="3374133"/>
                </a:cubicBezTo>
                <a:cubicBezTo>
                  <a:pt x="2967" y="3096671"/>
                  <a:pt x="30290" y="2939068"/>
                  <a:pt x="0" y="2679874"/>
                </a:cubicBezTo>
                <a:cubicBezTo>
                  <a:pt x="-30290" y="2420680"/>
                  <a:pt x="10528" y="2218308"/>
                  <a:pt x="0" y="2068925"/>
                </a:cubicBezTo>
                <a:cubicBezTo>
                  <a:pt x="-10528" y="1919542"/>
                  <a:pt x="4903" y="1521983"/>
                  <a:pt x="0" y="104142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77CCD60-446E-C4FC-D153-BEFC7E325B21}"/>
              </a:ext>
            </a:extLst>
          </p:cNvPr>
          <p:cNvSpPr txBox="1"/>
          <p:nvPr/>
        </p:nvSpPr>
        <p:spPr>
          <a:xfrm>
            <a:off x="776177" y="1822859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56 472  8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0BBF40E-EB79-029D-AFC1-E2207A23367E}"/>
              </a:ext>
            </a:extLst>
          </p:cNvPr>
          <p:cNvGrpSpPr/>
          <p:nvPr/>
        </p:nvGrpSpPr>
        <p:grpSpPr>
          <a:xfrm>
            <a:off x="2513912" y="1997671"/>
            <a:ext cx="1377604" cy="1234627"/>
            <a:chOff x="3624077" y="2178424"/>
            <a:chExt cx="894135" cy="1234627"/>
          </a:xfrm>
        </p:grpSpPr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310139B-0D9D-9514-0F17-8B563336802C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87DEBE5-4A79-F30B-2FAF-AF140001EAFB}"/>
                </a:ext>
              </a:extLst>
            </p:cNvPr>
            <p:cNvCxnSpPr/>
            <p:nvPr/>
          </p:nvCxnSpPr>
          <p:spPr>
            <a:xfrm>
              <a:off x="3624077" y="2711498"/>
              <a:ext cx="894135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0D08570E-16F1-83F6-BEA9-39FFDF8740C1}"/>
              </a:ext>
            </a:extLst>
          </p:cNvPr>
          <p:cNvSpPr txBox="1"/>
          <p:nvPr/>
        </p:nvSpPr>
        <p:spPr>
          <a:xfrm>
            <a:off x="2580553" y="2587837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3FBCF51-19FC-83EF-0041-F31EBBE9B642}"/>
              </a:ext>
            </a:extLst>
          </p:cNvPr>
          <p:cNvSpPr txBox="1"/>
          <p:nvPr/>
        </p:nvSpPr>
        <p:spPr>
          <a:xfrm>
            <a:off x="1097530" y="2453569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A58B47F1-44DA-6FF2-D4BF-8D1B4DE59423}"/>
              </a:ext>
            </a:extLst>
          </p:cNvPr>
          <p:cNvSpPr txBox="1"/>
          <p:nvPr/>
        </p:nvSpPr>
        <p:spPr>
          <a:xfrm>
            <a:off x="1478003" y="2453569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67404E99-24D5-49C0-CF48-0AFE22EFDAA8}"/>
              </a:ext>
            </a:extLst>
          </p:cNvPr>
          <p:cNvSpPr txBox="1"/>
          <p:nvPr/>
        </p:nvSpPr>
        <p:spPr>
          <a:xfrm>
            <a:off x="2896064" y="2579830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5340E14-B99A-641B-91E1-2B09C220B4DE}"/>
              </a:ext>
            </a:extLst>
          </p:cNvPr>
          <p:cNvSpPr txBox="1"/>
          <p:nvPr/>
        </p:nvSpPr>
        <p:spPr>
          <a:xfrm>
            <a:off x="1478145" y="3062096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4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84380E5-DE89-74C7-2386-394A3756E4F2}"/>
              </a:ext>
            </a:extLst>
          </p:cNvPr>
          <p:cNvSpPr txBox="1"/>
          <p:nvPr/>
        </p:nvSpPr>
        <p:spPr>
          <a:xfrm>
            <a:off x="1762923" y="307272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675B138-29E8-5A28-54B1-C87F6E8A92C4}"/>
              </a:ext>
            </a:extLst>
          </p:cNvPr>
          <p:cNvSpPr txBox="1"/>
          <p:nvPr/>
        </p:nvSpPr>
        <p:spPr>
          <a:xfrm>
            <a:off x="3206186" y="258245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5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5DAF527-15A4-51C4-8433-D793826728CC}"/>
              </a:ext>
            </a:extLst>
          </p:cNvPr>
          <p:cNvSpPr txBox="1"/>
          <p:nvPr/>
        </p:nvSpPr>
        <p:spPr>
          <a:xfrm>
            <a:off x="1762986" y="3585346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3511362B-AD87-506A-7A2D-1CB18680FC2B}"/>
              </a:ext>
            </a:extLst>
          </p:cNvPr>
          <p:cNvSpPr txBox="1"/>
          <p:nvPr/>
        </p:nvSpPr>
        <p:spPr>
          <a:xfrm>
            <a:off x="2056667" y="360449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35C5A56-1A3C-A1FD-D3B4-E2A00C9EB838}"/>
              </a:ext>
            </a:extLst>
          </p:cNvPr>
          <p:cNvSpPr txBox="1"/>
          <p:nvPr/>
        </p:nvSpPr>
        <p:spPr>
          <a:xfrm>
            <a:off x="3519530" y="2581294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9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5408EFCB-7324-6EEE-0E2B-6C16DBB4EE3B}"/>
              </a:ext>
            </a:extLst>
          </p:cNvPr>
          <p:cNvSpPr txBox="1"/>
          <p:nvPr/>
        </p:nvSpPr>
        <p:spPr>
          <a:xfrm>
            <a:off x="2126366" y="4181122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DB2BED14-2103-9506-08F0-9916614FBCFB}"/>
              </a:ext>
            </a:extLst>
          </p:cNvPr>
          <p:cNvSpPr/>
          <p:nvPr/>
        </p:nvSpPr>
        <p:spPr>
          <a:xfrm>
            <a:off x="1626780" y="79744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56 472 : 8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4DB41FB1-8777-E448-AD30-60AAD491A89C}"/>
              </a:ext>
            </a:extLst>
          </p:cNvPr>
          <p:cNvSpPr/>
          <p:nvPr/>
        </p:nvSpPr>
        <p:spPr>
          <a:xfrm>
            <a:off x="6751673" y="754912"/>
            <a:ext cx="2679405" cy="744279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91 503 : 7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3AB5F8-6CBF-C4E7-F832-A076D9CD18E9}"/>
              </a:ext>
            </a:extLst>
          </p:cNvPr>
          <p:cNvSpPr txBox="1"/>
          <p:nvPr/>
        </p:nvSpPr>
        <p:spPr>
          <a:xfrm>
            <a:off x="6783573" y="1939817"/>
            <a:ext cx="314285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91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 503  7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A2E329A-A989-3C04-6B93-B1AC758CFF11}"/>
              </a:ext>
            </a:extLst>
          </p:cNvPr>
          <p:cNvGrpSpPr/>
          <p:nvPr/>
        </p:nvGrpSpPr>
        <p:grpSpPr>
          <a:xfrm>
            <a:off x="8521308" y="2114629"/>
            <a:ext cx="1685948" cy="1234627"/>
            <a:chOff x="3624077" y="2178424"/>
            <a:chExt cx="1094266" cy="1234627"/>
          </a:xfrm>
        </p:grpSpPr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1DE01782-4C32-2D47-BBA4-4BF73CA646F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178424"/>
              <a:ext cx="0" cy="1234627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581D19DA-CFC0-6164-E6BD-71EAE679D42D}"/>
                </a:ext>
              </a:extLst>
            </p:cNvPr>
            <p:cNvCxnSpPr>
              <a:cxnSpLocks/>
            </p:cNvCxnSpPr>
            <p:nvPr/>
          </p:nvCxnSpPr>
          <p:spPr>
            <a:xfrm>
              <a:off x="3624077" y="2711498"/>
              <a:ext cx="1094266" cy="0"/>
            </a:xfrm>
            <a:prstGeom prst="line">
              <a:avLst/>
            </a:prstGeom>
            <a:ln w="38100"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739118D6-BE04-FFF1-565B-D3F1B21170F8}"/>
              </a:ext>
            </a:extLst>
          </p:cNvPr>
          <p:cNvSpPr txBox="1"/>
          <p:nvPr/>
        </p:nvSpPr>
        <p:spPr>
          <a:xfrm>
            <a:off x="8587949" y="2683530"/>
            <a:ext cx="41685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2D73DDD-A245-78E4-568A-319E579DC86A}"/>
              </a:ext>
            </a:extLst>
          </p:cNvPr>
          <p:cNvSpPr txBox="1"/>
          <p:nvPr/>
        </p:nvSpPr>
        <p:spPr>
          <a:xfrm>
            <a:off x="6849745" y="2570527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2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6E847AB0-6AE7-FEF7-3BFE-94E160EF1877}"/>
              </a:ext>
            </a:extLst>
          </p:cNvPr>
          <p:cNvSpPr txBox="1"/>
          <p:nvPr/>
        </p:nvSpPr>
        <p:spPr>
          <a:xfrm>
            <a:off x="7134525" y="2591792"/>
            <a:ext cx="3845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2381F42-EE6C-6DCA-5980-62003E9356D8}"/>
              </a:ext>
            </a:extLst>
          </p:cNvPr>
          <p:cNvSpPr txBox="1"/>
          <p:nvPr/>
        </p:nvSpPr>
        <p:spPr>
          <a:xfrm>
            <a:off x="8903460" y="2696788"/>
            <a:ext cx="3810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661CA84B-B06A-22B7-FA5D-FC49C0D8637B}"/>
              </a:ext>
            </a:extLst>
          </p:cNvPr>
          <p:cNvSpPr txBox="1"/>
          <p:nvPr/>
        </p:nvSpPr>
        <p:spPr>
          <a:xfrm>
            <a:off x="7187830" y="3115258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11404CD7-42B5-F6FD-E654-392186ACC94D}"/>
              </a:ext>
            </a:extLst>
          </p:cNvPr>
          <p:cNvSpPr txBox="1"/>
          <p:nvPr/>
        </p:nvSpPr>
        <p:spPr>
          <a:xfrm>
            <a:off x="7536403" y="3115259"/>
            <a:ext cx="38443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74A3B2B5-D249-F2D5-24CF-30ED64B1C4FE}"/>
              </a:ext>
            </a:extLst>
          </p:cNvPr>
          <p:cNvSpPr txBox="1"/>
          <p:nvPr/>
        </p:nvSpPr>
        <p:spPr>
          <a:xfrm>
            <a:off x="9213582" y="2699413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dirty="0">
                <a:solidFill>
                  <a:srgbClr val="000000"/>
                </a:solidFill>
                <a:latin typeface="Arial"/>
                <a:ea typeface="微软雅黑"/>
              </a:rPr>
              <a:t>0</a:t>
            </a:r>
            <a:endParaRPr kumimoji="0" lang="en-US" sz="4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微软雅黑"/>
              <a:cs typeface="+mn-cs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990435E-77C5-61A9-099F-CF82FE74CEC4}"/>
              </a:ext>
            </a:extLst>
          </p:cNvPr>
          <p:cNvSpPr txBox="1"/>
          <p:nvPr/>
        </p:nvSpPr>
        <p:spPr>
          <a:xfrm>
            <a:off x="7547099" y="3681038"/>
            <a:ext cx="393751" cy="718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5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81BDBF2-55A2-E710-388F-54EA525626AD}"/>
              </a:ext>
            </a:extLst>
          </p:cNvPr>
          <p:cNvSpPr txBox="1"/>
          <p:nvPr/>
        </p:nvSpPr>
        <p:spPr>
          <a:xfrm>
            <a:off x="7851413" y="3700185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0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B048BF2-AEDF-4119-B0E3-0E32D741F5BA}"/>
              </a:ext>
            </a:extLst>
          </p:cNvPr>
          <p:cNvSpPr txBox="1"/>
          <p:nvPr/>
        </p:nvSpPr>
        <p:spPr>
          <a:xfrm>
            <a:off x="9526926" y="2698252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7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A2018C61-9E08-0019-D556-3C43B21BE83C}"/>
              </a:ext>
            </a:extLst>
          </p:cNvPr>
          <p:cNvSpPr txBox="1"/>
          <p:nvPr/>
        </p:nvSpPr>
        <p:spPr>
          <a:xfrm>
            <a:off x="7867948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268737C6-0BEF-D070-66F4-C7EE2C2A0D98}"/>
              </a:ext>
            </a:extLst>
          </p:cNvPr>
          <p:cNvSpPr txBox="1"/>
          <p:nvPr/>
        </p:nvSpPr>
        <p:spPr>
          <a:xfrm>
            <a:off x="8144395" y="4244917"/>
            <a:ext cx="36347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3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AF438C04-1829-88D8-F725-E8A7A7DC4E9D}"/>
              </a:ext>
            </a:extLst>
          </p:cNvPr>
          <p:cNvSpPr txBox="1"/>
          <p:nvPr/>
        </p:nvSpPr>
        <p:spPr>
          <a:xfrm>
            <a:off x="9760843" y="2708885"/>
            <a:ext cx="314321" cy="711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1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45E9FF3-A8B0-20C6-67B6-B58388661AE1}"/>
              </a:ext>
            </a:extLst>
          </p:cNvPr>
          <p:cNvSpPr txBox="1"/>
          <p:nvPr/>
        </p:nvSpPr>
        <p:spPr>
          <a:xfrm>
            <a:off x="8144394" y="4723383"/>
            <a:ext cx="27659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微软雅黑"/>
                <a:cs typeface="+mn-cs"/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60643976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3" fill="hold">
                      <p:stCondLst>
                        <p:cond delay="indefinite"/>
                      </p:stCondLst>
                      <p:childTnLst>
                        <p:par>
                          <p:cTn id="114" fill="hold">
                            <p:stCondLst>
                              <p:cond delay="0"/>
                            </p:stCondLst>
                            <p:childTnLst>
                              <p:par>
                                <p:cTn id="1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9" grpId="0"/>
      <p:bldP spid="30" grpId="0"/>
      <p:bldP spid="31" grpId="0"/>
      <p:bldP spid="32" grpId="0"/>
      <p:bldP spid="33" grpId="0"/>
      <p:bldP spid="36" grpId="0"/>
      <p:bldP spid="37" grpId="0"/>
      <p:bldP spid="38" grpId="0"/>
      <p:bldP spid="39" grpId="0"/>
      <p:bldP spid="40" grpId="0"/>
      <p:bldP spid="41" grpId="0"/>
      <p:bldP spid="45" grpId="0"/>
      <p:bldP spid="56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54965"/>
            <a:ext cx="11313042" cy="6224570"/>
            <a:chOff x="2552700" y="228601"/>
            <a:chExt cx="8843934" cy="403129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4031290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64105" y="472544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646876"/>
              <a:chOff x="1828801" y="459987"/>
              <a:chExt cx="660912" cy="64687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199" y="657977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4D5FA98D-48E6-B312-D23F-FC7C66ECB1C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0967" y="2039780"/>
            <a:ext cx="9740531" cy="365052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3874023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C06EF41B-5389-372A-4D21-02F87C5D7C2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75" r="3125" b="51111"/>
          <a:stretch/>
        </p:blipFill>
        <p:spPr>
          <a:xfrm>
            <a:off x="1219200" y="4419600"/>
            <a:ext cx="10896600" cy="2362200"/>
          </a:xfrm>
          <a:prstGeom prst="rect">
            <a:avLst/>
          </a:prstGeom>
        </p:spPr>
      </p:pic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73665" y="1807535"/>
            <a:ext cx="11887200" cy="4749209"/>
          </a:xfrm>
          <a:custGeom>
            <a:avLst/>
            <a:gdLst>
              <a:gd name="connsiteX0" fmla="*/ 0 w 11887200"/>
              <a:gd name="connsiteY0" fmla="*/ 791551 h 4749209"/>
              <a:gd name="connsiteX1" fmla="*/ 791551 w 11887200"/>
              <a:gd name="connsiteY1" fmla="*/ 0 h 4749209"/>
              <a:gd name="connsiteX2" fmla="*/ 1272409 w 11887200"/>
              <a:gd name="connsiteY2" fmla="*/ 0 h 4749209"/>
              <a:gd name="connsiteX3" fmla="*/ 2165431 w 11887200"/>
              <a:gd name="connsiteY3" fmla="*/ 0 h 4749209"/>
              <a:gd name="connsiteX4" fmla="*/ 2852371 w 11887200"/>
              <a:gd name="connsiteY4" fmla="*/ 0 h 4749209"/>
              <a:gd name="connsiteX5" fmla="*/ 3539310 w 11887200"/>
              <a:gd name="connsiteY5" fmla="*/ 0 h 4749209"/>
              <a:gd name="connsiteX6" fmla="*/ 4432332 w 11887200"/>
              <a:gd name="connsiteY6" fmla="*/ 0 h 4749209"/>
              <a:gd name="connsiteX7" fmla="*/ 5016231 w 11887200"/>
              <a:gd name="connsiteY7" fmla="*/ 0 h 4749209"/>
              <a:gd name="connsiteX8" fmla="*/ 5394048 w 11887200"/>
              <a:gd name="connsiteY8" fmla="*/ 0 h 4749209"/>
              <a:gd name="connsiteX9" fmla="*/ 6287070 w 11887200"/>
              <a:gd name="connsiteY9" fmla="*/ 0 h 4749209"/>
              <a:gd name="connsiteX10" fmla="*/ 7180092 w 11887200"/>
              <a:gd name="connsiteY10" fmla="*/ 0 h 4749209"/>
              <a:gd name="connsiteX11" fmla="*/ 7763991 w 11887200"/>
              <a:gd name="connsiteY11" fmla="*/ 0 h 4749209"/>
              <a:gd name="connsiteX12" fmla="*/ 8657012 w 11887200"/>
              <a:gd name="connsiteY12" fmla="*/ 0 h 4749209"/>
              <a:gd name="connsiteX13" fmla="*/ 9446993 w 11887200"/>
              <a:gd name="connsiteY13" fmla="*/ 0 h 4749209"/>
              <a:gd name="connsiteX14" fmla="*/ 10030892 w 11887200"/>
              <a:gd name="connsiteY14" fmla="*/ 0 h 4749209"/>
              <a:gd name="connsiteX15" fmla="*/ 10511750 w 11887200"/>
              <a:gd name="connsiteY15" fmla="*/ 0 h 4749209"/>
              <a:gd name="connsiteX16" fmla="*/ 11095649 w 11887200"/>
              <a:gd name="connsiteY16" fmla="*/ 0 h 4749209"/>
              <a:gd name="connsiteX17" fmla="*/ 11887200 w 11887200"/>
              <a:gd name="connsiteY17" fmla="*/ 791551 h 4749209"/>
              <a:gd name="connsiteX18" fmla="*/ 11887200 w 11887200"/>
              <a:gd name="connsiteY18" fmla="*/ 1424772 h 4749209"/>
              <a:gd name="connsiteX19" fmla="*/ 11887200 w 11887200"/>
              <a:gd name="connsiteY19" fmla="*/ 2089655 h 4749209"/>
              <a:gd name="connsiteX20" fmla="*/ 11887200 w 11887200"/>
              <a:gd name="connsiteY20" fmla="*/ 2722876 h 4749209"/>
              <a:gd name="connsiteX21" fmla="*/ 11887200 w 11887200"/>
              <a:gd name="connsiteY21" fmla="*/ 3957658 h 4749209"/>
              <a:gd name="connsiteX22" fmla="*/ 11095649 w 11887200"/>
              <a:gd name="connsiteY22" fmla="*/ 4749209 h 4749209"/>
              <a:gd name="connsiteX23" fmla="*/ 10305668 w 11887200"/>
              <a:gd name="connsiteY23" fmla="*/ 4749209 h 4749209"/>
              <a:gd name="connsiteX24" fmla="*/ 9721769 w 11887200"/>
              <a:gd name="connsiteY24" fmla="*/ 4749209 h 4749209"/>
              <a:gd name="connsiteX25" fmla="*/ 9137870 w 11887200"/>
              <a:gd name="connsiteY25" fmla="*/ 4749209 h 4749209"/>
              <a:gd name="connsiteX26" fmla="*/ 8760053 w 11887200"/>
              <a:gd name="connsiteY26" fmla="*/ 4749209 h 4749209"/>
              <a:gd name="connsiteX27" fmla="*/ 8382237 w 11887200"/>
              <a:gd name="connsiteY27" fmla="*/ 4749209 h 4749209"/>
              <a:gd name="connsiteX28" fmla="*/ 7901379 w 11887200"/>
              <a:gd name="connsiteY28" fmla="*/ 4749209 h 4749209"/>
              <a:gd name="connsiteX29" fmla="*/ 7214439 w 11887200"/>
              <a:gd name="connsiteY29" fmla="*/ 4749209 h 4749209"/>
              <a:gd name="connsiteX30" fmla="*/ 6527499 w 11887200"/>
              <a:gd name="connsiteY30" fmla="*/ 4749209 h 4749209"/>
              <a:gd name="connsiteX31" fmla="*/ 6149682 w 11887200"/>
              <a:gd name="connsiteY31" fmla="*/ 4749209 h 4749209"/>
              <a:gd name="connsiteX32" fmla="*/ 5771865 w 11887200"/>
              <a:gd name="connsiteY32" fmla="*/ 4749209 h 4749209"/>
              <a:gd name="connsiteX33" fmla="*/ 5084925 w 11887200"/>
              <a:gd name="connsiteY33" fmla="*/ 4749209 h 4749209"/>
              <a:gd name="connsiteX34" fmla="*/ 4604067 w 11887200"/>
              <a:gd name="connsiteY34" fmla="*/ 4749209 h 4749209"/>
              <a:gd name="connsiteX35" fmla="*/ 4123209 w 11887200"/>
              <a:gd name="connsiteY35" fmla="*/ 4749209 h 4749209"/>
              <a:gd name="connsiteX36" fmla="*/ 3436269 w 11887200"/>
              <a:gd name="connsiteY36" fmla="*/ 4749209 h 4749209"/>
              <a:gd name="connsiteX37" fmla="*/ 2955412 w 11887200"/>
              <a:gd name="connsiteY37" fmla="*/ 4749209 h 4749209"/>
              <a:gd name="connsiteX38" fmla="*/ 2062390 w 11887200"/>
              <a:gd name="connsiteY38" fmla="*/ 4749209 h 4749209"/>
              <a:gd name="connsiteX39" fmla="*/ 791551 w 11887200"/>
              <a:gd name="connsiteY39" fmla="*/ 4749209 h 4749209"/>
              <a:gd name="connsiteX40" fmla="*/ 0 w 11887200"/>
              <a:gd name="connsiteY40" fmla="*/ 3957658 h 4749209"/>
              <a:gd name="connsiteX41" fmla="*/ 0 w 11887200"/>
              <a:gd name="connsiteY41" fmla="*/ 3387759 h 4749209"/>
              <a:gd name="connsiteX42" fmla="*/ 0 w 11887200"/>
              <a:gd name="connsiteY42" fmla="*/ 2722876 h 4749209"/>
              <a:gd name="connsiteX43" fmla="*/ 0 w 11887200"/>
              <a:gd name="connsiteY43" fmla="*/ 2057994 h 4749209"/>
              <a:gd name="connsiteX44" fmla="*/ 0 w 11887200"/>
              <a:gd name="connsiteY44" fmla="*/ 1488095 h 4749209"/>
              <a:gd name="connsiteX45" fmla="*/ 0 w 11887200"/>
              <a:gd name="connsiteY45" fmla="*/ 791551 h 4749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887200" h="4749209" fill="none" extrusionOk="0">
                <a:moveTo>
                  <a:pt x="0" y="791551"/>
                </a:moveTo>
                <a:cubicBezTo>
                  <a:pt x="-15961" y="359229"/>
                  <a:pt x="289376" y="-32973"/>
                  <a:pt x="791551" y="0"/>
                </a:cubicBezTo>
                <a:cubicBezTo>
                  <a:pt x="904230" y="13166"/>
                  <a:pt x="1119054" y="16923"/>
                  <a:pt x="1272409" y="0"/>
                </a:cubicBezTo>
                <a:cubicBezTo>
                  <a:pt x="1425764" y="-16923"/>
                  <a:pt x="1788228" y="-12115"/>
                  <a:pt x="2165431" y="0"/>
                </a:cubicBezTo>
                <a:cubicBezTo>
                  <a:pt x="2542634" y="12115"/>
                  <a:pt x="2696667" y="-16207"/>
                  <a:pt x="2852371" y="0"/>
                </a:cubicBezTo>
                <a:cubicBezTo>
                  <a:pt x="3008075" y="16207"/>
                  <a:pt x="3364611" y="-29092"/>
                  <a:pt x="3539310" y="0"/>
                </a:cubicBezTo>
                <a:cubicBezTo>
                  <a:pt x="3714009" y="29092"/>
                  <a:pt x="4071481" y="10469"/>
                  <a:pt x="4432332" y="0"/>
                </a:cubicBezTo>
                <a:cubicBezTo>
                  <a:pt x="4793183" y="-10469"/>
                  <a:pt x="4734429" y="1149"/>
                  <a:pt x="5016231" y="0"/>
                </a:cubicBezTo>
                <a:cubicBezTo>
                  <a:pt x="5298033" y="-1149"/>
                  <a:pt x="5282041" y="2417"/>
                  <a:pt x="5394048" y="0"/>
                </a:cubicBezTo>
                <a:cubicBezTo>
                  <a:pt x="5506055" y="-2417"/>
                  <a:pt x="5848674" y="14791"/>
                  <a:pt x="6287070" y="0"/>
                </a:cubicBezTo>
                <a:cubicBezTo>
                  <a:pt x="6725466" y="-14791"/>
                  <a:pt x="6814393" y="239"/>
                  <a:pt x="7180092" y="0"/>
                </a:cubicBezTo>
                <a:cubicBezTo>
                  <a:pt x="7545791" y="-239"/>
                  <a:pt x="7562635" y="-8398"/>
                  <a:pt x="7763991" y="0"/>
                </a:cubicBezTo>
                <a:cubicBezTo>
                  <a:pt x="7965347" y="8398"/>
                  <a:pt x="8445444" y="-24054"/>
                  <a:pt x="8657012" y="0"/>
                </a:cubicBezTo>
                <a:cubicBezTo>
                  <a:pt x="8868580" y="24054"/>
                  <a:pt x="9220550" y="-36225"/>
                  <a:pt x="9446993" y="0"/>
                </a:cubicBezTo>
                <a:cubicBezTo>
                  <a:pt x="9673436" y="36225"/>
                  <a:pt x="9866992" y="2672"/>
                  <a:pt x="10030892" y="0"/>
                </a:cubicBezTo>
                <a:cubicBezTo>
                  <a:pt x="10194792" y="-2672"/>
                  <a:pt x="10411125" y="-23158"/>
                  <a:pt x="10511750" y="0"/>
                </a:cubicBezTo>
                <a:cubicBezTo>
                  <a:pt x="10612375" y="23158"/>
                  <a:pt x="10961204" y="-14494"/>
                  <a:pt x="11095649" y="0"/>
                </a:cubicBezTo>
                <a:cubicBezTo>
                  <a:pt x="11590621" y="14280"/>
                  <a:pt x="11894329" y="386195"/>
                  <a:pt x="11887200" y="791551"/>
                </a:cubicBezTo>
                <a:cubicBezTo>
                  <a:pt x="11909713" y="931706"/>
                  <a:pt x="11903756" y="1252539"/>
                  <a:pt x="11887200" y="1424772"/>
                </a:cubicBezTo>
                <a:cubicBezTo>
                  <a:pt x="11870644" y="1597005"/>
                  <a:pt x="11856192" y="1781322"/>
                  <a:pt x="11887200" y="2089655"/>
                </a:cubicBezTo>
                <a:cubicBezTo>
                  <a:pt x="11918208" y="2397988"/>
                  <a:pt x="11887279" y="2527255"/>
                  <a:pt x="11887200" y="2722876"/>
                </a:cubicBezTo>
                <a:cubicBezTo>
                  <a:pt x="11887121" y="2918497"/>
                  <a:pt x="11887043" y="3420434"/>
                  <a:pt x="11887200" y="3957658"/>
                </a:cubicBezTo>
                <a:cubicBezTo>
                  <a:pt x="11914214" y="4364672"/>
                  <a:pt x="11591472" y="4763219"/>
                  <a:pt x="11095649" y="4749209"/>
                </a:cubicBezTo>
                <a:cubicBezTo>
                  <a:pt x="10837839" y="4785386"/>
                  <a:pt x="10500195" y="4731696"/>
                  <a:pt x="10305668" y="4749209"/>
                </a:cubicBezTo>
                <a:cubicBezTo>
                  <a:pt x="10111141" y="4766722"/>
                  <a:pt x="9842132" y="4751332"/>
                  <a:pt x="9721769" y="4749209"/>
                </a:cubicBezTo>
                <a:cubicBezTo>
                  <a:pt x="9601406" y="4747086"/>
                  <a:pt x="9271311" y="4766434"/>
                  <a:pt x="9137870" y="4749209"/>
                </a:cubicBezTo>
                <a:cubicBezTo>
                  <a:pt x="9004429" y="4731984"/>
                  <a:pt x="8871623" y="4733464"/>
                  <a:pt x="8760053" y="4749209"/>
                </a:cubicBezTo>
                <a:cubicBezTo>
                  <a:pt x="8648483" y="4764954"/>
                  <a:pt x="8553128" y="4761549"/>
                  <a:pt x="8382237" y="4749209"/>
                </a:cubicBezTo>
                <a:cubicBezTo>
                  <a:pt x="8211346" y="4736869"/>
                  <a:pt x="8130850" y="4738577"/>
                  <a:pt x="7901379" y="4749209"/>
                </a:cubicBezTo>
                <a:cubicBezTo>
                  <a:pt x="7671908" y="4759841"/>
                  <a:pt x="7388311" y="4762174"/>
                  <a:pt x="7214439" y="4749209"/>
                </a:cubicBezTo>
                <a:cubicBezTo>
                  <a:pt x="7040567" y="4736244"/>
                  <a:pt x="6744194" y="4760096"/>
                  <a:pt x="6527499" y="4749209"/>
                </a:cubicBezTo>
                <a:cubicBezTo>
                  <a:pt x="6310804" y="4738322"/>
                  <a:pt x="6326736" y="4732999"/>
                  <a:pt x="6149682" y="4749209"/>
                </a:cubicBezTo>
                <a:cubicBezTo>
                  <a:pt x="5972628" y="4765419"/>
                  <a:pt x="5911174" y="4743203"/>
                  <a:pt x="5771865" y="4749209"/>
                </a:cubicBezTo>
                <a:cubicBezTo>
                  <a:pt x="5632556" y="4755215"/>
                  <a:pt x="5383034" y="4755782"/>
                  <a:pt x="5084925" y="4749209"/>
                </a:cubicBezTo>
                <a:cubicBezTo>
                  <a:pt x="4786816" y="4742636"/>
                  <a:pt x="4744864" y="4731449"/>
                  <a:pt x="4604067" y="4749209"/>
                </a:cubicBezTo>
                <a:cubicBezTo>
                  <a:pt x="4463270" y="4766969"/>
                  <a:pt x="4223598" y="4755777"/>
                  <a:pt x="4123209" y="4749209"/>
                </a:cubicBezTo>
                <a:cubicBezTo>
                  <a:pt x="4022820" y="4742641"/>
                  <a:pt x="3633348" y="4768180"/>
                  <a:pt x="3436269" y="4749209"/>
                </a:cubicBezTo>
                <a:cubicBezTo>
                  <a:pt x="3239190" y="4730238"/>
                  <a:pt x="3057796" y="4762659"/>
                  <a:pt x="2955412" y="4749209"/>
                </a:cubicBezTo>
                <a:cubicBezTo>
                  <a:pt x="2853028" y="4735759"/>
                  <a:pt x="2483776" y="4754498"/>
                  <a:pt x="2062390" y="4749209"/>
                </a:cubicBezTo>
                <a:cubicBezTo>
                  <a:pt x="1641004" y="4743920"/>
                  <a:pt x="1077394" y="4762137"/>
                  <a:pt x="791551" y="4749209"/>
                </a:cubicBezTo>
                <a:cubicBezTo>
                  <a:pt x="413914" y="4797190"/>
                  <a:pt x="51924" y="4456268"/>
                  <a:pt x="0" y="3957658"/>
                </a:cubicBezTo>
                <a:cubicBezTo>
                  <a:pt x="16560" y="3733736"/>
                  <a:pt x="-3615" y="3556629"/>
                  <a:pt x="0" y="3387759"/>
                </a:cubicBezTo>
                <a:cubicBezTo>
                  <a:pt x="3615" y="3218889"/>
                  <a:pt x="19003" y="2903596"/>
                  <a:pt x="0" y="2722876"/>
                </a:cubicBezTo>
                <a:cubicBezTo>
                  <a:pt x="-19003" y="2542156"/>
                  <a:pt x="-22263" y="2355701"/>
                  <a:pt x="0" y="2057994"/>
                </a:cubicBezTo>
                <a:cubicBezTo>
                  <a:pt x="22263" y="1760287"/>
                  <a:pt x="8751" y="1695704"/>
                  <a:pt x="0" y="1488095"/>
                </a:cubicBezTo>
                <a:cubicBezTo>
                  <a:pt x="-8751" y="1280486"/>
                  <a:pt x="-11337" y="1122313"/>
                  <a:pt x="0" y="791551"/>
                </a:cubicBezTo>
                <a:close/>
              </a:path>
              <a:path w="11887200" h="4749209" stroke="0" extrusionOk="0">
                <a:moveTo>
                  <a:pt x="0" y="791551"/>
                </a:moveTo>
                <a:cubicBezTo>
                  <a:pt x="39345" y="328138"/>
                  <a:pt x="297205" y="-36868"/>
                  <a:pt x="791551" y="0"/>
                </a:cubicBezTo>
                <a:cubicBezTo>
                  <a:pt x="905227" y="14472"/>
                  <a:pt x="1155118" y="-23215"/>
                  <a:pt x="1272409" y="0"/>
                </a:cubicBezTo>
                <a:cubicBezTo>
                  <a:pt x="1389700" y="23215"/>
                  <a:pt x="1534859" y="-265"/>
                  <a:pt x="1753267" y="0"/>
                </a:cubicBezTo>
                <a:cubicBezTo>
                  <a:pt x="1971675" y="265"/>
                  <a:pt x="2075806" y="-29159"/>
                  <a:pt x="2337166" y="0"/>
                </a:cubicBezTo>
                <a:cubicBezTo>
                  <a:pt x="2598526" y="29159"/>
                  <a:pt x="2627634" y="18451"/>
                  <a:pt x="2714983" y="0"/>
                </a:cubicBezTo>
                <a:cubicBezTo>
                  <a:pt x="2802332" y="-18451"/>
                  <a:pt x="3024841" y="6786"/>
                  <a:pt x="3195841" y="0"/>
                </a:cubicBezTo>
                <a:cubicBezTo>
                  <a:pt x="3366841" y="-6786"/>
                  <a:pt x="3629613" y="-6703"/>
                  <a:pt x="3985821" y="0"/>
                </a:cubicBezTo>
                <a:cubicBezTo>
                  <a:pt x="4342029" y="6703"/>
                  <a:pt x="4438712" y="-16420"/>
                  <a:pt x="4672761" y="0"/>
                </a:cubicBezTo>
                <a:cubicBezTo>
                  <a:pt x="4906810" y="16420"/>
                  <a:pt x="5264203" y="2758"/>
                  <a:pt x="5462742" y="0"/>
                </a:cubicBezTo>
                <a:cubicBezTo>
                  <a:pt x="5661281" y="-2758"/>
                  <a:pt x="5810236" y="16352"/>
                  <a:pt x="6046641" y="0"/>
                </a:cubicBezTo>
                <a:cubicBezTo>
                  <a:pt x="6283046" y="-16352"/>
                  <a:pt x="6392352" y="-20700"/>
                  <a:pt x="6733581" y="0"/>
                </a:cubicBezTo>
                <a:cubicBezTo>
                  <a:pt x="7074810" y="20700"/>
                  <a:pt x="7388073" y="29229"/>
                  <a:pt x="7626603" y="0"/>
                </a:cubicBezTo>
                <a:cubicBezTo>
                  <a:pt x="7865133" y="-29229"/>
                  <a:pt x="8228981" y="-8587"/>
                  <a:pt x="8416584" y="0"/>
                </a:cubicBezTo>
                <a:cubicBezTo>
                  <a:pt x="8604187" y="8587"/>
                  <a:pt x="8693661" y="-12"/>
                  <a:pt x="8794400" y="0"/>
                </a:cubicBezTo>
                <a:cubicBezTo>
                  <a:pt x="8895139" y="12"/>
                  <a:pt x="9444587" y="-8597"/>
                  <a:pt x="9687422" y="0"/>
                </a:cubicBezTo>
                <a:cubicBezTo>
                  <a:pt x="9930257" y="8597"/>
                  <a:pt x="10743556" y="36147"/>
                  <a:pt x="11095649" y="0"/>
                </a:cubicBezTo>
                <a:cubicBezTo>
                  <a:pt x="11528101" y="19040"/>
                  <a:pt x="11878920" y="384764"/>
                  <a:pt x="11887200" y="791551"/>
                </a:cubicBezTo>
                <a:cubicBezTo>
                  <a:pt x="11870568" y="1051588"/>
                  <a:pt x="11897419" y="1198257"/>
                  <a:pt x="11887200" y="1488095"/>
                </a:cubicBezTo>
                <a:cubicBezTo>
                  <a:pt x="11876981" y="1777933"/>
                  <a:pt x="11894022" y="1896101"/>
                  <a:pt x="11887200" y="2152977"/>
                </a:cubicBezTo>
                <a:cubicBezTo>
                  <a:pt x="11880378" y="2409853"/>
                  <a:pt x="11859280" y="2625312"/>
                  <a:pt x="11887200" y="2786198"/>
                </a:cubicBezTo>
                <a:cubicBezTo>
                  <a:pt x="11915120" y="2947084"/>
                  <a:pt x="11890107" y="3516268"/>
                  <a:pt x="11887200" y="3957658"/>
                </a:cubicBezTo>
                <a:cubicBezTo>
                  <a:pt x="11936747" y="4389658"/>
                  <a:pt x="11537951" y="4700166"/>
                  <a:pt x="11095649" y="4749209"/>
                </a:cubicBezTo>
                <a:cubicBezTo>
                  <a:pt x="10901117" y="4762003"/>
                  <a:pt x="10852588" y="4769205"/>
                  <a:pt x="10614791" y="4749209"/>
                </a:cubicBezTo>
                <a:cubicBezTo>
                  <a:pt x="10376994" y="4729213"/>
                  <a:pt x="9957247" y="4726448"/>
                  <a:pt x="9721769" y="4749209"/>
                </a:cubicBezTo>
                <a:cubicBezTo>
                  <a:pt x="9486291" y="4771970"/>
                  <a:pt x="9145240" y="4735800"/>
                  <a:pt x="8931788" y="4749209"/>
                </a:cubicBezTo>
                <a:cubicBezTo>
                  <a:pt x="8718336" y="4762618"/>
                  <a:pt x="8390110" y="4767703"/>
                  <a:pt x="8244849" y="4749209"/>
                </a:cubicBezTo>
                <a:cubicBezTo>
                  <a:pt x="8099588" y="4730715"/>
                  <a:pt x="8036878" y="4763685"/>
                  <a:pt x="7867032" y="4749209"/>
                </a:cubicBezTo>
                <a:cubicBezTo>
                  <a:pt x="7697186" y="4734733"/>
                  <a:pt x="7363886" y="4759574"/>
                  <a:pt x="7077051" y="4749209"/>
                </a:cubicBezTo>
                <a:cubicBezTo>
                  <a:pt x="6790216" y="4738844"/>
                  <a:pt x="6712098" y="4766331"/>
                  <a:pt x="6596193" y="4749209"/>
                </a:cubicBezTo>
                <a:cubicBezTo>
                  <a:pt x="6480288" y="4732087"/>
                  <a:pt x="6207548" y="4747209"/>
                  <a:pt x="5909253" y="4749209"/>
                </a:cubicBezTo>
                <a:cubicBezTo>
                  <a:pt x="5610958" y="4751209"/>
                  <a:pt x="5559674" y="4738714"/>
                  <a:pt x="5428395" y="4749209"/>
                </a:cubicBezTo>
                <a:cubicBezTo>
                  <a:pt x="5297116" y="4759704"/>
                  <a:pt x="4790295" y="4772208"/>
                  <a:pt x="4535373" y="4749209"/>
                </a:cubicBezTo>
                <a:cubicBezTo>
                  <a:pt x="4280451" y="4726210"/>
                  <a:pt x="4137177" y="4737097"/>
                  <a:pt x="3951474" y="4749209"/>
                </a:cubicBezTo>
                <a:cubicBezTo>
                  <a:pt x="3765771" y="4761321"/>
                  <a:pt x="3413497" y="4752890"/>
                  <a:pt x="3058453" y="4749209"/>
                </a:cubicBezTo>
                <a:cubicBezTo>
                  <a:pt x="2703409" y="4745528"/>
                  <a:pt x="2550775" y="4757398"/>
                  <a:pt x="2371513" y="4749209"/>
                </a:cubicBezTo>
                <a:cubicBezTo>
                  <a:pt x="2192251" y="4741020"/>
                  <a:pt x="2082469" y="4742615"/>
                  <a:pt x="1890655" y="4749209"/>
                </a:cubicBezTo>
                <a:cubicBezTo>
                  <a:pt x="1698841" y="4755803"/>
                  <a:pt x="1672550" y="4741848"/>
                  <a:pt x="1512838" y="4749209"/>
                </a:cubicBezTo>
                <a:cubicBezTo>
                  <a:pt x="1353126" y="4756570"/>
                  <a:pt x="1026355" y="4761611"/>
                  <a:pt x="791551" y="4749209"/>
                </a:cubicBezTo>
                <a:cubicBezTo>
                  <a:pt x="292298" y="4790530"/>
                  <a:pt x="-40684" y="4407276"/>
                  <a:pt x="0" y="3957658"/>
                </a:cubicBezTo>
                <a:cubicBezTo>
                  <a:pt x="10531" y="3765097"/>
                  <a:pt x="-21868" y="3412151"/>
                  <a:pt x="0" y="3261114"/>
                </a:cubicBezTo>
                <a:cubicBezTo>
                  <a:pt x="21868" y="3110077"/>
                  <a:pt x="23007" y="2914041"/>
                  <a:pt x="0" y="2596232"/>
                </a:cubicBezTo>
                <a:cubicBezTo>
                  <a:pt x="-23007" y="2278423"/>
                  <a:pt x="-2844" y="2274130"/>
                  <a:pt x="0" y="2026333"/>
                </a:cubicBezTo>
                <a:cubicBezTo>
                  <a:pt x="2844" y="1778536"/>
                  <a:pt x="3932" y="1587389"/>
                  <a:pt x="0" y="1456433"/>
                </a:cubicBezTo>
                <a:cubicBezTo>
                  <a:pt x="-3932" y="1325477"/>
                  <a:pt x="-23810" y="978160"/>
                  <a:pt x="0" y="791551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435935" y="116959"/>
            <a:ext cx="11313042" cy="1584250"/>
            <a:chOff x="2552700" y="203987"/>
            <a:chExt cx="8843934" cy="1026026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8843934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497353" y="203987"/>
              <a:ext cx="7591738" cy="102602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3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 4 xe ô tô, mỗi xe chở 4 500 kg gạo đến giúp đỡ đồng bào vùng bị lũ lụt. Dự kiến tất cả số gạo đó chia đều cho 5 xã. Hỏi mỗi xã sẽ nhận được bao nhiêu ki-lô-gam gạo?</a:t>
              </a:r>
              <a:endPara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7" y="360654"/>
              <a:ext cx="660912" cy="584901"/>
              <a:chOff x="1828801" y="459987"/>
              <a:chExt cx="660912" cy="584901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1" y="459987"/>
                <a:ext cx="660912" cy="581780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448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3</a:t>
                </a:r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DFEAAAC8-453B-02AE-EE4A-521D58AF1D50}"/>
              </a:ext>
            </a:extLst>
          </p:cNvPr>
          <p:cNvSpPr txBox="1"/>
          <p:nvPr/>
        </p:nvSpPr>
        <p:spPr>
          <a:xfrm>
            <a:off x="435936" y="2232837"/>
            <a:ext cx="370013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Tóm tắt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Có: 4 xe ô tô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xe: 4 500 kg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Chia đều cho 5 xã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Mỗi xã: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..</a:t>
            </a: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?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ABDF0E9-F2D8-CAF5-235B-B38C053F47E6}"/>
              </a:ext>
            </a:extLst>
          </p:cNvPr>
          <p:cNvSpPr txBox="1"/>
          <p:nvPr/>
        </p:nvSpPr>
        <p:spPr>
          <a:xfrm>
            <a:off x="4859080" y="2349795"/>
            <a:ext cx="6879264" cy="29546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 giải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Tổng số kg gạo mà 4 xe ô tô chở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4 500 x 4 = 18 000 (kg)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 kg gạo mà mỗi xã nhận được là: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18 000 : 5 = 3 600 (kg)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 số: 3 600 kg gạo.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5214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52E9C431-9F45-502E-968C-A47600E1C8FB}"/>
              </a:ext>
            </a:extLst>
          </p:cNvPr>
          <p:cNvSpPr/>
          <p:nvPr/>
        </p:nvSpPr>
        <p:spPr>
          <a:xfrm>
            <a:off x="152400" y="1216648"/>
            <a:ext cx="11887200" cy="5488952"/>
          </a:xfrm>
          <a:custGeom>
            <a:avLst/>
            <a:gdLst>
              <a:gd name="connsiteX0" fmla="*/ 0 w 11887200"/>
              <a:gd name="connsiteY0" fmla="*/ 914844 h 5488952"/>
              <a:gd name="connsiteX1" fmla="*/ 914844 w 11887200"/>
              <a:gd name="connsiteY1" fmla="*/ 0 h 5488952"/>
              <a:gd name="connsiteX2" fmla="*/ 1484770 w 11887200"/>
              <a:gd name="connsiteY2" fmla="*/ 0 h 5488952"/>
              <a:gd name="connsiteX3" fmla="*/ 2155270 w 11887200"/>
              <a:gd name="connsiteY3" fmla="*/ 0 h 5488952"/>
              <a:gd name="connsiteX4" fmla="*/ 3026922 w 11887200"/>
              <a:gd name="connsiteY4" fmla="*/ 0 h 5488952"/>
              <a:gd name="connsiteX5" fmla="*/ 3596847 w 11887200"/>
              <a:gd name="connsiteY5" fmla="*/ 0 h 5488952"/>
              <a:gd name="connsiteX6" fmla="*/ 3965623 w 11887200"/>
              <a:gd name="connsiteY6" fmla="*/ 0 h 5488952"/>
              <a:gd name="connsiteX7" fmla="*/ 4837274 w 11887200"/>
              <a:gd name="connsiteY7" fmla="*/ 0 h 5488952"/>
              <a:gd name="connsiteX8" fmla="*/ 5708925 w 11887200"/>
              <a:gd name="connsiteY8" fmla="*/ 0 h 5488952"/>
              <a:gd name="connsiteX9" fmla="*/ 6278850 w 11887200"/>
              <a:gd name="connsiteY9" fmla="*/ 0 h 5488952"/>
              <a:gd name="connsiteX10" fmla="*/ 7150501 w 11887200"/>
              <a:gd name="connsiteY10" fmla="*/ 0 h 5488952"/>
              <a:gd name="connsiteX11" fmla="*/ 7921577 w 11887200"/>
              <a:gd name="connsiteY11" fmla="*/ 0 h 5488952"/>
              <a:gd name="connsiteX12" fmla="*/ 8491503 w 11887200"/>
              <a:gd name="connsiteY12" fmla="*/ 0 h 5488952"/>
              <a:gd name="connsiteX13" fmla="*/ 8960854 w 11887200"/>
              <a:gd name="connsiteY13" fmla="*/ 0 h 5488952"/>
              <a:gd name="connsiteX14" fmla="*/ 9832505 w 11887200"/>
              <a:gd name="connsiteY14" fmla="*/ 0 h 5488952"/>
              <a:gd name="connsiteX15" fmla="*/ 10972356 w 11887200"/>
              <a:gd name="connsiteY15" fmla="*/ 0 h 5488952"/>
              <a:gd name="connsiteX16" fmla="*/ 11887200 w 11887200"/>
              <a:gd name="connsiteY16" fmla="*/ 914844 h 5488952"/>
              <a:gd name="connsiteX17" fmla="*/ 11887200 w 11887200"/>
              <a:gd name="connsiteY17" fmla="*/ 1414943 h 5488952"/>
              <a:gd name="connsiteX18" fmla="*/ 11887200 w 11887200"/>
              <a:gd name="connsiteY18" fmla="*/ 2024821 h 5488952"/>
              <a:gd name="connsiteX19" fmla="*/ 11887200 w 11887200"/>
              <a:gd name="connsiteY19" fmla="*/ 2707883 h 5488952"/>
              <a:gd name="connsiteX20" fmla="*/ 11887200 w 11887200"/>
              <a:gd name="connsiteY20" fmla="*/ 3207983 h 5488952"/>
              <a:gd name="connsiteX21" fmla="*/ 11887200 w 11887200"/>
              <a:gd name="connsiteY21" fmla="*/ 3781267 h 5488952"/>
              <a:gd name="connsiteX22" fmla="*/ 11887200 w 11887200"/>
              <a:gd name="connsiteY22" fmla="*/ 4574108 h 5488952"/>
              <a:gd name="connsiteX23" fmla="*/ 10972356 w 11887200"/>
              <a:gd name="connsiteY23" fmla="*/ 5488952 h 5488952"/>
              <a:gd name="connsiteX24" fmla="*/ 10603581 w 11887200"/>
              <a:gd name="connsiteY24" fmla="*/ 5488952 h 5488952"/>
              <a:gd name="connsiteX25" fmla="*/ 10234805 w 11887200"/>
              <a:gd name="connsiteY25" fmla="*/ 5488952 h 5488952"/>
              <a:gd name="connsiteX26" fmla="*/ 9765455 w 11887200"/>
              <a:gd name="connsiteY26" fmla="*/ 5488952 h 5488952"/>
              <a:gd name="connsiteX27" fmla="*/ 9094954 w 11887200"/>
              <a:gd name="connsiteY27" fmla="*/ 5488952 h 5488952"/>
              <a:gd name="connsiteX28" fmla="*/ 8424453 w 11887200"/>
              <a:gd name="connsiteY28" fmla="*/ 5488952 h 5488952"/>
              <a:gd name="connsiteX29" fmla="*/ 8055678 w 11887200"/>
              <a:gd name="connsiteY29" fmla="*/ 5488952 h 5488952"/>
              <a:gd name="connsiteX30" fmla="*/ 7686902 w 11887200"/>
              <a:gd name="connsiteY30" fmla="*/ 5488952 h 5488952"/>
              <a:gd name="connsiteX31" fmla="*/ 7016401 w 11887200"/>
              <a:gd name="connsiteY31" fmla="*/ 5488952 h 5488952"/>
              <a:gd name="connsiteX32" fmla="*/ 6547051 w 11887200"/>
              <a:gd name="connsiteY32" fmla="*/ 5488952 h 5488952"/>
              <a:gd name="connsiteX33" fmla="*/ 6077700 w 11887200"/>
              <a:gd name="connsiteY33" fmla="*/ 5488952 h 5488952"/>
              <a:gd name="connsiteX34" fmla="*/ 5407199 w 11887200"/>
              <a:gd name="connsiteY34" fmla="*/ 5488952 h 5488952"/>
              <a:gd name="connsiteX35" fmla="*/ 4937849 w 11887200"/>
              <a:gd name="connsiteY35" fmla="*/ 5488952 h 5488952"/>
              <a:gd name="connsiteX36" fmla="*/ 4066198 w 11887200"/>
              <a:gd name="connsiteY36" fmla="*/ 5488952 h 5488952"/>
              <a:gd name="connsiteX37" fmla="*/ 3295122 w 11887200"/>
              <a:gd name="connsiteY37" fmla="*/ 5488952 h 5488952"/>
              <a:gd name="connsiteX38" fmla="*/ 2524046 w 11887200"/>
              <a:gd name="connsiteY38" fmla="*/ 5488952 h 5488952"/>
              <a:gd name="connsiteX39" fmla="*/ 1853545 w 11887200"/>
              <a:gd name="connsiteY39" fmla="*/ 5488952 h 5488952"/>
              <a:gd name="connsiteX40" fmla="*/ 1484770 w 11887200"/>
              <a:gd name="connsiteY40" fmla="*/ 5488952 h 5488952"/>
              <a:gd name="connsiteX41" fmla="*/ 914844 w 11887200"/>
              <a:gd name="connsiteY41" fmla="*/ 5488952 h 5488952"/>
              <a:gd name="connsiteX42" fmla="*/ 0 w 11887200"/>
              <a:gd name="connsiteY42" fmla="*/ 4574108 h 5488952"/>
              <a:gd name="connsiteX43" fmla="*/ 0 w 11887200"/>
              <a:gd name="connsiteY43" fmla="*/ 3964231 h 5488952"/>
              <a:gd name="connsiteX44" fmla="*/ 0 w 11887200"/>
              <a:gd name="connsiteY44" fmla="*/ 3317761 h 5488952"/>
              <a:gd name="connsiteX45" fmla="*/ 0 w 11887200"/>
              <a:gd name="connsiteY45" fmla="*/ 2707883 h 5488952"/>
              <a:gd name="connsiteX46" fmla="*/ 0 w 11887200"/>
              <a:gd name="connsiteY46" fmla="*/ 2024821 h 5488952"/>
              <a:gd name="connsiteX47" fmla="*/ 0 w 11887200"/>
              <a:gd name="connsiteY47" fmla="*/ 1451536 h 5488952"/>
              <a:gd name="connsiteX48" fmla="*/ 0 w 11887200"/>
              <a:gd name="connsiteY48" fmla="*/ 914844 h 5488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887200" h="5488952" fill="none" extrusionOk="0">
                <a:moveTo>
                  <a:pt x="0" y="914844"/>
                </a:moveTo>
                <a:cubicBezTo>
                  <a:pt x="-90739" y="333632"/>
                  <a:pt x="424020" y="-92558"/>
                  <a:pt x="914844" y="0"/>
                </a:cubicBezTo>
                <a:cubicBezTo>
                  <a:pt x="1041712" y="-27789"/>
                  <a:pt x="1288631" y="7425"/>
                  <a:pt x="1484770" y="0"/>
                </a:cubicBezTo>
                <a:cubicBezTo>
                  <a:pt x="1680909" y="-7425"/>
                  <a:pt x="2016171" y="13836"/>
                  <a:pt x="2155270" y="0"/>
                </a:cubicBezTo>
                <a:cubicBezTo>
                  <a:pt x="2294369" y="-13836"/>
                  <a:pt x="2750977" y="19302"/>
                  <a:pt x="3026922" y="0"/>
                </a:cubicBezTo>
                <a:cubicBezTo>
                  <a:pt x="3302867" y="-19302"/>
                  <a:pt x="3374543" y="-21250"/>
                  <a:pt x="3596847" y="0"/>
                </a:cubicBezTo>
                <a:cubicBezTo>
                  <a:pt x="3819151" y="21250"/>
                  <a:pt x="3830587" y="-9126"/>
                  <a:pt x="3965623" y="0"/>
                </a:cubicBezTo>
                <a:cubicBezTo>
                  <a:pt x="4100659" y="9126"/>
                  <a:pt x="4498595" y="-10711"/>
                  <a:pt x="4837274" y="0"/>
                </a:cubicBezTo>
                <a:cubicBezTo>
                  <a:pt x="5175953" y="10711"/>
                  <a:pt x="5456733" y="6762"/>
                  <a:pt x="5708925" y="0"/>
                </a:cubicBezTo>
                <a:cubicBezTo>
                  <a:pt x="5961117" y="-6762"/>
                  <a:pt x="6075587" y="16939"/>
                  <a:pt x="6278850" y="0"/>
                </a:cubicBezTo>
                <a:cubicBezTo>
                  <a:pt x="6482114" y="-16939"/>
                  <a:pt x="6860531" y="26184"/>
                  <a:pt x="7150501" y="0"/>
                </a:cubicBezTo>
                <a:cubicBezTo>
                  <a:pt x="7440471" y="-26184"/>
                  <a:pt x="7607624" y="-33071"/>
                  <a:pt x="7921577" y="0"/>
                </a:cubicBezTo>
                <a:cubicBezTo>
                  <a:pt x="8235530" y="33071"/>
                  <a:pt x="8228595" y="11062"/>
                  <a:pt x="8491503" y="0"/>
                </a:cubicBezTo>
                <a:cubicBezTo>
                  <a:pt x="8754411" y="-11062"/>
                  <a:pt x="8777872" y="18337"/>
                  <a:pt x="8960854" y="0"/>
                </a:cubicBezTo>
                <a:cubicBezTo>
                  <a:pt x="9143836" y="-18337"/>
                  <a:pt x="9608361" y="-14503"/>
                  <a:pt x="9832505" y="0"/>
                </a:cubicBezTo>
                <a:cubicBezTo>
                  <a:pt x="10056649" y="14503"/>
                  <a:pt x="10655978" y="45819"/>
                  <a:pt x="10972356" y="0"/>
                </a:cubicBezTo>
                <a:cubicBezTo>
                  <a:pt x="11419321" y="-97938"/>
                  <a:pt x="11878356" y="358354"/>
                  <a:pt x="11887200" y="914844"/>
                </a:cubicBezTo>
                <a:cubicBezTo>
                  <a:pt x="11876838" y="1153460"/>
                  <a:pt x="11896676" y="1262044"/>
                  <a:pt x="11887200" y="1414943"/>
                </a:cubicBezTo>
                <a:cubicBezTo>
                  <a:pt x="11877724" y="1567842"/>
                  <a:pt x="11877029" y="1771065"/>
                  <a:pt x="11887200" y="2024821"/>
                </a:cubicBezTo>
                <a:cubicBezTo>
                  <a:pt x="11897371" y="2278577"/>
                  <a:pt x="11855764" y="2556548"/>
                  <a:pt x="11887200" y="2707883"/>
                </a:cubicBezTo>
                <a:cubicBezTo>
                  <a:pt x="11918636" y="2859218"/>
                  <a:pt x="11894709" y="3065098"/>
                  <a:pt x="11887200" y="3207983"/>
                </a:cubicBezTo>
                <a:cubicBezTo>
                  <a:pt x="11879691" y="3350868"/>
                  <a:pt x="11881332" y="3644516"/>
                  <a:pt x="11887200" y="3781267"/>
                </a:cubicBezTo>
                <a:cubicBezTo>
                  <a:pt x="11893068" y="3918018"/>
                  <a:pt x="11857543" y="4394253"/>
                  <a:pt x="11887200" y="4574108"/>
                </a:cubicBezTo>
                <a:cubicBezTo>
                  <a:pt x="11870298" y="5024951"/>
                  <a:pt x="11482212" y="5455750"/>
                  <a:pt x="10972356" y="5488952"/>
                </a:cubicBezTo>
                <a:cubicBezTo>
                  <a:pt x="10889735" y="5476072"/>
                  <a:pt x="10782110" y="5503392"/>
                  <a:pt x="10603581" y="5488952"/>
                </a:cubicBezTo>
                <a:cubicBezTo>
                  <a:pt x="10425052" y="5474512"/>
                  <a:pt x="10319119" y="5471812"/>
                  <a:pt x="10234805" y="5488952"/>
                </a:cubicBezTo>
                <a:cubicBezTo>
                  <a:pt x="10150491" y="5506092"/>
                  <a:pt x="9881070" y="5467111"/>
                  <a:pt x="9765455" y="5488952"/>
                </a:cubicBezTo>
                <a:cubicBezTo>
                  <a:pt x="9649840" y="5510794"/>
                  <a:pt x="9263553" y="5518478"/>
                  <a:pt x="9094954" y="5488952"/>
                </a:cubicBezTo>
                <a:cubicBezTo>
                  <a:pt x="8926355" y="5459426"/>
                  <a:pt x="8578412" y="5502086"/>
                  <a:pt x="8424453" y="5488952"/>
                </a:cubicBezTo>
                <a:cubicBezTo>
                  <a:pt x="8270494" y="5475818"/>
                  <a:pt x="8166809" y="5474299"/>
                  <a:pt x="8055678" y="5488952"/>
                </a:cubicBezTo>
                <a:cubicBezTo>
                  <a:pt x="7944548" y="5503605"/>
                  <a:pt x="7847102" y="5500283"/>
                  <a:pt x="7686902" y="5488952"/>
                </a:cubicBezTo>
                <a:cubicBezTo>
                  <a:pt x="7526702" y="5477621"/>
                  <a:pt x="7303615" y="5470447"/>
                  <a:pt x="7016401" y="5488952"/>
                </a:cubicBezTo>
                <a:cubicBezTo>
                  <a:pt x="6729187" y="5507457"/>
                  <a:pt x="6745423" y="5506687"/>
                  <a:pt x="6547051" y="5488952"/>
                </a:cubicBezTo>
                <a:cubicBezTo>
                  <a:pt x="6348679" y="5471218"/>
                  <a:pt x="6260480" y="5480262"/>
                  <a:pt x="6077700" y="5488952"/>
                </a:cubicBezTo>
                <a:cubicBezTo>
                  <a:pt x="5894920" y="5497642"/>
                  <a:pt x="5710461" y="5474634"/>
                  <a:pt x="5407199" y="5488952"/>
                </a:cubicBezTo>
                <a:cubicBezTo>
                  <a:pt x="5103937" y="5503270"/>
                  <a:pt x="5051542" y="5501790"/>
                  <a:pt x="4937849" y="5488952"/>
                </a:cubicBezTo>
                <a:cubicBezTo>
                  <a:pt x="4824156" y="5476115"/>
                  <a:pt x="4332164" y="5474087"/>
                  <a:pt x="4066198" y="5488952"/>
                </a:cubicBezTo>
                <a:cubicBezTo>
                  <a:pt x="3800232" y="5503817"/>
                  <a:pt x="3633838" y="5476096"/>
                  <a:pt x="3295122" y="5488952"/>
                </a:cubicBezTo>
                <a:cubicBezTo>
                  <a:pt x="2956406" y="5501808"/>
                  <a:pt x="2696668" y="5495908"/>
                  <a:pt x="2524046" y="5488952"/>
                </a:cubicBezTo>
                <a:cubicBezTo>
                  <a:pt x="2351424" y="5481996"/>
                  <a:pt x="2136245" y="5464983"/>
                  <a:pt x="1853545" y="5488952"/>
                </a:cubicBezTo>
                <a:cubicBezTo>
                  <a:pt x="1570845" y="5512921"/>
                  <a:pt x="1616681" y="5500620"/>
                  <a:pt x="1484770" y="5488952"/>
                </a:cubicBezTo>
                <a:cubicBezTo>
                  <a:pt x="1352859" y="5477284"/>
                  <a:pt x="1124636" y="5472011"/>
                  <a:pt x="914844" y="5488952"/>
                </a:cubicBezTo>
                <a:cubicBezTo>
                  <a:pt x="304895" y="5537125"/>
                  <a:pt x="-4696" y="5168293"/>
                  <a:pt x="0" y="4574108"/>
                </a:cubicBezTo>
                <a:cubicBezTo>
                  <a:pt x="-29374" y="4320127"/>
                  <a:pt x="4425" y="4132736"/>
                  <a:pt x="0" y="3964231"/>
                </a:cubicBezTo>
                <a:cubicBezTo>
                  <a:pt x="-4425" y="3795726"/>
                  <a:pt x="18621" y="3569064"/>
                  <a:pt x="0" y="3317761"/>
                </a:cubicBezTo>
                <a:cubicBezTo>
                  <a:pt x="-18621" y="3066458"/>
                  <a:pt x="-17256" y="3008928"/>
                  <a:pt x="0" y="2707883"/>
                </a:cubicBezTo>
                <a:cubicBezTo>
                  <a:pt x="17256" y="2406838"/>
                  <a:pt x="-1217" y="2310436"/>
                  <a:pt x="0" y="2024821"/>
                </a:cubicBezTo>
                <a:cubicBezTo>
                  <a:pt x="1217" y="1739206"/>
                  <a:pt x="7431" y="1589318"/>
                  <a:pt x="0" y="1451536"/>
                </a:cubicBezTo>
                <a:cubicBezTo>
                  <a:pt x="-7431" y="1313755"/>
                  <a:pt x="14595" y="1036525"/>
                  <a:pt x="0" y="914844"/>
                </a:cubicBezTo>
                <a:close/>
              </a:path>
              <a:path w="11887200" h="5488952" stroke="0" extrusionOk="0">
                <a:moveTo>
                  <a:pt x="0" y="914844"/>
                </a:moveTo>
                <a:cubicBezTo>
                  <a:pt x="87791" y="351014"/>
                  <a:pt x="308258" y="-65331"/>
                  <a:pt x="914844" y="0"/>
                </a:cubicBezTo>
                <a:cubicBezTo>
                  <a:pt x="1141121" y="-15807"/>
                  <a:pt x="1187941" y="-5750"/>
                  <a:pt x="1384195" y="0"/>
                </a:cubicBezTo>
                <a:cubicBezTo>
                  <a:pt x="1580449" y="5750"/>
                  <a:pt x="1628821" y="-790"/>
                  <a:pt x="1853545" y="0"/>
                </a:cubicBezTo>
                <a:cubicBezTo>
                  <a:pt x="2078269" y="790"/>
                  <a:pt x="2231717" y="4942"/>
                  <a:pt x="2423471" y="0"/>
                </a:cubicBezTo>
                <a:cubicBezTo>
                  <a:pt x="2615225" y="-4942"/>
                  <a:pt x="2700053" y="12267"/>
                  <a:pt x="2792246" y="0"/>
                </a:cubicBezTo>
                <a:cubicBezTo>
                  <a:pt x="2884440" y="-12267"/>
                  <a:pt x="3160884" y="18380"/>
                  <a:pt x="3261597" y="0"/>
                </a:cubicBezTo>
                <a:cubicBezTo>
                  <a:pt x="3362310" y="-18380"/>
                  <a:pt x="3675520" y="22607"/>
                  <a:pt x="4032673" y="0"/>
                </a:cubicBezTo>
                <a:cubicBezTo>
                  <a:pt x="4389826" y="-22607"/>
                  <a:pt x="4404827" y="-23908"/>
                  <a:pt x="4703174" y="0"/>
                </a:cubicBezTo>
                <a:cubicBezTo>
                  <a:pt x="5001521" y="23908"/>
                  <a:pt x="5219646" y="-21875"/>
                  <a:pt x="5474249" y="0"/>
                </a:cubicBezTo>
                <a:cubicBezTo>
                  <a:pt x="5728853" y="21875"/>
                  <a:pt x="5833639" y="-25528"/>
                  <a:pt x="6044175" y="0"/>
                </a:cubicBezTo>
                <a:cubicBezTo>
                  <a:pt x="6254711" y="25528"/>
                  <a:pt x="6471275" y="7495"/>
                  <a:pt x="6714676" y="0"/>
                </a:cubicBezTo>
                <a:cubicBezTo>
                  <a:pt x="6958077" y="-7495"/>
                  <a:pt x="7209377" y="41820"/>
                  <a:pt x="7586327" y="0"/>
                </a:cubicBezTo>
                <a:cubicBezTo>
                  <a:pt x="7963277" y="-41820"/>
                  <a:pt x="7972056" y="17988"/>
                  <a:pt x="8357403" y="0"/>
                </a:cubicBezTo>
                <a:cubicBezTo>
                  <a:pt x="8742750" y="-17988"/>
                  <a:pt x="8549406" y="3166"/>
                  <a:pt x="8726178" y="0"/>
                </a:cubicBezTo>
                <a:cubicBezTo>
                  <a:pt x="8902950" y="-3166"/>
                  <a:pt x="9234208" y="37666"/>
                  <a:pt x="9597829" y="0"/>
                </a:cubicBezTo>
                <a:cubicBezTo>
                  <a:pt x="9961450" y="-37666"/>
                  <a:pt x="10631072" y="-46016"/>
                  <a:pt x="10972356" y="0"/>
                </a:cubicBezTo>
                <a:cubicBezTo>
                  <a:pt x="11473130" y="18109"/>
                  <a:pt x="11873925" y="458289"/>
                  <a:pt x="11887200" y="914844"/>
                </a:cubicBezTo>
                <a:cubicBezTo>
                  <a:pt x="11881571" y="1073373"/>
                  <a:pt x="11885690" y="1317071"/>
                  <a:pt x="11887200" y="1597907"/>
                </a:cubicBezTo>
                <a:cubicBezTo>
                  <a:pt x="11888710" y="1878743"/>
                  <a:pt x="11873206" y="2109814"/>
                  <a:pt x="11887200" y="2244377"/>
                </a:cubicBezTo>
                <a:cubicBezTo>
                  <a:pt x="11901195" y="2378940"/>
                  <a:pt x="11913162" y="2635275"/>
                  <a:pt x="11887200" y="2854254"/>
                </a:cubicBezTo>
                <a:cubicBezTo>
                  <a:pt x="11861238" y="3073233"/>
                  <a:pt x="11906737" y="3186905"/>
                  <a:pt x="11887200" y="3500724"/>
                </a:cubicBezTo>
                <a:cubicBezTo>
                  <a:pt x="11867664" y="3814543"/>
                  <a:pt x="11891741" y="4150628"/>
                  <a:pt x="11887200" y="4574108"/>
                </a:cubicBezTo>
                <a:cubicBezTo>
                  <a:pt x="11937702" y="5190041"/>
                  <a:pt x="11588500" y="5531803"/>
                  <a:pt x="10972356" y="5488952"/>
                </a:cubicBezTo>
                <a:cubicBezTo>
                  <a:pt x="10815357" y="5462474"/>
                  <a:pt x="10519270" y="5458852"/>
                  <a:pt x="10201280" y="5488952"/>
                </a:cubicBezTo>
                <a:cubicBezTo>
                  <a:pt x="9883290" y="5519052"/>
                  <a:pt x="9609495" y="5451133"/>
                  <a:pt x="9430204" y="5488952"/>
                </a:cubicBezTo>
                <a:cubicBezTo>
                  <a:pt x="9250913" y="5526771"/>
                  <a:pt x="9053293" y="5480107"/>
                  <a:pt x="8759703" y="5488952"/>
                </a:cubicBezTo>
                <a:cubicBezTo>
                  <a:pt x="8466113" y="5497797"/>
                  <a:pt x="8481740" y="5478757"/>
                  <a:pt x="8390928" y="5488952"/>
                </a:cubicBezTo>
                <a:cubicBezTo>
                  <a:pt x="8300116" y="5499147"/>
                  <a:pt x="7971984" y="5516468"/>
                  <a:pt x="7619852" y="5488952"/>
                </a:cubicBezTo>
                <a:cubicBezTo>
                  <a:pt x="7267720" y="5461436"/>
                  <a:pt x="7366084" y="5510096"/>
                  <a:pt x="7150501" y="5488952"/>
                </a:cubicBezTo>
                <a:cubicBezTo>
                  <a:pt x="6934918" y="5467808"/>
                  <a:pt x="6757494" y="5477232"/>
                  <a:pt x="6480001" y="5488952"/>
                </a:cubicBezTo>
                <a:cubicBezTo>
                  <a:pt x="6202508" y="5500672"/>
                  <a:pt x="6129390" y="5481135"/>
                  <a:pt x="6010650" y="5488952"/>
                </a:cubicBezTo>
                <a:cubicBezTo>
                  <a:pt x="5891910" y="5496769"/>
                  <a:pt x="5329706" y="5454345"/>
                  <a:pt x="5138999" y="5488952"/>
                </a:cubicBezTo>
                <a:cubicBezTo>
                  <a:pt x="4948292" y="5523559"/>
                  <a:pt x="4709815" y="5478937"/>
                  <a:pt x="4569073" y="5488952"/>
                </a:cubicBezTo>
                <a:cubicBezTo>
                  <a:pt x="4428331" y="5498967"/>
                  <a:pt x="4051340" y="5469803"/>
                  <a:pt x="3697422" y="5488952"/>
                </a:cubicBezTo>
                <a:cubicBezTo>
                  <a:pt x="3343504" y="5508101"/>
                  <a:pt x="3339890" y="5466157"/>
                  <a:pt x="3026922" y="5488952"/>
                </a:cubicBezTo>
                <a:cubicBezTo>
                  <a:pt x="2713954" y="5511747"/>
                  <a:pt x="2696789" y="5505855"/>
                  <a:pt x="2557571" y="5488952"/>
                </a:cubicBezTo>
                <a:cubicBezTo>
                  <a:pt x="2418353" y="5472049"/>
                  <a:pt x="2370858" y="5495487"/>
                  <a:pt x="2188796" y="5488952"/>
                </a:cubicBezTo>
                <a:cubicBezTo>
                  <a:pt x="2006735" y="5482417"/>
                  <a:pt x="1959128" y="5497936"/>
                  <a:pt x="1820020" y="5488952"/>
                </a:cubicBezTo>
                <a:cubicBezTo>
                  <a:pt x="1680912" y="5479968"/>
                  <a:pt x="1115415" y="5532834"/>
                  <a:pt x="914844" y="5488952"/>
                </a:cubicBezTo>
                <a:cubicBezTo>
                  <a:pt x="490483" y="5578914"/>
                  <a:pt x="29361" y="5116799"/>
                  <a:pt x="0" y="4574108"/>
                </a:cubicBezTo>
                <a:cubicBezTo>
                  <a:pt x="13203" y="4331217"/>
                  <a:pt x="14056" y="4269023"/>
                  <a:pt x="0" y="4037416"/>
                </a:cubicBezTo>
                <a:cubicBezTo>
                  <a:pt x="-14056" y="3805809"/>
                  <a:pt x="-556" y="3627873"/>
                  <a:pt x="0" y="3500724"/>
                </a:cubicBezTo>
                <a:cubicBezTo>
                  <a:pt x="556" y="3373575"/>
                  <a:pt x="-14973" y="3195533"/>
                  <a:pt x="0" y="2964032"/>
                </a:cubicBezTo>
                <a:cubicBezTo>
                  <a:pt x="14973" y="2732531"/>
                  <a:pt x="3156" y="2564260"/>
                  <a:pt x="0" y="2354155"/>
                </a:cubicBezTo>
                <a:cubicBezTo>
                  <a:pt x="-3156" y="2144050"/>
                  <a:pt x="5973" y="2050544"/>
                  <a:pt x="0" y="1817462"/>
                </a:cubicBezTo>
                <a:cubicBezTo>
                  <a:pt x="-5973" y="1584380"/>
                  <a:pt x="-32162" y="1216485"/>
                  <a:pt x="0" y="914844"/>
                </a:cubicBezTo>
                <a:close/>
              </a:path>
            </a:pathLst>
          </a:custGeom>
          <a:solidFill>
            <a:schemeClr val="bg1"/>
          </a:solidFill>
          <a:ln w="28575">
            <a:solidFill>
              <a:srgbClr val="016D16"/>
            </a:solidFill>
            <a:extLst>
              <a:ext uri="{C807C97D-BFC1-408E-A445-0C87EB9F89A2}">
                <ask:lineSketchStyleProps xmlns:ask="http://schemas.microsoft.com/office/drawing/2018/sketchyshapes" sd="564844168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#9Slide02 Noi dung dai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36F0109-79EB-CED5-F247-5A3CF29664E5}"/>
              </a:ext>
            </a:extLst>
          </p:cNvPr>
          <p:cNvGrpSpPr/>
          <p:nvPr/>
        </p:nvGrpSpPr>
        <p:grpSpPr>
          <a:xfrm>
            <a:off x="2552700" y="152400"/>
            <a:ext cx="7581900" cy="987058"/>
            <a:chOff x="2552700" y="228601"/>
            <a:chExt cx="7581900" cy="987058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C9402514-7C5E-032E-2E5C-254D5F1D7E8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52700" y="228601"/>
              <a:ext cx="7581900" cy="987058"/>
            </a:xfrm>
            <a:prstGeom prst="rect">
              <a:avLst/>
            </a:prstGeom>
          </p:spPr>
        </p:pic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6668DCFF-3B40-2D64-2F05-246A4A461E6A}"/>
                </a:ext>
              </a:extLst>
            </p:cNvPr>
            <p:cNvSpPr txBox="1"/>
            <p:nvPr/>
          </p:nvSpPr>
          <p:spPr>
            <a:xfrm>
              <a:off x="3376724" y="435246"/>
              <a:ext cx="6542566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giá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trị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của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biểu</a:t>
              </a:r>
              <a:r>
                <a:rPr kumimoji="0" lang="en-US" sz="4000" b="1" i="0" u="none" strike="noStrike" kern="1200" cap="none" spc="0" normalizeH="0" baseline="0" noProof="0" dirty="0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0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48CFAD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thức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1303C987-C5B3-A835-8DAF-D3ACA66C336C}"/>
                </a:ext>
              </a:extLst>
            </p:cNvPr>
            <p:cNvGrpSpPr/>
            <p:nvPr/>
          </p:nvGrpSpPr>
          <p:grpSpPr>
            <a:xfrm>
              <a:off x="2855976" y="360654"/>
              <a:ext cx="755073" cy="782346"/>
              <a:chOff x="1828800" y="459987"/>
              <a:chExt cx="755073" cy="782346"/>
            </a:xfrm>
          </p:grpSpPr>
          <p:sp>
            <p:nvSpPr>
              <p:cNvPr id="19" name="Tam giác Cân 4">
                <a:extLst>
                  <a:ext uri="{FF2B5EF4-FFF2-40B4-BE49-F238E27FC236}">
                    <a16:creationId xmlns:a16="http://schemas.microsoft.com/office/drawing/2014/main" id="{8137443A-3C40-399D-5C2E-149E3EFA847D}"/>
                  </a:ext>
                </a:extLst>
              </p:cNvPr>
              <p:cNvSpPr/>
              <p:nvPr/>
            </p:nvSpPr>
            <p:spPr>
              <a:xfrm>
                <a:off x="1828800" y="459987"/>
                <a:ext cx="755073" cy="683019"/>
              </a:xfrm>
              <a:prstGeom prst="triangl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#9Slide02 Noi dung dai"/>
                  <a:ea typeface="+mn-ea"/>
                  <a:cs typeface="+mn-cs"/>
                </a:endParaRPr>
              </a:p>
            </p:txBody>
          </p:sp>
          <p:sp>
            <p:nvSpPr>
              <p:cNvPr id="20" name="Hộp Văn bản 5">
                <a:extLst>
                  <a:ext uri="{FF2B5EF4-FFF2-40B4-BE49-F238E27FC236}">
                    <a16:creationId xmlns:a16="http://schemas.microsoft.com/office/drawing/2014/main" id="{2B265D2D-B536-83C4-E31D-33CB152CCBE3}"/>
                  </a:ext>
                </a:extLst>
              </p:cNvPr>
              <p:cNvSpPr txBox="1"/>
              <p:nvPr/>
            </p:nvSpPr>
            <p:spPr>
              <a:xfrm>
                <a:off x="1981200" y="596002"/>
                <a:ext cx="36046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#9Slide02 Noi dung dai"/>
                    <a:ea typeface="+mn-ea"/>
                    <a:cs typeface="+mn-cs"/>
                  </a:rPr>
                  <a:t>4</a:t>
                </a:r>
              </a:p>
            </p:txBody>
          </p:sp>
        </p:grpSp>
      </p:grp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6C3494B5-729C-93F1-A4F1-A1A223DE4EBE}"/>
              </a:ext>
            </a:extLst>
          </p:cNvPr>
          <p:cNvSpPr/>
          <p:nvPr/>
        </p:nvSpPr>
        <p:spPr>
          <a:xfrm>
            <a:off x="882502" y="1531088"/>
            <a:ext cx="3753293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a) 6 000 x 5 : 3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864B7FA4-C9CF-9348-3740-F64B777E9828}"/>
              </a:ext>
            </a:extLst>
          </p:cNvPr>
          <p:cNvSpPr/>
          <p:nvPr/>
        </p:nvSpPr>
        <p:spPr>
          <a:xfrm>
            <a:off x="6677246" y="1520456"/>
            <a:ext cx="4603898" cy="744279"/>
          </a:xfrm>
          <a:prstGeom prst="roundRect">
            <a:avLst/>
          </a:pr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l-PL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b) 13 206 x (36 : 9)</a:t>
            </a:r>
            <a:endParaRPr lang="en-US" sz="4400" dirty="0">
              <a:solidFill>
                <a:srgbClr val="00206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8B489BA-582F-404A-EC76-3F069646EC44}"/>
              </a:ext>
            </a:extLst>
          </p:cNvPr>
          <p:cNvSpPr txBox="1"/>
          <p:nvPr/>
        </p:nvSpPr>
        <p:spPr>
          <a:xfrm>
            <a:off x="1541721" y="2254102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 : 3</a:t>
            </a:r>
          </a:p>
          <a:p>
            <a:pPr algn="l"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10 000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BF028-6319-A35B-643B-1C1DA9AD1C7A}"/>
              </a:ext>
            </a:extLst>
          </p:cNvPr>
          <p:cNvSpPr txBox="1"/>
          <p:nvPr/>
        </p:nvSpPr>
        <p:spPr>
          <a:xfrm>
            <a:off x="6921796" y="2243470"/>
            <a:ext cx="2945218" cy="19263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400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13 206 x 4                      = 52 824</a:t>
            </a:r>
          </a:p>
        </p:txBody>
      </p:sp>
    </p:spTree>
    <p:extLst>
      <p:ext uri="{BB962C8B-B14F-4D97-AF65-F5344CB8AC3E}">
        <p14:creationId xmlns:p14="http://schemas.microsoft.com/office/powerpoint/2010/main" val="2408894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14" y="-59720"/>
            <a:ext cx="7749309" cy="6863675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4713507" y="-263682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1" name="Graphic 30">
            <a:extLst>
              <a:ext uri="{FF2B5EF4-FFF2-40B4-BE49-F238E27FC236}">
                <a16:creationId xmlns:a16="http://schemas.microsoft.com/office/drawing/2014/main" id="{106DF529-A15D-8A2D-6421-C811FFE2198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flipH="1">
            <a:off x="6821051" y="2873910"/>
            <a:ext cx="4536664" cy="401722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5692EF1F-0955-D78E-5170-3D5CAA36DE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155322" y="1611094"/>
            <a:ext cx="5785605" cy="3578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370305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2AB22FA5-2891-F145-980E-D68379BF49BD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154" b="90169" l="1600" r="97200">
                        <a14:foregroundMark x1="66400" y1="9738" x2="49800" y2="16667"/>
                        <a14:foregroundMark x1="49800" y1="16667" x2="35300" y2="32491"/>
                        <a14:foregroundMark x1="35300" y1="32491" x2="34300" y2="34457"/>
                        <a14:foregroundMark x1="34100" y1="2247" x2="41500" y2="14419"/>
                        <a14:foregroundMark x1="67100" y1="14419" x2="67100" y2="14419"/>
                        <a14:foregroundMark x1="67100" y1="14419" x2="67100" y2="14419"/>
                        <a14:foregroundMark x1="74900" y1="12266" x2="64800" y2="13390"/>
                        <a14:foregroundMark x1="64800" y1="13390" x2="69500" y2="16479"/>
                        <a14:foregroundMark x1="23200" y1="21067" x2="19400" y2="22659"/>
                        <a14:foregroundMark x1="25600" y1="21536" x2="27200" y2="22472"/>
                        <a14:foregroundMark x1="19400" y1="21348" x2="16300" y2="21816"/>
                        <a14:foregroundMark x1="8700" y1="23970" x2="8700" y2="23970"/>
                        <a14:foregroundMark x1="8700" y1="23970" x2="8700" y2="23970"/>
                        <a14:foregroundMark x1="5400" y1="34176" x2="5400" y2="34176"/>
                        <a14:foregroundMark x1="5400" y1="34176" x2="5400" y2="34176"/>
                        <a14:foregroundMark x1="3200" y1="46910" x2="3200" y2="46910"/>
                        <a14:foregroundMark x1="3000" y1="47097" x2="3000" y2="47097"/>
                        <a14:foregroundMark x1="1600" y1="33146" x2="1600" y2="33146"/>
                        <a14:foregroundMark x1="1600" y1="33146" x2="1600" y2="33146"/>
                        <a14:foregroundMark x1="13700" y1="83333" x2="13700" y2="83333"/>
                        <a14:foregroundMark x1="13500" y1="83333" x2="13500" y2="83333"/>
                        <a14:foregroundMark x1="14400" y1="75749" x2="24200" y2="83801"/>
                        <a14:foregroundMark x1="24200" y1="83801" x2="49100" y2="86704"/>
                        <a14:foregroundMark x1="49100" y1="86704" x2="61500" y2="85019"/>
                        <a14:foregroundMark x1="61500" y1="85019" x2="70600" y2="80712"/>
                        <a14:foregroundMark x1="70600" y1="80712" x2="72800" y2="78184"/>
                        <a14:foregroundMark x1="73300" y1="69288" x2="71300" y2="81742"/>
                        <a14:foregroundMark x1="71300" y1="81742" x2="62800" y2="87172"/>
                        <a14:foregroundMark x1="62800" y1="87172" x2="49800" y2="90075"/>
                        <a14:foregroundMark x1="49800" y1="90075" x2="39400" y2="86985"/>
                        <a14:foregroundMark x1="39400" y1="86985" x2="29500" y2="79775"/>
                        <a14:foregroundMark x1="29500" y1="79775" x2="32700" y2="69007"/>
                        <a14:foregroundMark x1="32700" y1="69007" x2="33900" y2="68258"/>
                        <a14:foregroundMark x1="74200" y1="73315" x2="73200" y2="84176"/>
                        <a14:foregroundMark x1="73200" y1="84176" x2="61900" y2="89700"/>
                        <a14:foregroundMark x1="61900" y1="89700" x2="48100" y2="90262"/>
                        <a14:foregroundMark x1="48100" y1="90262" x2="44600" y2="77903"/>
                        <a14:foregroundMark x1="44600" y1="77903" x2="55800" y2="70693"/>
                        <a14:foregroundMark x1="55800" y1="70693" x2="65500" y2="72378"/>
                        <a14:foregroundMark x1="65500" y1="72378" x2="69900" y2="78464"/>
                        <a14:foregroundMark x1="33400" y1="20880" x2="16500" y2="38577"/>
                        <a14:foregroundMark x1="16500" y1="38577" x2="18900" y2="45974"/>
                        <a14:foregroundMark x1="32700" y1="36704" x2="32700" y2="36704"/>
                        <a14:foregroundMark x1="32400" y1="36423" x2="32400" y2="36423"/>
                        <a14:foregroundMark x1="70400" y1="10674" x2="59500" y2="8708"/>
                        <a14:foregroundMark x1="59500" y1="8708" x2="7446" y2="37209"/>
                        <a14:foregroundMark x1="6887" y1="39845" x2="11900" y2="47846"/>
                        <a14:foregroundMark x1="11900" y1="47846" x2="24600" y2="48783"/>
                        <a14:foregroundMark x1="24600" y1="48783" x2="57200" y2="34270"/>
                        <a14:foregroundMark x1="57200" y1="34270" x2="64164" y2="27233"/>
                        <a14:foregroundMark x1="67901" y1="22533" x2="70900" y2="14888"/>
                        <a14:foregroundMark x1="70900" y1="14888" x2="67600" y2="7303"/>
                        <a14:foregroundMark x1="67600" y1="6461" x2="49800" y2="10861"/>
                        <a14:foregroundMark x1="67300" y1="7303" x2="75600" y2="10861"/>
                        <a14:foregroundMark x1="72800" y1="7303" x2="72800" y2="7303"/>
                        <a14:foregroundMark x1="72800" y1="7303" x2="72800" y2="7303"/>
                        <a14:foregroundMark x1="68700" y1="5805" x2="60400" y2="7959"/>
                        <a14:foregroundMark x1="69200" y1="5993" x2="73700" y2="10206"/>
                        <a14:foregroundMark x1="59500" y1="18914" x2="56600" y2="27903"/>
                        <a14:foregroundMark x1="56600" y1="27903" x2="56600" y2="27996"/>
                        <a14:foregroundMark x1="62600" y1="17509" x2="62600" y2="17509"/>
                        <a14:foregroundMark x1="62600" y1="17509" x2="62600" y2="17509"/>
                        <a14:foregroundMark x1="68000" y1="16199" x2="62200" y2="24625"/>
                        <a14:foregroundMark x1="62200" y1="24625" x2="52400" y2="19569"/>
                        <a14:foregroundMark x1="52400" y1="19569" x2="52400" y2="19569"/>
                        <a14:foregroundMark x1="65000" y1="17135" x2="51100" y2="16854"/>
                        <a14:foregroundMark x1="51100" y1="16854" x2="47200" y2="26779"/>
                        <a14:foregroundMark x1="47200" y1="26779" x2="59400" y2="26404"/>
                        <a14:foregroundMark x1="59400" y1="26404" x2="62300" y2="17978"/>
                        <a14:foregroundMark x1="55700" y1="20693" x2="42500" y2="23783"/>
                        <a14:foregroundMark x1="42500" y1="23783" x2="35900" y2="30805"/>
                        <a14:foregroundMark x1="35900" y1="30805" x2="50800" y2="30056"/>
                        <a14:foregroundMark x1="50800" y1="30056" x2="54000" y2="23783"/>
                        <a14:foregroundMark x1="32900" y1="28933" x2="22500" y2="31086"/>
                        <a14:foregroundMark x1="22500" y1="31086" x2="22300" y2="42041"/>
                        <a14:foregroundMark x1="22300" y1="42041" x2="35400" y2="39139"/>
                        <a14:foregroundMark x1="35400" y1="39139" x2="38600" y2="29026"/>
                        <a14:foregroundMark x1="38600" y1="29026" x2="36700" y2="23315"/>
                        <a14:foregroundMark x1="37400" y1="19569" x2="26900" y2="21816"/>
                        <a14:foregroundMark x1="26900" y1="21816" x2="17000" y2="29213"/>
                        <a14:foregroundMark x1="17000" y1="29213" x2="11000" y2="38202"/>
                        <a14:foregroundMark x1="11000" y1="38202" x2="19000" y2="44195"/>
                        <a14:foregroundMark x1="19000" y1="44195" x2="29900" y2="42135"/>
                        <a14:foregroundMark x1="29900" y1="42135" x2="39000" y2="34176"/>
                        <a14:foregroundMark x1="39000" y1="34176" x2="39800" y2="24064"/>
                        <a14:foregroundMark x1="39800" y1="24064" x2="37900" y2="20880"/>
                        <a14:foregroundMark x1="36200" y1="24251" x2="23300" y2="31554"/>
                        <a14:foregroundMark x1="23300" y1="31554" x2="33600" y2="27622"/>
                        <a14:foregroundMark x1="33600" y1="27622" x2="33600" y2="27154"/>
                        <a14:foregroundMark x1="34100" y1="29588" x2="25300" y2="37547"/>
                        <a14:foregroundMark x1="25300" y1="37547" x2="24800" y2="38202"/>
                        <a14:foregroundMark x1="23900" y1="42697" x2="25100" y2="46629"/>
                        <a14:foregroundMark x1="17200" y1="60487" x2="9800" y2="67697"/>
                        <a14:foregroundMark x1="9800" y1="67697" x2="6100" y2="74906"/>
                        <a14:foregroundMark x1="17200" y1="58895" x2="10500" y2="65824"/>
                        <a14:foregroundMark x1="10500" y1="65824" x2="6800" y2="74906"/>
                        <a14:foregroundMark x1="6800" y1="74906" x2="7000" y2="78184"/>
                        <a14:foregroundMark x1="7000" y1="67509" x2="4600" y2="76779"/>
                        <a14:foregroundMark x1="4600" y1="76779" x2="5600" y2="79588"/>
                        <a14:foregroundMark x1="86800" y1="28933" x2="86800" y2="28933"/>
                        <a14:foregroundMark x1="86800" y1="28933" x2="86800" y2="28933"/>
                        <a14:foregroundMark x1="75400" y1="28933" x2="85400" y2="28839"/>
                        <a14:foregroundMark x1="85400" y1="28839" x2="89600" y2="38577"/>
                        <a14:foregroundMark x1="89600" y1="38577" x2="81500" y2="46161"/>
                        <a14:foregroundMark x1="81500" y1="46161" x2="79200" y2="47378"/>
                        <a14:foregroundMark x1="69200" y1="29120" x2="79400" y2="26217"/>
                        <a14:foregroundMark x1="79400" y1="26217" x2="88200" y2="31742"/>
                        <a14:foregroundMark x1="90397" y1="41854" x2="90529" y2="42461"/>
                        <a14:foregroundMark x1="88200" y1="31742" x2="90397" y2="41854"/>
                        <a14:foregroundMark x1="90217" y1="45624" x2="87600" y2="64981"/>
                        <a14:foregroundMark x1="87600" y1="64981" x2="82500" y2="69101"/>
                        <a14:foregroundMark x1="92000" y1="49813" x2="97200" y2="55524"/>
                        <a14:foregroundMark x1="63600" y1="24625" x2="68200" y2="29401"/>
                        <a14:foregroundMark x1="89700" y1="45880" x2="89700" y2="45880"/>
                        <a14:foregroundMark x1="90000" y1="45880" x2="90000" y2="45880"/>
                        <a14:foregroundMark x1="90000" y1="45787" x2="90000" y2="45787"/>
                        <a14:foregroundMark x1="90000" y1="45693" x2="90000" y2="45693"/>
                        <a14:foregroundMark x1="89900" y1="45506" x2="90000" y2="46348"/>
                        <a14:foregroundMark x1="89800" y1="45318" x2="89800" y2="45318"/>
                        <a14:foregroundMark x1="89900" y1="45599" x2="89900" y2="45599"/>
                        <a14:foregroundMark x1="89900" y1="45599" x2="89900" y2="45599"/>
                        <a14:foregroundMark x1="90000" y1="45693" x2="90000" y2="45693"/>
                        <a14:foregroundMark x1="89600" y1="45787" x2="90200" y2="45880"/>
                        <a14:backgroundMark x1="67900" y1="23221" x2="66796" y2="25578"/>
                        <a14:backgroundMark x1="67600" y1="23221" x2="67600" y2="23221"/>
                        <a14:backgroundMark x1="68100" y1="22659" x2="66900" y2="24064"/>
                        <a14:backgroundMark x1="64800" y1="28464" x2="64800" y2="28464"/>
                        <a14:backgroundMark x1="64800" y1="28464" x2="64800" y2="28464"/>
                        <a14:backgroundMark x1="5900" y1="38390" x2="5900" y2="38390"/>
                        <a14:backgroundMark x1="5900" y1="38390" x2="5900" y2="38390"/>
                        <a14:backgroundMark x1="6200" y1="37453" x2="5700" y2="39607"/>
                        <a14:backgroundMark x1="6700" y1="37266" x2="6200" y2="38390"/>
                        <a14:backgroundMark x1="7000" y1="37547" x2="7000" y2="37547"/>
                        <a14:backgroundMark x1="7000" y1="37547" x2="7000" y2="37547"/>
                        <a14:backgroundMark x1="7000" y1="37360" x2="7000" y2="37360"/>
                        <a14:backgroundMark x1="7000" y1="37360" x2="7000" y2="37360"/>
                        <a14:backgroundMark x1="7200" y1="37079" x2="6500" y2="38109"/>
                        <a14:backgroundMark x1="7300" y1="37172" x2="7300" y2="37172"/>
                        <a14:backgroundMark x1="7300" y1="37172" x2="7300" y2="37172"/>
                        <a14:backgroundMark x1="7300" y1="37172" x2="7000" y2="37828"/>
                        <a14:backgroundMark x1="2800" y1="47097" x2="2800" y2="47097"/>
                        <a14:backgroundMark x1="2800" y1="47097" x2="2800" y2="47097"/>
                        <a14:backgroundMark x1="2800" y1="46723" x2="2800" y2="46723"/>
                        <a14:backgroundMark x1="3000" y1="47004" x2="3000" y2="47004"/>
                        <a14:backgroundMark x1="3000" y1="47004" x2="3000" y2="47004"/>
                        <a14:backgroundMark x1="3100" y1="46816" x2="3100" y2="46816"/>
                        <a14:backgroundMark x1="3100" y1="46816" x2="3100" y2="46816"/>
                        <a14:backgroundMark x1="90200" y1="42416" x2="89900" y2="44288"/>
                        <a14:backgroundMark x1="90400" y1="42135" x2="89900" y2="43165"/>
                        <a14:backgroundMark x1="90300" y1="42978" x2="90500" y2="42416"/>
                        <a14:backgroundMark x1="90300" y1="41854" x2="90300" y2="41854"/>
                        <a14:backgroundMark x1="90300" y1="41854" x2="90300" y2="41854"/>
                        <a14:backgroundMark x1="90200" y1="41760" x2="90200" y2="41760"/>
                        <a14:backgroundMark x1="90300" y1="41760" x2="90300" y2="41760"/>
                      </a14:backgroundRemoval>
                    </a14:imgEffect>
                  </a14:imgLayer>
                </a14:imgProps>
              </a:ext>
            </a:extLst>
          </a:blip>
          <a:srcRect b="7556"/>
          <a:stretch/>
        </p:blipFill>
        <p:spPr>
          <a:xfrm>
            <a:off x="5774868" y="508433"/>
            <a:ext cx="5619384" cy="5548056"/>
          </a:xfrm>
          <a:prstGeom prst="rect">
            <a:avLst/>
          </a:prstGeom>
        </p:spPr>
      </p:pic>
      <p:sp>
        <p:nvSpPr>
          <p:cNvPr id="7" name="Google Shape;1075;p36">
            <a:extLst>
              <a:ext uri="{FF2B5EF4-FFF2-40B4-BE49-F238E27FC236}">
                <a16:creationId xmlns:a16="http://schemas.microsoft.com/office/drawing/2014/main" id="{41BD8C2F-900B-8349-8C0A-3B998A799565}"/>
              </a:ext>
            </a:extLst>
          </p:cNvPr>
          <p:cNvSpPr txBox="1">
            <a:spLocks/>
          </p:cNvSpPr>
          <p:nvPr/>
        </p:nvSpPr>
        <p:spPr>
          <a:xfrm>
            <a:off x="316089" y="1943012"/>
            <a:ext cx="5619384" cy="18751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67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Luckiest Guy"/>
              <a:buNone/>
              <a:defRPr sz="5200" b="0" i="0" u="none" strike="noStrike" cap="none">
                <a:solidFill>
                  <a:schemeClr val="dk1"/>
                </a:solidFill>
                <a:latin typeface="Luckiest Guy"/>
                <a:ea typeface="Luckiest Guy"/>
                <a:cs typeface="Luckiest Guy"/>
                <a:sym typeface="Luckiest Guy"/>
              </a:defRPr>
            </a:lvl9pPr>
          </a:lstStyle>
          <a:p>
            <a:pPr defTabSz="1219170">
              <a:buClr>
                <a:srgbClr val="FBB041"/>
              </a:buClr>
            </a:pP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Trò</a:t>
            </a:r>
            <a:r>
              <a:rPr lang="en-US" sz="5867" b="1" kern="0" dirty="0">
                <a:solidFill>
                  <a:srgbClr val="FFFFFF"/>
                </a:solidFill>
                <a:latin typeface="Arial" panose="020B0604020202020204"/>
              </a:rPr>
              <a:t> </a:t>
            </a:r>
            <a:r>
              <a:rPr lang="en-US" sz="5867" b="1" kern="0" dirty="0" err="1">
                <a:solidFill>
                  <a:srgbClr val="FFFFFF"/>
                </a:solidFill>
                <a:latin typeface="Arial" panose="020B0604020202020204"/>
              </a:rPr>
              <a:t>chơi</a:t>
            </a:r>
            <a:endParaRPr lang="en-US" sz="5867" b="1" kern="0" dirty="0">
              <a:solidFill>
                <a:srgbClr val="FFFFFF"/>
              </a:solidFill>
              <a:latin typeface="Arial" panose="020B0604020202020204"/>
            </a:endParaRP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TÌM TRỨNG</a:t>
            </a:r>
          </a:p>
          <a:p>
            <a:pPr defTabSz="1219170">
              <a:buClr>
                <a:srgbClr val="FBB041"/>
              </a:buClr>
            </a:pPr>
            <a:r>
              <a:rPr lang="en-US" sz="5867" b="1" kern="0" dirty="0">
                <a:solidFill>
                  <a:srgbClr val="FBB041"/>
                </a:solidFill>
                <a:latin typeface="Arial" panose="020B0604020202020204"/>
              </a:rPr>
              <a:t>KHỦNG LONG</a:t>
            </a:r>
          </a:p>
        </p:txBody>
      </p:sp>
      <p:pic>
        <p:nvPicPr>
          <p:cNvPr id="8" name="Picture 7">
            <a:hlinkClick r:id="" action="ppaction://hlinkshowjump?jump=nextslide"/>
            <a:extLst>
              <a:ext uri="{FF2B5EF4-FFF2-40B4-BE49-F238E27FC236}">
                <a16:creationId xmlns:a16="http://schemas.microsoft.com/office/drawing/2014/main" id="{E6FF2D13-22AA-FE43-8A86-98C0EDA70162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69630" b="85926" l="52800" r="72400">
                        <a14:foregroundMark x1="71300" y1="77407" x2="71300" y2="77407"/>
                        <a14:foregroundMark x1="71300" y1="77407" x2="71300" y2="77407"/>
                        <a14:foregroundMark x1="71900" y1="77222" x2="71900" y2="77222"/>
                        <a14:foregroundMark x1="71900" y1="77222" x2="71900" y2="77222"/>
                        <a14:foregroundMark x1="71900" y1="75000" x2="71900" y2="75000"/>
                        <a14:foregroundMark x1="71900" y1="75000" x2="71900" y2="75000"/>
                        <a14:foregroundMark x1="71300" y1="76204" x2="71300" y2="76204"/>
                        <a14:foregroundMark x1="71300" y1="76204" x2="71300" y2="76204"/>
                        <a14:foregroundMark x1="71900" y1="76389" x2="71900" y2="76389"/>
                        <a14:foregroundMark x1="71900" y1="76389" x2="71900" y2="76389"/>
                        <a14:foregroundMark x1="72200" y1="74630" x2="72200" y2="74630"/>
                        <a14:foregroundMark x1="72200" y1="74630" x2="72200" y2="74630"/>
                        <a14:foregroundMark x1="72400" y1="74815" x2="72400" y2="74815"/>
                        <a14:foregroundMark x1="72400" y1="74815" x2="72400" y2="74815"/>
                        <a14:backgroundMark x1="55100" y1="84444" x2="55100" y2="84444"/>
                        <a14:backgroundMark x1="55100" y1="84444" x2="55100" y2="8444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466" t="67778" r="25762" b="12036"/>
          <a:stretch/>
        </p:blipFill>
        <p:spPr>
          <a:xfrm>
            <a:off x="2039155" y="4014365"/>
            <a:ext cx="2012648" cy="184588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9A57BEB2-BF53-334E-91B2-BBB821D42A8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1104798" y="89518"/>
            <a:ext cx="980316" cy="555119"/>
          </a:xfrm>
          <a:prstGeom prst="rect">
            <a:avLst/>
          </a:prstGeom>
        </p:spPr>
      </p:pic>
      <p:pic>
        <p:nvPicPr>
          <p:cNvPr id="9" name="Mission to Mars - Audio Hertz (1).mp3" descr="Mission to Mars - Audio Hertz (1).mp3">
            <a:hlinkClick r:id="" action="ppaction://media"/>
            <a:extLst>
              <a:ext uri="{FF2B5EF4-FFF2-40B4-BE49-F238E27FC236}">
                <a16:creationId xmlns:a16="http://schemas.microsoft.com/office/drawing/2014/main" id="{1C9ECB75-3283-7B47-9CEC-0B53980A173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" y="6858001"/>
            <a:ext cx="702396" cy="7023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01644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6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" fill="hold"/>
                                        <p:tgtEl>
                                          <p:spTgt spid="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7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8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9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0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1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319200__18hiltc__pixel-game-bee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audio>
              <p:cMediaNode vol="36364" numSld="7">
                <p:cTn id="32" repeatCount="500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  <p:bldLst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>
            <a:hlinkClick r:id="rId4" action="ppaction://hlinksldjump"/>
            <a:extLst>
              <a:ext uri="{FF2B5EF4-FFF2-40B4-BE49-F238E27FC236}">
                <a16:creationId xmlns:a16="http://schemas.microsoft.com/office/drawing/2014/main" id="{63532910-5C95-E848-ACE1-8F5F85D9124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55000" b="95000" l="4075" r="57379">
                        <a14:foregroundMark x1="4185" y1="83056" x2="4515" y2="88704"/>
                        <a14:foregroundMark x1="5507" y1="89167" x2="5507" y2="89167"/>
                        <a14:foregroundMark x1="5507" y1="89167" x2="5507" y2="89167"/>
                        <a14:foregroundMark x1="6718" y1="88981" x2="6718" y2="88981"/>
                        <a14:foregroundMark x1="6718" y1="88981" x2="6718" y2="88981"/>
                        <a14:foregroundMark x1="7819" y1="88796" x2="7819" y2="88796"/>
                        <a14:foregroundMark x1="7819" y1="88796" x2="7819" y2="88796"/>
                        <a14:foregroundMark x1="23128" y1="83704" x2="23128" y2="83704"/>
                        <a14:foregroundMark x1="22907" y1="83704" x2="22907" y2="83704"/>
                        <a14:foregroundMark x1="20485" y1="90000" x2="20485" y2="90000"/>
                        <a14:foregroundMark x1="20374" y1="90000" x2="20374" y2="90000"/>
                        <a14:foregroundMark x1="29626" y1="88519" x2="29626" y2="88519"/>
                        <a14:foregroundMark x1="24670" y1="81759" x2="24670" y2="81759"/>
                        <a14:foregroundMark x1="31167" y1="88333" x2="31167" y2="88333"/>
                        <a14:foregroundMark x1="37115" y1="82963" x2="37115" y2="82963"/>
                        <a14:foregroundMark x1="36233" y1="82963" x2="36233" y2="82963"/>
                        <a14:foregroundMark x1="39207" y1="82963" x2="39207" y2="82963"/>
                        <a14:foregroundMark x1="48018" y1="83981" x2="48018" y2="83981"/>
                        <a14:foregroundMark x1="48128" y1="84352" x2="48128" y2="84352"/>
                        <a14:foregroundMark x1="50000" y1="81389" x2="50771" y2="85185"/>
                        <a14:foregroundMark x1="52974" y1="84167" x2="52974" y2="84167"/>
                        <a14:foregroundMark x1="52974" y1="84167" x2="52974" y2="84167"/>
                        <a14:foregroundMark x1="54736" y1="83981" x2="54736" y2="83981"/>
                        <a14:foregroundMark x1="54736" y1="83981" x2="54736" y2="83981"/>
                        <a14:foregroundMark x1="44383" y1="83241" x2="44383" y2="83241"/>
                        <a14:foregroundMark x1="44383" y1="83241" x2="44383" y2="83241"/>
                        <a14:foregroundMark x1="43502" y1="82963" x2="43502" y2="82963"/>
                        <a14:foregroundMark x1="46366" y1="87315" x2="46366" y2="87315"/>
                        <a14:foregroundMark x1="50661" y1="87963" x2="50661" y2="87963"/>
                        <a14:foregroundMark x1="50771" y1="87963" x2="50771" y2="87963"/>
                        <a14:foregroundMark x1="53634" y1="88611" x2="53634" y2="88611"/>
                        <a14:foregroundMark x1="53965" y1="88519" x2="53965" y2="88519"/>
                        <a14:foregroundMark x1="41960" y1="87870" x2="41960" y2="87870"/>
                        <a14:backgroundMark x1="41189" y1="87778" x2="41740" y2="88981"/>
                        <a14:backgroundMark x1="53965" y1="89074" x2="53965" y2="89074"/>
                        <a14:backgroundMark x1="54075" y1="89074" x2="54405" y2="88981"/>
                        <a14:backgroundMark x1="57489" y1="81296" x2="57269" y2="82407"/>
                      </a14:backgroundRemoval>
                    </a14:imgEffect>
                  </a14:imgLayer>
                </a14:imgProps>
              </a:ext>
            </a:extLst>
          </a:blip>
          <a:srcRect t="50000" r="44336"/>
          <a:stretch/>
        </p:blipFill>
        <p:spPr>
          <a:xfrm>
            <a:off x="800905" y="3396330"/>
            <a:ext cx="3257529" cy="3480345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0D7B4D33-909F-0944-9535-BBA65C76F82B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9"/>
            <a:ext cx="2270740" cy="129700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A992FEC-5E0B-9245-BDE9-464FF85AD3B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019" b="91389" l="318" r="97879">
                        <a14:foregroundMark x1="68929" y1="12407" x2="88123" y2="26944"/>
                        <a14:foregroundMark x1="66596" y1="5556" x2="66596" y2="5556"/>
                        <a14:foregroundMark x1="66596" y1="5556" x2="66596" y2="5556"/>
                        <a14:foregroundMark x1="60445" y1="1019" x2="60445" y2="1019"/>
                        <a14:foregroundMark x1="94168" y1="27407" x2="94168" y2="27407"/>
                        <a14:foregroundMark x1="94168" y1="27407" x2="94168" y2="27407"/>
                        <a14:foregroundMark x1="98303" y1="28704" x2="98303" y2="28704"/>
                        <a14:foregroundMark x1="98303" y1="28704" x2="98303" y2="28704"/>
                        <a14:foregroundMark x1="6045" y1="55648" x2="6045" y2="55648"/>
                        <a14:foregroundMark x1="6045" y1="55833" x2="6045" y2="55833"/>
                        <a14:foregroundMark x1="530" y1="55833" x2="530" y2="55833"/>
                        <a14:foregroundMark x1="530" y1="55833" x2="530" y2="55833"/>
                        <a14:foregroundMark x1="76776" y1="55370" x2="76776" y2="55370"/>
                        <a14:foregroundMark x1="76776" y1="55370" x2="76776" y2="55370"/>
                        <a14:foregroundMark x1="80806" y1="54630" x2="80806" y2="54630"/>
                        <a14:foregroundMark x1="80806" y1="54630" x2="80806" y2="54630"/>
                        <a14:foregroundMark x1="39555" y1="91204" x2="39555" y2="91204"/>
                        <a14:foregroundMark x1="39555" y1="91204" x2="39555" y2="91204"/>
                        <a14:foregroundMark x1="41888" y1="90370" x2="41888" y2="90370"/>
                        <a14:foregroundMark x1="41888" y1="90370" x2="41888" y2="90370"/>
                        <a14:foregroundMark x1="35207" y1="91389" x2="35207" y2="91389"/>
                        <a14:foregroundMark x1="35207" y1="91389" x2="35207" y2="91389"/>
                        <a14:foregroundMark x1="94486" y1="35556" x2="94486" y2="35556"/>
                        <a14:foregroundMark x1="53977" y1="2685" x2="53977" y2="2685"/>
                        <a14:foregroundMark x1="65217" y1="2407" x2="65217" y2="2407"/>
                        <a14:foregroundMark x1="72959" y1="1019" x2="72959" y2="1019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7994741" y="2906601"/>
            <a:ext cx="855212" cy="979457"/>
          </a:xfrm>
          <a:prstGeom prst="rect">
            <a:avLst/>
          </a:prstGeom>
          <a:effectLst>
            <a:outerShdw blurRad="76200" dir="13500000" sy="23000" kx="1200000" algn="br" rotWithShape="0">
              <a:prstClr val="black">
                <a:alpha val="20000"/>
              </a:prstClr>
            </a:outerShdw>
          </a:effectLst>
        </p:spPr>
      </p:pic>
      <p:pic>
        <p:nvPicPr>
          <p:cNvPr id="9" name="Picture 8">
            <a:hlinkClick r:id="rId11" action="ppaction://hlinksldjump"/>
            <a:extLst>
              <a:ext uri="{FF2B5EF4-FFF2-40B4-BE49-F238E27FC236}">
                <a16:creationId xmlns:a16="http://schemas.microsoft.com/office/drawing/2014/main" id="{63C39D70-36D9-9249-8D7B-A2FD777BF418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6863679" y="3904289"/>
            <a:ext cx="553263" cy="747492"/>
          </a:xfrm>
          <a:prstGeom prst="rect">
            <a:avLst/>
          </a:prstGeom>
        </p:spPr>
      </p:pic>
      <p:pic>
        <p:nvPicPr>
          <p:cNvPr id="6" name="Picture 5">
            <a:hlinkClick r:id="rId14" action="ppaction://hlinksldjump"/>
            <a:extLst>
              <a:ext uri="{FF2B5EF4-FFF2-40B4-BE49-F238E27FC236}">
                <a16:creationId xmlns:a16="http://schemas.microsoft.com/office/drawing/2014/main" id="{6358EC01-A11A-AF49-A281-D4AABB6F4FB2}"/>
              </a:ext>
            </a:extLst>
          </p:cNvPr>
          <p:cNvPicPr>
            <a:picLocks noChangeAspect="1"/>
          </p:cNvPicPr>
          <p:nvPr/>
        </p:nvPicPr>
        <p:blipFill rotWithShape="1">
          <a:blip r:embed="rId15"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5147418" y="3718234"/>
            <a:ext cx="846093" cy="979457"/>
          </a:xfrm>
          <a:prstGeom prst="rect">
            <a:avLst/>
          </a:prstGeom>
        </p:spPr>
      </p:pic>
      <p:pic>
        <p:nvPicPr>
          <p:cNvPr id="7" name="Picture 6">
            <a:hlinkClick r:id="rId17" action="ppaction://hlinksldjump"/>
            <a:extLst>
              <a:ext uri="{FF2B5EF4-FFF2-40B4-BE49-F238E27FC236}">
                <a16:creationId xmlns:a16="http://schemas.microsoft.com/office/drawing/2014/main" id="{2BF4A28D-4A2B-A842-9372-DCA599022216}"/>
              </a:ext>
            </a:extLst>
          </p:cNvPr>
          <p:cNvPicPr>
            <a:picLocks noChangeAspect="1"/>
          </p:cNvPicPr>
          <p:nvPr/>
        </p:nvPicPr>
        <p:blipFill rotWithShape="1">
          <a:blip r:embed="rId18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3781471" y="3696889"/>
            <a:ext cx="654904" cy="884816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E898B0A8-B85F-2F43-A8DA-9B7F3D3B03A1}"/>
              </a:ext>
            </a:extLst>
          </p:cNvPr>
          <p:cNvPicPr>
            <a:picLocks noChangeAspect="1"/>
          </p:cNvPicPr>
          <p:nvPr/>
        </p:nvPicPr>
        <p:blipFill rotWithShape="1">
          <a:blip r:embed="rId20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10000" b="90000" l="600" r="98400">
                        <a14:foregroundMark x1="6800" y1="37436" x2="6800" y2="37436"/>
                        <a14:foregroundMark x1="1900" y1="41538" x2="1900" y2="41538"/>
                        <a14:foregroundMark x1="1000" y1="37179" x2="1000" y2="37179"/>
                        <a14:foregroundMark x1="700" y1="48205" x2="700" y2="48205"/>
                        <a14:foregroundMark x1="92100" y1="46154" x2="92100" y2="46154"/>
                        <a14:foregroundMark x1="91200" y1="65128" x2="91200" y2="65128"/>
                        <a14:foregroundMark x1="95700" y1="40000" x2="95700" y2="40000"/>
                        <a14:foregroundMark x1="96300" y1="44359" x2="96300" y2="44359"/>
                        <a14:foregroundMark x1="98400" y1="41538" x2="98400" y2="41538"/>
                        <a14:backgroundMark x1="37100" y1="23718" x2="37100" y2="23718"/>
                        <a14:backgroundMark x1="37100" y1="23718" x2="37100" y2="23718"/>
                        <a14:backgroundMark x1="29800" y1="22179" x2="57700" y2="26026"/>
                        <a14:backgroundMark x1="57700" y1="26026" x2="63500" y2="25513"/>
                      </a14:backgroundRemoval>
                    </a14:imgEffect>
                  </a14:imgLayer>
                </a14:imgProps>
              </a:ext>
            </a:extLst>
          </a:blip>
          <a:srcRect t="7343" b="19429"/>
          <a:stretch/>
        </p:blipFill>
        <p:spPr>
          <a:xfrm>
            <a:off x="5993511" y="5025528"/>
            <a:ext cx="2270740" cy="12970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2655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0.0003 L 0.08212 -0.06265 C 0.09965 -0.07777 0.12049 -0.07561 0.13906 -0.06142 C 0.1599 -0.04444 0.17326 -0.01913 0.17934 0.01358 L 0.20885 0.16482 " pathEditMode="relative" rAng="1440000" ptsTypes="AAAAA">
                                      <p:cBhvr>
                                        <p:cTn id="27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222" y="111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2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9" fill="hold">
                      <p:stCondLst>
                        <p:cond delay="0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23457E-6 L 0.05156 -0.02377 C 0.06284 -0.02932 0.07482 -0.02408 0.08559 -0.01235 C 0.09722 0.00092 0.10486 0.01759 0.10729 0.03827 L 0.11909 0.13271 " pathEditMode="relative" rAng="1920000" ptsTypes="AAAAA">
                                      <p:cBhvr>
                                        <p:cTn id="32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2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7 -0.00988 C -2.77778E-7 -0.01482 0.00017 -0.02007 0.00052 -0.025 C 0.00069 -0.02624 0.00069 -0.02809 0.00122 -0.02902 C 0.00208 -0.03087 0.00347 -0.03149 0.00434 -0.03303 C 0.00521 -0.03488 0.0059 -0.03673 0.0066 -0.03858 C 0.00712 -0.04013 0.00747 -0.04167 0.00816 -0.0426 C 0.01267 -0.0497 0.01198 -0.04754 0.01667 -0.0497 C 0.02431 -0.05309 0.01094 -0.04846 0.02361 -0.05217 L 0.0283 -0.0497 L 0.03056 -0.04815 C 0.03125 -0.04723 0.03212 -0.0463 0.03281 -0.04537 C 0.03351 -0.04476 0.03785 -0.04013 0.03906 -0.03858 C 0.03976 -0.03735 0.04063 -0.03612 0.04132 -0.03457 C 0.04288 -0.03118 0.0441 -0.02562 0.04514 -0.02223 C 0.04566 -0.01791 0.04566 -0.01575 0.0474 -0.01266 C 0.04809 -0.01142 0.04896 -0.01081 0.04983 -0.00988 C 0.05035 -0.00618 0.05139 -0.00278 0.05122 0.00092 C 0.05104 0.01358 0.05104 0.03425 0.04983 0.04907 C 0.04948 0.05246 0.04826 0.06296 0.0474 0.06821 C 0.04722 0.06944 0.04688 0.07067 0.0467 0.07222 C 0.04358 0.09382 0.04844 0.06388 0.04444 0.0858 C 0.04323 0.09166 0.04392 0.09321 0.04201 0.09969 L 0.03906 0.11049 C 0.0375 0.12067 0.03906 0.11142 0.03663 0.1216 C 0.03472 0.12963 0.03767 0.12376 0.03281 0.13642 C 0.03229 0.13796 0.0316 0.13919 0.03125 0.14074 C 0.03056 0.14321 0.03073 0.14629 0.02969 0.14876 L 0.0283 0.15308 " pathEditMode="relative" ptsTypes="AAAAAAAAAAAAAAAAAAAAAAAAAAAA">
                                      <p:cBhvr>
                                        <p:cTn id="37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4">
            <a:lum/>
          </a:blip>
          <a:srcRect/>
          <a:stretch>
            <a:fillRect t="-13000" b="-1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hlinkClick r:id="rId5" action="ppaction://hlinksldjump"/>
            <a:extLst>
              <a:ext uri="{FF2B5EF4-FFF2-40B4-BE49-F238E27FC236}">
                <a16:creationId xmlns:a16="http://schemas.microsoft.com/office/drawing/2014/main" id="{72641EB9-64DE-8344-93FE-F50FA5AB43E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889" b="56667" l="8100" r="26500">
                        <a14:foregroundMark x1="19100" y1="38796" x2="19100" y2="38796"/>
                        <a14:foregroundMark x1="19100" y1="38796" x2="19100" y2="38796"/>
                        <a14:foregroundMark x1="21200" y1="41019" x2="21200" y2="41019"/>
                        <a14:foregroundMark x1="20900" y1="41019" x2="20900" y2="41019"/>
                        <a14:foregroundMark x1="16800" y1="56759" x2="16800" y2="56759"/>
                        <a14:foregroundMark x1="16800" y1="56759" x2="16800" y2="56759"/>
                        <a14:foregroundMark x1="8100" y1="48611" x2="8100" y2="48611"/>
                        <a14:foregroundMark x1="8100" y1="48611" x2="8100" y2="48611"/>
                      </a14:backgroundRemoval>
                    </a14:imgEffect>
                  </a14:imgLayer>
                </a14:imgProps>
              </a:ext>
            </a:extLst>
          </a:blip>
          <a:srcRect l="6465" t="31121" r="71253" b="41005"/>
          <a:stretch/>
        </p:blipFill>
        <p:spPr>
          <a:xfrm>
            <a:off x="11244852" y="5678968"/>
            <a:ext cx="853632" cy="1153309"/>
          </a:xfrm>
          <a:prstGeom prst="rect">
            <a:avLst/>
          </a:prstGeom>
        </p:spPr>
      </p:pic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608DC9BE-ACE4-F74A-B50F-BF0FD3417DE7}"/>
              </a:ext>
            </a:extLst>
          </p:cNvPr>
          <p:cNvSpPr/>
          <p:nvPr/>
        </p:nvSpPr>
        <p:spPr>
          <a:xfrm>
            <a:off x="1532965" y="1246093"/>
            <a:ext cx="9126071" cy="2182907"/>
          </a:xfrm>
          <a:prstGeom prst="roundRect">
            <a:avLst/>
          </a:prstGeom>
          <a:solidFill>
            <a:schemeClr val="bg2">
              <a:alpha val="93000"/>
            </a:schemeClr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64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nhẩm</a:t>
            </a: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 </a:t>
            </a:r>
          </a:p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8 000 + 9 000 = ?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10" name="Google Shape;745;p50">
            <a:extLst>
              <a:ext uri="{FF2B5EF4-FFF2-40B4-BE49-F238E27FC236}">
                <a16:creationId xmlns:a16="http://schemas.microsoft.com/office/drawing/2014/main" id="{E53E6D25-CDBB-344A-A27C-BC280083E33E}"/>
              </a:ext>
            </a:extLst>
          </p:cNvPr>
          <p:cNvSpPr/>
          <p:nvPr/>
        </p:nvSpPr>
        <p:spPr>
          <a:xfrm>
            <a:off x="4000500" y="4301606"/>
            <a:ext cx="4314825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5333" b="1" kern="0" dirty="0">
                <a:solidFill>
                  <a:srgbClr val="FF0000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17 000</a:t>
            </a:r>
            <a:endParaRPr sz="5333" b="1" kern="0" dirty="0">
              <a:solidFill>
                <a:srgbClr val="FF0000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660B96-88E6-8644-909A-AE30CFE3A97F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5466270" y="5166235"/>
            <a:ext cx="1001617" cy="1101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1498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hlinkClick r:id="rId6" action="ppaction://hlinksldjump"/>
            <a:extLst>
              <a:ext uri="{FF2B5EF4-FFF2-40B4-BE49-F238E27FC236}">
                <a16:creationId xmlns:a16="http://schemas.microsoft.com/office/drawing/2014/main" id="{C91909B7-8111-AD4E-A5F8-DBA30ED9F11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073" b="27654" l="2867" r="25800">
                        <a14:foregroundMark x1="17500" y1="8148" x2="17500" y2="8148"/>
                        <a14:foregroundMark x1="18500" y1="8333" x2="18500" y2="8333"/>
                        <a14:foregroundMark x1="18500" y1="8333" x2="18500" y2="8333"/>
                        <a14:foregroundMark x1="20600" y1="11204" x2="20600" y2="11204"/>
                        <a14:foregroundMark x1="20600" y1="11204" x2="20600" y2="11204"/>
                        <a14:foregroundMark x1="20100" y1="11019" x2="20100" y2="11019"/>
                        <a14:foregroundMark x1="20100" y1="11019" x2="20800" y2="12500"/>
                        <a14:foregroundMark x1="20800" y1="10741" x2="21100" y2="12037"/>
                        <a14:foregroundMark x1="21100" y1="11019" x2="17800" y2="8148"/>
                        <a14:foregroundMark x1="18000" y1="7500" x2="21100" y2="12315"/>
                      </a14:backgroundRemoval>
                    </a14:imgEffect>
                  </a14:imgLayer>
                </a14:imgProps>
              </a:ext>
            </a:extLst>
          </a:blip>
          <a:srcRect r="71333" b="69273"/>
          <a:stretch/>
        </p:blipFill>
        <p:spPr>
          <a:xfrm>
            <a:off x="10703859" y="5440736"/>
            <a:ext cx="1224288" cy="1417264"/>
          </a:xfrm>
          <a:prstGeom prst="rect">
            <a:avLst/>
          </a:prstGeom>
        </p:spPr>
      </p:pic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5630724-88A7-AE47-9F34-B990C41CD1AD}"/>
              </a:ext>
            </a:extLst>
          </p:cNvPr>
          <p:cNvSpPr/>
          <p:nvPr/>
        </p:nvSpPr>
        <p:spPr>
          <a:xfrm>
            <a:off x="1028700" y="325730"/>
            <a:ext cx="10201275" cy="1751708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Tính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giá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trị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biểu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 </a:t>
            </a:r>
            <a:r>
              <a:rPr lang="en-US" sz="5000" kern="0" dirty="0" err="1">
                <a:solidFill>
                  <a:srgbClr val="141447"/>
                </a:solidFill>
                <a:latin typeface="Arial" panose="020B0604020202020204"/>
                <a:sym typeface="Arial"/>
              </a:rPr>
              <a:t>thức</a:t>
            </a: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:</a:t>
            </a:r>
          </a:p>
          <a:p>
            <a:pPr algn="ctr" defTabSz="1219170">
              <a:buClr>
                <a:srgbClr val="000000"/>
              </a:buClr>
            </a:pPr>
            <a:r>
              <a:rPr lang="en-US" sz="5000" kern="0" dirty="0">
                <a:solidFill>
                  <a:srgbClr val="141447"/>
                </a:solidFill>
                <a:latin typeface="Arial" panose="020B0604020202020204"/>
                <a:sym typeface="Arial"/>
              </a:rPr>
              <a:t>56 554 – (19 233 – 2 533) = ?</a:t>
            </a:r>
            <a:endParaRPr lang="en-VN" sz="50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EDBE42-BD7C-EB47-BE3A-249856CD95EE}"/>
              </a:ext>
            </a:extLst>
          </p:cNvPr>
          <p:cNvSpPr/>
          <p:nvPr/>
        </p:nvSpPr>
        <p:spPr>
          <a:xfrm>
            <a:off x="7896226" y="35433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35 788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9" name="Google Shape;745;p50">
            <a:extLst>
              <a:ext uri="{FF2B5EF4-FFF2-40B4-BE49-F238E27FC236}">
                <a16:creationId xmlns:a16="http://schemas.microsoft.com/office/drawing/2014/main" id="{2C03082C-CFEA-FF43-82DD-D2281873BE5E}"/>
              </a:ext>
            </a:extLst>
          </p:cNvPr>
          <p:cNvSpPr/>
          <p:nvPr/>
        </p:nvSpPr>
        <p:spPr>
          <a:xfrm>
            <a:off x="3905251" y="3581401"/>
            <a:ext cx="3067050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34 788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F59D15F1-A252-3D4A-B393-D4439F38BE54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4815742" y="4446029"/>
            <a:ext cx="1001617" cy="110186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3FE72FF8-7F60-4848-AFB7-94A4D786B49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817275" y="4381361"/>
            <a:ext cx="941541" cy="1115956"/>
          </a:xfrm>
          <a:prstGeom prst="rect">
            <a:avLst/>
          </a:prstGeom>
        </p:spPr>
      </p:pic>
      <p:sp>
        <p:nvSpPr>
          <p:cNvPr id="12" name="Google Shape;745;p50">
            <a:extLst>
              <a:ext uri="{FF2B5EF4-FFF2-40B4-BE49-F238E27FC236}">
                <a16:creationId xmlns:a16="http://schemas.microsoft.com/office/drawing/2014/main" id="{035A8312-5869-5E4D-83FF-6988EAC9677E}"/>
              </a:ext>
            </a:extLst>
          </p:cNvPr>
          <p:cNvSpPr/>
          <p:nvPr/>
        </p:nvSpPr>
        <p:spPr>
          <a:xfrm>
            <a:off x="412748" y="3498553"/>
            <a:ext cx="2901952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34 688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591D6FB8-992F-9441-A386-AD07014CF0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1156520" y="4336613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5731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97BA52E1-AE8D-1446-B11C-9771E2ED4645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407" b="57315" l="74500" r="94400">
                        <a14:foregroundMark x1="84500" y1="57407" x2="84500" y2="57407"/>
                        <a14:foregroundMark x1="84500" y1="57407" x2="84500" y2="57407"/>
                        <a14:foregroundMark x1="87300" y1="39815" x2="87300" y2="39815"/>
                        <a14:foregroundMark x1="87300" y1="39815" x2="87300" y2="39815"/>
                        <a14:foregroundMark x1="85400" y1="38241" x2="90200" y2="43333"/>
                        <a14:foregroundMark x1="86900" y1="37593" x2="87800" y2="42685"/>
                        <a14:foregroundMark x1="88500" y1="41574" x2="88500" y2="41574"/>
                        <a14:foregroundMark x1="88500" y1="42037" x2="88500" y2="42037"/>
                        <a14:foregroundMark x1="88500" y1="40926" x2="88500" y2="40926"/>
                        <a14:foregroundMark x1="88800" y1="41111" x2="88800" y2="41111"/>
                        <a14:foregroundMark x1="94400" y1="44815" x2="94400" y2="44815"/>
                        <a14:foregroundMark x1="94400" y1="44815" x2="94400" y2="44815"/>
                        <a14:foregroundMark x1="83700" y1="35278" x2="83700" y2="35278"/>
                        <a14:foregroundMark x1="83400" y1="35556" x2="83400" y2="35556"/>
                        <a14:foregroundMark x1="83400" y1="35463" x2="83400" y2="35463"/>
                        <a14:foregroundMark x1="83400" y1="35463" x2="83400" y2="35463"/>
                        <a14:foregroundMark x1="83200" y1="35370" x2="83700" y2="35833"/>
                        <a14:backgroundMark x1="74200" y1="44444" x2="74200" y2="44444"/>
                        <a14:backgroundMark x1="74200" y1="44537" x2="74200" y2="44537"/>
                        <a14:backgroundMark x1="74200" y1="43981" x2="74200" y2="44907"/>
                        <a14:backgroundMark x1="84100" y1="32315" x2="83300" y2="34259"/>
                      </a14:backgroundRemoval>
                    </a14:imgEffect>
                  </a14:imgLayer>
                </a14:imgProps>
              </a:ext>
            </a:extLst>
          </a:blip>
          <a:srcRect l="73941" t="30700" r="3777" b="41426"/>
          <a:stretch/>
        </p:blipFill>
        <p:spPr>
          <a:xfrm>
            <a:off x="11319293" y="5678920"/>
            <a:ext cx="872707" cy="1179080"/>
          </a:xfrm>
          <a:prstGeom prst="rect">
            <a:avLst/>
          </a:prstGeom>
        </p:spPr>
      </p:pic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A0A8DA84-3600-5E48-8E23-434074EB8D48}"/>
              </a:ext>
            </a:extLst>
          </p:cNvPr>
          <p:cNvSpPr/>
          <p:nvPr/>
        </p:nvSpPr>
        <p:spPr>
          <a:xfrm>
            <a:off x="2686050" y="335964"/>
            <a:ext cx="7934326" cy="1395653"/>
          </a:xfrm>
          <a:prstGeom prst="roundRect">
            <a:avLst/>
          </a:prstGeom>
          <a:solidFill>
            <a:schemeClr val="bg2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219170">
              <a:buClr>
                <a:srgbClr val="000000"/>
              </a:buClr>
            </a:pP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?</a:t>
            </a:r>
            <a:r>
              <a:rPr lang="en-US" sz="6400" kern="0" dirty="0">
                <a:solidFill>
                  <a:srgbClr val="141447"/>
                </a:solidFill>
                <a:sym typeface="Arial"/>
              </a:rPr>
              <a:t>..</a:t>
            </a:r>
            <a:r>
              <a:rPr lang="en-VN" sz="6400" kern="0" dirty="0">
                <a:solidFill>
                  <a:srgbClr val="141447"/>
                </a:solidFill>
                <a:sym typeface="Arial"/>
              </a:rPr>
              <a:t>  + 714  = 6 250</a:t>
            </a:r>
            <a:endParaRPr lang="en-VN" sz="6400" kern="0" dirty="0">
              <a:solidFill>
                <a:srgbClr val="141447"/>
              </a:solidFill>
              <a:latin typeface="Arial" panose="020B0604020202020204"/>
              <a:sym typeface="Arial"/>
            </a:endParaRPr>
          </a:p>
        </p:txBody>
      </p:sp>
      <p:sp>
        <p:nvSpPr>
          <p:cNvPr id="4" name="Google Shape;745;p50">
            <a:extLst>
              <a:ext uri="{FF2B5EF4-FFF2-40B4-BE49-F238E27FC236}">
                <a16:creationId xmlns:a16="http://schemas.microsoft.com/office/drawing/2014/main" id="{2A8218CB-DC09-1B4A-9BB6-59DFD7CB1D15}"/>
              </a:ext>
            </a:extLst>
          </p:cNvPr>
          <p:cNvSpPr/>
          <p:nvPr/>
        </p:nvSpPr>
        <p:spPr>
          <a:xfrm>
            <a:off x="7702029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6 536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sp>
        <p:nvSpPr>
          <p:cNvPr id="5" name="Google Shape;745;p50">
            <a:extLst>
              <a:ext uri="{FF2B5EF4-FFF2-40B4-BE49-F238E27FC236}">
                <a16:creationId xmlns:a16="http://schemas.microsoft.com/office/drawing/2014/main" id="{C612A10E-0710-3F41-9B10-1ADB9EDD90A7}"/>
              </a:ext>
            </a:extLst>
          </p:cNvPr>
          <p:cNvSpPr/>
          <p:nvPr/>
        </p:nvSpPr>
        <p:spPr>
          <a:xfrm>
            <a:off x="1865671" y="2374018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5 536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614413D-21E9-4541-9C53-AE97E12C27B0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2692" b="75513" l="1300" r="50900">
                        <a14:foregroundMark x1="20700" y1="75769" x2="20700" y2="75769"/>
                        <a14:foregroundMark x1="1300" y1="55897" x2="1300" y2="55897"/>
                        <a14:foregroundMark x1="19100" y1="13718" x2="19100" y2="13718"/>
                        <a14:foregroundMark x1="40300" y1="13205" x2="40300" y2="13205"/>
                        <a14:foregroundMark x1="48900" y1="25385" x2="48900" y2="25385"/>
                        <a14:foregroundMark x1="50900" y1="28718" x2="50900" y2="28718"/>
                        <a14:foregroundMark x1="33400" y1="38333" x2="33400" y2="38333"/>
                        <a14:foregroundMark x1="32700" y1="37564" x2="32700" y2="37564"/>
                        <a14:foregroundMark x1="32000" y1="37051" x2="32000" y2="37051"/>
                        <a14:foregroundMark x1="20100" y1="12692" x2="20100" y2="12692"/>
                        <a14:foregroundMark x1="31400" y1="44359" x2="31400" y2="44359"/>
                      </a14:backgroundRemoval>
                    </a14:imgEffect>
                  </a14:imgLayer>
                </a14:imgProps>
              </a:ext>
            </a:extLst>
          </a:blip>
          <a:srcRect t="7506" r="46919" b="17629"/>
          <a:stretch/>
        </p:blipFill>
        <p:spPr>
          <a:xfrm>
            <a:off x="2481150" y="3238647"/>
            <a:ext cx="1001617" cy="110186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12C4125-41FA-E54B-A568-ABE47E6C8EBF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8445800" y="3224555"/>
            <a:ext cx="941541" cy="1115956"/>
          </a:xfrm>
          <a:prstGeom prst="rect">
            <a:avLst/>
          </a:prstGeom>
        </p:spPr>
      </p:pic>
      <p:sp>
        <p:nvSpPr>
          <p:cNvPr id="8" name="Google Shape;745;p50">
            <a:extLst>
              <a:ext uri="{FF2B5EF4-FFF2-40B4-BE49-F238E27FC236}">
                <a16:creationId xmlns:a16="http://schemas.microsoft.com/office/drawing/2014/main" id="{57A97892-1E96-3541-BBD7-6801170A3C2F}"/>
              </a:ext>
            </a:extLst>
          </p:cNvPr>
          <p:cNvSpPr/>
          <p:nvPr/>
        </p:nvSpPr>
        <p:spPr>
          <a:xfrm>
            <a:off x="4749741" y="2386495"/>
            <a:ext cx="2429087" cy="1153308"/>
          </a:xfrm>
          <a:prstGeom prst="roundRect">
            <a:avLst>
              <a:gd name="adj" fmla="val 16667"/>
            </a:avLst>
          </a:prstGeom>
          <a:solidFill>
            <a:schemeClr val="bg2">
              <a:alpha val="93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" sz="6400" b="1" kern="0" dirty="0">
                <a:solidFill>
                  <a:srgbClr val="141447"/>
                </a:solidFill>
                <a:latin typeface="Arial" panose="020B0604020202020204" pitchFamily="34" charset="0"/>
                <a:ea typeface="Itim"/>
                <a:cs typeface="Arial" panose="020B0604020202020204" pitchFamily="34" charset="0"/>
                <a:sym typeface="Itim"/>
              </a:rPr>
              <a:t>5 546</a:t>
            </a:r>
            <a:endParaRPr sz="6400" b="1" kern="0" dirty="0">
              <a:solidFill>
                <a:srgbClr val="141447"/>
              </a:solidFill>
              <a:latin typeface="Arial" panose="020B0604020202020204" pitchFamily="34" charset="0"/>
              <a:ea typeface="Itim"/>
              <a:cs typeface="Arial" panose="020B0604020202020204" pitchFamily="34" charset="0"/>
              <a:sym typeface="Itim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57B25F-25D0-F348-A4AD-83B1113747C3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7821" b="78205" l="54100" r="98100">
                        <a14:foregroundMark x1="70500" y1="48718" x2="70500" y2="48718"/>
                        <a14:foregroundMark x1="54700" y1="75769" x2="54700" y2="75769"/>
                        <a14:foregroundMark x1="94600" y1="50000" x2="94600" y2="50000"/>
                        <a14:foregroundMark x1="98100" y1="48462" x2="98100" y2="48462"/>
                        <a14:foregroundMark x1="54100" y1="77436" x2="54100" y2="77436"/>
                        <a14:foregroundMark x1="89300" y1="78205" x2="89300" y2="78205"/>
                        <a14:foregroundMark x1="77900" y1="38462" x2="77900" y2="38462"/>
                        <a14:foregroundMark x1="77800" y1="38846" x2="77800" y2="38846"/>
                        <a14:foregroundMark x1="73000" y1="38590" x2="73000" y2="38590"/>
                      </a14:backgroundRemoval>
                    </a14:imgEffect>
                  </a14:imgLayer>
                </a14:imgProps>
              </a:ext>
            </a:extLst>
          </a:blip>
          <a:srcRect l="51641" t="10411" r="-805" b="14883"/>
          <a:stretch/>
        </p:blipFill>
        <p:spPr>
          <a:xfrm>
            <a:off x="5493512" y="3224555"/>
            <a:ext cx="941541" cy="11159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8987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5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6" fill="hold">
                      <p:stCondLst>
                        <p:cond delay="0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positive-right-answer-01-sound-effect-68478394 (online-audi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3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4" fill="hold">
                      <p:stCondLst>
                        <p:cond delay="0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3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" fill="hold">
                      <p:stCondLst>
                        <p:cond delay="0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3850" y="-253237"/>
            <a:ext cx="7848599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72566" y="2720801"/>
            <a:ext cx="4536664" cy="401722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979036" y="1214158"/>
            <a:ext cx="2938527" cy="2048434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2DCC8FC4-724D-CFEA-40B7-DBB33FD57E0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57633" y="1985270"/>
            <a:ext cx="6791533" cy="279221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F3C5F23-108E-1FC9-218C-3C169652AACB}"/>
              </a:ext>
            </a:extLst>
          </p:cNvPr>
          <p:cNvSpPr txBox="1"/>
          <p:nvPr/>
        </p:nvSpPr>
        <p:spPr>
          <a:xfrm>
            <a:off x="7448550" y="4714875"/>
            <a:ext cx="23812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</a:t>
            </a:r>
            <a:r>
              <a:rPr lang="en-US" sz="4400" b="1" dirty="0" err="1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Tiết</a:t>
            </a:r>
            <a:r>
              <a:rPr lang="en-US" sz="44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2)</a:t>
            </a: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6" presetClass="entr" presetSubtype="2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3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" fill="hold">
                          <p:stCondLst>
                            <p:cond delay="indefinite"/>
                          </p:stCondLst>
                          <p:childTnLst>
                            <p:par>
                              <p:cTn id="1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8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3A93C7E-295B-AC99-8C09-A750BA53D86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9" name="Picture 12">
            <a:extLst>
              <a:ext uri="{FF2B5EF4-FFF2-40B4-BE49-F238E27FC236}">
                <a16:creationId xmlns:a16="http://schemas.microsoft.com/office/drawing/2014/main" id="{94AC25DB-7EB8-FE2B-566F-F523FCD9243C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 flipH="1">
            <a:off x="152400" y="-152400"/>
            <a:ext cx="3505200" cy="554181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CA5EBA37-1F4C-3155-3D3C-C18FC631D3E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83861" y="1186384"/>
            <a:ext cx="7163421" cy="36579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8791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t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9BC9179F-EBDB-6945-C6C5-D059FCB6120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71653" y="-487325"/>
            <a:ext cx="17212686" cy="7866320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B0A1B619-816D-6440-9CCB-364F9B1E9C3E}"/>
              </a:ext>
            </a:extLst>
          </p:cNvPr>
          <p:cNvSpPr txBox="1"/>
          <p:nvPr/>
        </p:nvSpPr>
        <p:spPr>
          <a:xfrm>
            <a:off x="1935125" y="412207"/>
            <a:ext cx="952677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1200" cap="none" spc="0" normalizeH="0" baseline="0" noProof="0" dirty="0">
                <a:ln>
                  <a:noFill/>
                </a:ln>
                <a:solidFill>
                  <a:srgbClr val="48CFA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Những phép tính nào dưới đây có cùng kết quả?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srgbClr val="48CFA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6" name="Tam giác Cân 4">
            <a:extLst>
              <a:ext uri="{FF2B5EF4-FFF2-40B4-BE49-F238E27FC236}">
                <a16:creationId xmlns:a16="http://schemas.microsoft.com/office/drawing/2014/main" id="{BC42D076-1B3D-F0AE-F97F-1A0565E658C7}"/>
              </a:ext>
            </a:extLst>
          </p:cNvPr>
          <p:cNvSpPr/>
          <p:nvPr/>
        </p:nvSpPr>
        <p:spPr>
          <a:xfrm>
            <a:off x="1154767" y="263187"/>
            <a:ext cx="755073" cy="683019"/>
          </a:xfrm>
          <a:prstGeom prst="triangle">
            <a:avLst/>
          </a:prstGeom>
          <a:solidFill>
            <a:srgbClr val="0070C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rPr>
              <a:t>1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353A8C5-7008-6CFA-0D84-788586A4B077}"/>
              </a:ext>
            </a:extLst>
          </p:cNvPr>
          <p:cNvGrpSpPr/>
          <p:nvPr/>
        </p:nvGrpSpPr>
        <p:grpSpPr>
          <a:xfrm>
            <a:off x="1497419" y="0"/>
            <a:ext cx="4221126" cy="4221126"/>
            <a:chOff x="933893" y="127591"/>
            <a:chExt cx="4221126" cy="4221126"/>
          </a:xfrm>
        </p:grpSpPr>
        <p:pic>
          <p:nvPicPr>
            <p:cNvPr id="8" name="Picture 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B9865791-FF19-87C4-1454-3FC67A7F9CB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2B341B9-EF9A-F405-D3C9-2EF5DA7644F1}"/>
                </a:ext>
              </a:extLst>
            </p:cNvPr>
            <p:cNvSpPr txBox="1"/>
            <p:nvPr/>
          </p:nvSpPr>
          <p:spPr>
            <a:xfrm>
              <a:off x="2094614" y="2105247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80 000 : 2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734C57E-EE9D-FAB7-8289-FFD95BBE6D3B}"/>
              </a:ext>
            </a:extLst>
          </p:cNvPr>
          <p:cNvGrpSpPr/>
          <p:nvPr/>
        </p:nvGrpSpPr>
        <p:grpSpPr>
          <a:xfrm>
            <a:off x="5973725" y="-127590"/>
            <a:ext cx="4221126" cy="4221126"/>
            <a:chOff x="933893" y="127591"/>
            <a:chExt cx="4221126" cy="4221126"/>
          </a:xfrm>
        </p:grpSpPr>
        <p:pic>
          <p:nvPicPr>
            <p:cNvPr id="14" name="Picture 1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E60C590A-4A63-8E43-367C-C1EDDE36D6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3E4D29-FF5D-A275-3D2A-510FB33D60EB}"/>
                </a:ext>
              </a:extLst>
            </p:cNvPr>
            <p:cNvSpPr txBox="1"/>
            <p:nvPr/>
          </p:nvSpPr>
          <p:spPr>
            <a:xfrm>
              <a:off x="2105246" y="2083981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6 000 x 4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ECD02D9-D1BD-4C6F-9EB3-91248A8A8772}"/>
              </a:ext>
            </a:extLst>
          </p:cNvPr>
          <p:cNvGrpSpPr/>
          <p:nvPr/>
        </p:nvGrpSpPr>
        <p:grpSpPr>
          <a:xfrm>
            <a:off x="83289" y="2392326"/>
            <a:ext cx="4221126" cy="4221126"/>
            <a:chOff x="933893" y="127591"/>
            <a:chExt cx="4221126" cy="4221126"/>
          </a:xfrm>
        </p:grpSpPr>
        <p:pic>
          <p:nvPicPr>
            <p:cNvPr id="18" name="Picture 17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EC3A0FA-820F-559D-CB9C-DA6231C82F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BC4EDF9-96E1-22B2-920E-B3354045B7EF}"/>
                </a:ext>
              </a:extLst>
            </p:cNvPr>
            <p:cNvSpPr txBox="1"/>
            <p:nvPr/>
          </p:nvSpPr>
          <p:spPr>
            <a:xfrm>
              <a:off x="2169041" y="2115880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5 000 x 8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B5125DD3-21A9-B9A5-B0E9-8439E8B4ED96}"/>
              </a:ext>
            </a:extLst>
          </p:cNvPr>
          <p:cNvGrpSpPr/>
          <p:nvPr/>
        </p:nvGrpSpPr>
        <p:grpSpPr>
          <a:xfrm>
            <a:off x="3645196" y="2402958"/>
            <a:ext cx="4221126" cy="4221126"/>
            <a:chOff x="933893" y="127591"/>
            <a:chExt cx="4221126" cy="4221126"/>
          </a:xfrm>
        </p:grpSpPr>
        <p:pic>
          <p:nvPicPr>
            <p:cNvPr id="21" name="Picture 20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C57E7107-7559-F6F4-1DB8-95055CFFCC5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9C51E8-B5F2-B903-907D-186394463ACE}"/>
                </a:ext>
              </a:extLst>
            </p:cNvPr>
            <p:cNvSpPr txBox="1"/>
            <p:nvPr/>
          </p:nvSpPr>
          <p:spPr>
            <a:xfrm>
              <a:off x="2190307" y="2137145"/>
              <a:ext cx="182880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90 000 : 3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22820C36-5169-E37E-7F32-4F8580D5E0B0}"/>
              </a:ext>
            </a:extLst>
          </p:cNvPr>
          <p:cNvGrpSpPr/>
          <p:nvPr/>
        </p:nvGrpSpPr>
        <p:grpSpPr>
          <a:xfrm>
            <a:off x="7387856" y="2381694"/>
            <a:ext cx="4221126" cy="4221126"/>
            <a:chOff x="933893" y="127591"/>
            <a:chExt cx="4221126" cy="4221126"/>
          </a:xfrm>
        </p:grpSpPr>
        <p:pic>
          <p:nvPicPr>
            <p:cNvPr id="24" name="Picture 23" descr="A blue cloud on a black background&#10;&#10;Description automatically generated">
              <a:extLst>
                <a:ext uri="{FF2B5EF4-FFF2-40B4-BE49-F238E27FC236}">
                  <a16:creationId xmlns:a16="http://schemas.microsoft.com/office/drawing/2014/main" id="{043E31FB-FFE8-7E39-4F57-0DEBE5D0741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biLevel thresh="25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3893" y="127591"/>
              <a:ext cx="4221126" cy="4221126"/>
            </a:xfrm>
            <a:prstGeom prst="rect">
              <a:avLst/>
            </a:prstGeom>
          </p:spPr>
        </p:pic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83A1B57-9217-92E0-D3BC-74E63A2FA326}"/>
                </a:ext>
              </a:extLst>
            </p:cNvPr>
            <p:cNvSpPr txBox="1"/>
            <p:nvPr/>
          </p:nvSpPr>
          <p:spPr>
            <a:xfrm>
              <a:off x="2030819" y="2126512"/>
              <a:ext cx="2062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/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20 000 x 2</a:t>
              </a: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61BA279-B8EB-5A86-4154-9106FA1AB2B1}"/>
              </a:ext>
            </a:extLst>
          </p:cNvPr>
          <p:cNvSpPr txBox="1"/>
          <p:nvPr/>
        </p:nvSpPr>
        <p:spPr>
          <a:xfrm>
            <a:off x="2806996" y="2424224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382D8C7-26EB-2FF2-4F7E-85D67873C944}"/>
              </a:ext>
            </a:extLst>
          </p:cNvPr>
          <p:cNvSpPr txBox="1"/>
          <p:nvPr/>
        </p:nvSpPr>
        <p:spPr>
          <a:xfrm>
            <a:off x="7293936" y="2286001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24 000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268A4FF-FDBF-D7E3-0FEF-0D47272EF6AA}"/>
              </a:ext>
            </a:extLst>
          </p:cNvPr>
          <p:cNvSpPr txBox="1"/>
          <p:nvPr/>
        </p:nvSpPr>
        <p:spPr>
          <a:xfrm>
            <a:off x="1488558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C94BDA4-9A48-3F23-2CEF-5F60DEB71634}"/>
              </a:ext>
            </a:extLst>
          </p:cNvPr>
          <p:cNvSpPr txBox="1"/>
          <p:nvPr/>
        </p:nvSpPr>
        <p:spPr>
          <a:xfrm>
            <a:off x="5039833" y="481654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30 000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C83E810-387B-65A2-6201-B3DF80CA7D35}"/>
              </a:ext>
            </a:extLst>
          </p:cNvPr>
          <p:cNvSpPr txBox="1"/>
          <p:nvPr/>
        </p:nvSpPr>
        <p:spPr>
          <a:xfrm>
            <a:off x="8793126" y="4774019"/>
            <a:ext cx="19457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l"/>
            <a:r>
              <a:rPr lang="en-US" sz="3600" b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= 40 000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9004D1CB-1A39-3FDD-629D-DDC9696BD1DB}"/>
              </a:ext>
            </a:extLst>
          </p:cNvPr>
          <p:cNvCxnSpPr>
            <a:cxnSpLocks/>
          </p:cNvCxnSpPr>
          <p:nvPr/>
        </p:nvCxnSpPr>
        <p:spPr>
          <a:xfrm flipH="1">
            <a:off x="2955851" y="2977116"/>
            <a:ext cx="946298" cy="148855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D2BEA4F-E020-59B7-4814-40B6005C4139}"/>
              </a:ext>
            </a:extLst>
          </p:cNvPr>
          <p:cNvCxnSpPr>
            <a:cxnSpLocks/>
          </p:cNvCxnSpPr>
          <p:nvPr/>
        </p:nvCxnSpPr>
        <p:spPr>
          <a:xfrm>
            <a:off x="3859619" y="2987749"/>
            <a:ext cx="5231218" cy="988828"/>
          </a:xfrm>
          <a:prstGeom prst="lin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5452659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95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HAPE_LOCKS" val="16"/>
</p:tagLst>
</file>

<file path=ppt/theme/theme1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9Slide - 2021">
      <a:dk1>
        <a:sysClr val="windowText" lastClr="000000"/>
      </a:dk1>
      <a:lt1>
        <a:sysClr val="window" lastClr="FFFFFF"/>
      </a:lt1>
      <a:dk2>
        <a:srgbClr val="092D6C"/>
      </a:dk2>
      <a:lt2>
        <a:srgbClr val="FCECD0"/>
      </a:lt2>
      <a:accent1>
        <a:srgbClr val="4FC1E9"/>
      </a:accent1>
      <a:accent2>
        <a:srgbClr val="48CFAD"/>
      </a:accent2>
      <a:accent3>
        <a:srgbClr val="A0D468"/>
      </a:accent3>
      <a:accent4>
        <a:srgbClr val="FFBD45"/>
      </a:accent4>
      <a:accent5>
        <a:srgbClr val="FC6E51"/>
      </a:accent5>
      <a:accent6>
        <a:srgbClr val="ED5565"/>
      </a:accent6>
      <a:hlink>
        <a:srgbClr val="5D9CEC"/>
      </a:hlink>
      <a:folHlink>
        <a:srgbClr val="AC92EC"/>
      </a:folHlink>
    </a:clrScheme>
    <a:fontScheme name="9Slide Fonts">
      <a:majorFont>
        <a:latin typeface="#9Slide02 Tieu de dai"/>
        <a:ea typeface=""/>
        <a:cs typeface=""/>
      </a:majorFont>
      <a:minorFont>
        <a:latin typeface="#9Slide02 Noi dung da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12700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none" lIns="0" tIns="0" rIns="0" bIns="0" rtlCol="0">
        <a:spAutoFit/>
      </a:bodyPr>
      <a:lstStyle>
        <a:defPPr algn="l">
          <a:defRPr smtClean="0">
            <a:solidFill>
              <a:schemeClr val="tx1">
                <a:lumMod val="50000"/>
                <a:lumOff val="50000"/>
              </a:schemeClr>
            </a:solidFill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4C410E64-73D4-4894-A16A-B0A564A2C1B3}" vid="{BD11DD77-7AB8-40E7-98B4-F754939C4E0E}"/>
    </a:ext>
  </a:extLst>
</a:theme>
</file>

<file path=ppt/theme/theme3.xml><?xml version="1.0" encoding="utf-8"?>
<a:theme xmlns:a="http://schemas.openxmlformats.org/drawingml/2006/main" name="Craft With Numbers by Slidesgo">
  <a:themeElements>
    <a:clrScheme name="Simple Light">
      <a:dk1>
        <a:srgbClr val="FBB041"/>
      </a:dk1>
      <a:lt1>
        <a:srgbClr val="141447"/>
      </a:lt1>
      <a:dk2>
        <a:srgbClr val="FFFFFF"/>
      </a:dk2>
      <a:lt2>
        <a:srgbClr val="EE798D"/>
      </a:lt2>
      <a:accent1>
        <a:srgbClr val="3049B5"/>
      </a:accent1>
      <a:accent2>
        <a:srgbClr val="00D9E2"/>
      </a:accent2>
      <a:accent3>
        <a:srgbClr val="8DC63F"/>
      </a:accent3>
      <a:accent4>
        <a:srgbClr val="FFD100"/>
      </a:accent4>
      <a:accent5>
        <a:srgbClr val="DB2E53"/>
      </a:accent5>
      <a:accent6>
        <a:srgbClr val="141447"/>
      </a:accent6>
      <a:hlink>
        <a:srgbClr val="141447"/>
      </a:hlink>
      <a:folHlink>
        <a:srgbClr val="0097A7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51</TotalTime>
  <Words>483</Words>
  <Application>Microsoft Office PowerPoint</Application>
  <PresentationFormat>Widescreen</PresentationFormat>
  <Paragraphs>106</Paragraphs>
  <Slides>16</Slides>
  <Notes>10</Notes>
  <HiddenSlides>0</HiddenSlides>
  <MMClips>1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16</vt:i4>
      </vt:variant>
    </vt:vector>
  </HeadingPairs>
  <TitlesOfParts>
    <vt:vector size="28" baseType="lpstr">
      <vt:lpstr>#9Slide02 Noi dung dai</vt:lpstr>
      <vt:lpstr>#9Slide02 Tieu de dai</vt:lpstr>
      <vt:lpstr>Arial</vt:lpstr>
      <vt:lpstr>Balsamiq Sans</vt:lpstr>
      <vt:lpstr>Calibri</vt:lpstr>
      <vt:lpstr>Coiny</vt:lpstr>
      <vt:lpstr>Luckiest Guy</vt:lpstr>
      <vt:lpstr>Montserrat Medium</vt:lpstr>
      <vt:lpstr>Nunito</vt:lpstr>
      <vt:lpstr>The Jungle Agency by Slidesgo</vt:lpstr>
      <vt:lpstr>1_Office Theme</vt:lpstr>
      <vt:lpstr>Craft With Numbers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DUC DUNG</cp:lastModifiedBy>
  <cp:revision>34</cp:revision>
  <dcterms:created xsi:type="dcterms:W3CDTF">2023-06-12T06:24:41Z</dcterms:created>
  <dcterms:modified xsi:type="dcterms:W3CDTF">2025-01-03T07:36:15Z</dcterms:modified>
</cp:coreProperties>
</file>