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Lst>
  <p:notesMasterIdLst>
    <p:notesMasterId r:id="rId28"/>
  </p:notesMasterIdLst>
  <p:sldIdLst>
    <p:sldId id="294" r:id="rId4"/>
    <p:sldId id="297" r:id="rId5"/>
    <p:sldId id="298" r:id="rId6"/>
    <p:sldId id="338" r:id="rId7"/>
    <p:sldId id="337" r:id="rId8"/>
    <p:sldId id="339" r:id="rId9"/>
    <p:sldId id="340" r:id="rId10"/>
    <p:sldId id="341" r:id="rId11"/>
    <p:sldId id="261" r:id="rId12"/>
    <p:sldId id="304" r:id="rId13"/>
    <p:sldId id="349" r:id="rId14"/>
    <p:sldId id="351" r:id="rId15"/>
    <p:sldId id="354" r:id="rId16"/>
    <p:sldId id="352" r:id="rId17"/>
    <p:sldId id="356" r:id="rId18"/>
    <p:sldId id="355" r:id="rId19"/>
    <p:sldId id="353" r:id="rId20"/>
    <p:sldId id="357" r:id="rId21"/>
    <p:sldId id="332" r:id="rId22"/>
    <p:sldId id="358" r:id="rId23"/>
    <p:sldId id="360" r:id="rId24"/>
    <p:sldId id="359" r:id="rId25"/>
    <p:sldId id="361" r:id="rId26"/>
    <p:sldId id="3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87" autoAdjust="0"/>
  </p:normalViewPr>
  <p:slideViewPr>
    <p:cSldViewPr snapToGrid="0">
      <p:cViewPr varScale="1">
        <p:scale>
          <a:sx n="63" d="100"/>
          <a:sy n="63"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2025/1/3</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1/3/2025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2025/1/3</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2.emf"/><Relationship Id="rId11" Type="http://schemas.openxmlformats.org/officeDocument/2006/relationships/image" Target="../media/image7.gif"/><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3"/>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4"/>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fade">
                                      <p:cBhvr>
                                        <p:cTn id="4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pic>
        <p:nvPicPr>
          <p:cNvPr id="8" name="Picture 7" descr="A white circle with leaves and blue text&#10;&#10;Description automatically generated">
            <a:extLst>
              <a:ext uri="{FF2B5EF4-FFF2-40B4-BE49-F238E27FC236}">
                <a16:creationId xmlns:a16="http://schemas.microsoft.com/office/drawing/2014/main" id="{EEF41585-D630-CC0E-390C-A148DC3942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3065" y="7229977"/>
            <a:ext cx="1266825" cy="1266825"/>
          </a:xfrm>
          <a:prstGeom prst="rect">
            <a:avLst/>
          </a:prstGeom>
        </p:spPr>
      </p:pic>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82</TotalTime>
  <Words>1080</Words>
  <Application>Microsoft Office PowerPoint</Application>
  <PresentationFormat>Widescreen</PresentationFormat>
  <Paragraphs>116</Paragraphs>
  <Slides>24</Slides>
  <Notes>7</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24</vt:i4>
      </vt:variant>
    </vt:vector>
  </HeadingPairs>
  <TitlesOfParts>
    <vt:vector size="30" baseType="lpstr">
      <vt:lpstr>Arial</vt:lpstr>
      <vt:lpstr>Calibri</vt:lpstr>
      <vt:lpstr>iCiel Crocante</vt:lpstr>
      <vt:lpstr>1_Office Theme</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42</cp:revision>
  <dcterms:created xsi:type="dcterms:W3CDTF">2023-06-12T01:51:51Z</dcterms:created>
  <dcterms:modified xsi:type="dcterms:W3CDTF">2025-01-03T07:33:19Z</dcterms:modified>
</cp:coreProperties>
</file>