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8"/>
  </p:notesMasterIdLst>
  <p:sldIdLst>
    <p:sldId id="260" r:id="rId3"/>
    <p:sldId id="258" r:id="rId4"/>
    <p:sldId id="265" r:id="rId5"/>
    <p:sldId id="289" r:id="rId6"/>
    <p:sldId id="264" r:id="rId7"/>
    <p:sldId id="266" r:id="rId8"/>
    <p:sldId id="267" r:id="rId9"/>
    <p:sldId id="300" r:id="rId10"/>
    <p:sldId id="280" r:id="rId11"/>
    <p:sldId id="269" r:id="rId12"/>
    <p:sldId id="271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288" r:id="rId24"/>
    <p:sldId id="291" r:id="rId25"/>
    <p:sldId id="297" r:id="rId26"/>
    <p:sldId id="29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9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6ED92-10E4-4F19-A27E-29714B0AA6C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A5CF5-F788-40B9-8E93-230A27136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2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19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14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98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3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1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3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27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98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26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48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97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2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83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8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78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11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9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4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4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3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4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7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9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52205D7-D57E-BE08-89EA-2FE64F2D08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65" y="7471277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7900-D626-42F2-AB0F-10AF2529A68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6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.jpg"/><Relationship Id="rId10" Type="http://schemas.openxmlformats.org/officeDocument/2006/relationships/image" Target="../media/image34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.jpg"/><Relationship Id="rId10" Type="http://schemas.openxmlformats.org/officeDocument/2006/relationships/image" Target="../media/image34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A59D23F-21F5-BF1D-EFA3-1214CCA8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1F714778-596F-6BF1-7C05-65C179681B76}"/>
              </a:ext>
            </a:extLst>
          </p:cNvPr>
          <p:cNvSpPr/>
          <p:nvPr/>
        </p:nvSpPr>
        <p:spPr>
          <a:xfrm>
            <a:off x="636104" y="3151399"/>
            <a:ext cx="11555895" cy="2317395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849DAC-4981-A977-8612-D38CF1B6D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2" y="2772105"/>
            <a:ext cx="3416714" cy="1177631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9900F011-4350-B4FB-FE44-A53A1EB21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C5DE9F-70CD-1D1F-305D-BD5E2BF09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82" y="3195793"/>
            <a:ext cx="12101609" cy="2334970"/>
          </a:xfrm>
          <a:prstGeom prst="rect">
            <a:avLst/>
          </a:prstGeom>
        </p:spPr>
      </p:pic>
      <p:pic>
        <p:nvPicPr>
          <p:cNvPr id="27" name="Picture 26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4C9C67C-29A3-4E5C-C472-3CB6D8BC5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7011" y="3345570"/>
            <a:ext cx="2104801" cy="351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C 3.95833E-6 0.03496 0.02799 0.06204 0.06198 0.06204 C 0.097 0.06204 0.125 0.03496 0.125 -2.59259E-6 C 0.125 -0.03495 0.15299 -0.06203 0.18802 -0.06203 C 0.222 -0.06203 0.25 -0.03495 0.25 -2.59259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sp>
        <p:nvSpPr>
          <p:cNvPr id="22" name="TextBox 16">
            <a:extLst>
              <a:ext uri="{FF2B5EF4-FFF2-40B4-BE49-F238E27FC236}">
                <a16:creationId xmlns:a16="http://schemas.microsoft.com/office/drawing/2014/main" id="{A2014E9E-9C18-32CF-509F-ED30E4A7F68E}"/>
              </a:ext>
            </a:extLst>
          </p:cNvPr>
          <p:cNvSpPr txBox="1"/>
          <p:nvPr/>
        </p:nvSpPr>
        <p:spPr>
          <a:xfrm>
            <a:off x="549059" y="1445520"/>
            <a:ext cx="6318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phấn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6921840" y="1177580"/>
            <a:ext cx="5368835" cy="5447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C43DF-8AF6-81A1-F879-E8FDE00D5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3655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7045665" y="1110905"/>
            <a:ext cx="5368835" cy="5447211"/>
          </a:xfrm>
          <a:prstGeom prst="rect">
            <a:avLst/>
          </a:prstGeom>
        </p:spPr>
      </p:pic>
      <p:grpSp>
        <p:nvGrpSpPr>
          <p:cNvPr id="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923137" y="5807061"/>
            <a:ext cx="6266917" cy="1401962"/>
            <a:chOff x="3666356" y="4573200"/>
            <a:chExt cx="4280542" cy="1401962"/>
          </a:xfrm>
        </p:grpSpPr>
        <p:sp>
          <p:nvSpPr>
            <p:cNvPr id="1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9368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C8A9468-F07B-F596-9EF5-11A5A716F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6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11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24336 -0.0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314018"/>
            <a:ext cx="11875538" cy="6772582"/>
            <a:chOff x="383137" y="294968"/>
            <a:chExt cx="11875538" cy="6651809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85250" y="4501600"/>
              <a:ext cx="2073425" cy="244517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728475D-1188-C9D9-1C3F-D69300B87669}"/>
              </a:ext>
            </a:extLst>
          </p:cNvPr>
          <p:cNvSpPr txBox="1"/>
          <p:nvPr/>
        </p:nvSpPr>
        <p:spPr>
          <a:xfrm>
            <a:off x="1400174" y="3714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000" dirty="0"/>
              <a:t> 4 </a:t>
            </a:r>
            <a:r>
              <a:rPr lang="en-US" sz="4000" dirty="0" err="1"/>
              <a:t>chục</a:t>
            </a:r>
            <a:r>
              <a:rPr lang="en-US" sz="4000" dirty="0"/>
              <a:t> </a:t>
            </a:r>
            <a:r>
              <a:rPr lang="en-US" sz="4000" dirty="0" err="1"/>
              <a:t>nghìn</a:t>
            </a:r>
            <a:r>
              <a:rPr lang="en-US" sz="4000" dirty="0"/>
              <a:t>, 2 </a:t>
            </a:r>
            <a:r>
              <a:rPr lang="en-US" sz="4000" dirty="0" err="1"/>
              <a:t>nghìn</a:t>
            </a:r>
            <a:r>
              <a:rPr lang="en-US" sz="4000" dirty="0"/>
              <a:t>, 5 </a:t>
            </a:r>
            <a:r>
              <a:rPr lang="en-US" sz="4000" dirty="0" err="1"/>
              <a:t>trăm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3 </a:t>
            </a:r>
            <a:r>
              <a:rPr lang="en-US" sz="4000" dirty="0" err="1"/>
              <a:t>chục</a:t>
            </a:r>
            <a:r>
              <a:rPr lang="en-US" sz="4000" dirty="0"/>
              <a:t>.</a:t>
            </a:r>
          </a:p>
        </p:txBody>
      </p:sp>
      <p:sp>
        <p:nvSpPr>
          <p:cNvPr id="12" name="Hộp Văn bản 19">
            <a:extLst>
              <a:ext uri="{FF2B5EF4-FFF2-40B4-BE49-F238E27FC236}">
                <a16:creationId xmlns:a16="http://schemas.microsoft.com/office/drawing/2014/main" id="{CF37228C-9D57-4C40-47DA-4941E6D896FC}"/>
              </a:ext>
            </a:extLst>
          </p:cNvPr>
          <p:cNvSpPr txBox="1"/>
          <p:nvPr/>
        </p:nvSpPr>
        <p:spPr>
          <a:xfrm>
            <a:off x="703517" y="1052085"/>
            <a:ext cx="11126533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42 530: </a:t>
            </a:r>
            <a:r>
              <a:rPr lang="en-US" sz="4400" dirty="0" err="1"/>
              <a:t>Bốn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hai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ba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EBE23C-194E-8337-85BC-FE1C8CF4A784}"/>
              </a:ext>
            </a:extLst>
          </p:cNvPr>
          <p:cNvSpPr txBox="1"/>
          <p:nvPr/>
        </p:nvSpPr>
        <p:spPr>
          <a:xfrm>
            <a:off x="1543049" y="18573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 </a:t>
            </a:r>
            <a:r>
              <a:rPr lang="vi-VN" sz="4000" dirty="0"/>
              <a:t>8 nghìn, 8 trăm, 8 chục và 8 đơn vị.</a:t>
            </a:r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ADD7BB59-973F-754C-938B-3DC276395C39}"/>
              </a:ext>
            </a:extLst>
          </p:cNvPr>
          <p:cNvSpPr txBox="1"/>
          <p:nvPr/>
        </p:nvSpPr>
        <p:spPr>
          <a:xfrm>
            <a:off x="742950" y="2509410"/>
            <a:ext cx="1070610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8 888: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744DC-02D6-420B-11F2-76C0268CE2DA}"/>
              </a:ext>
            </a:extLst>
          </p:cNvPr>
          <p:cNvSpPr txBox="1"/>
          <p:nvPr/>
        </p:nvSpPr>
        <p:spPr>
          <a:xfrm>
            <a:off x="1495424" y="336232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 </a:t>
            </a:r>
            <a:r>
              <a:rPr lang="vi-VN" sz="4000" dirty="0"/>
              <a:t>5 chục nghìn, 7 trăm, 1 chục và 4 đơn vị.</a:t>
            </a:r>
          </a:p>
        </p:txBody>
      </p:sp>
      <p:sp>
        <p:nvSpPr>
          <p:cNvPr id="16" name="Hộp Văn bản 19">
            <a:extLst>
              <a:ext uri="{FF2B5EF4-FFF2-40B4-BE49-F238E27FC236}">
                <a16:creationId xmlns:a16="http://schemas.microsoft.com/office/drawing/2014/main" id="{3257B90F-8F14-0B0C-A062-7700FA1BD670}"/>
              </a:ext>
            </a:extLst>
          </p:cNvPr>
          <p:cNvSpPr txBox="1"/>
          <p:nvPr/>
        </p:nvSpPr>
        <p:spPr>
          <a:xfrm>
            <a:off x="809625" y="4023885"/>
            <a:ext cx="1068705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50 714: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bảy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mười</a:t>
            </a:r>
            <a:r>
              <a:rPr lang="en-US" sz="4400" dirty="0"/>
              <a:t> </a:t>
            </a:r>
            <a:r>
              <a:rPr lang="en-US" sz="4400" dirty="0" err="1"/>
              <a:t>bốn</a:t>
            </a:r>
            <a:r>
              <a:rPr lang="en-US" sz="44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1EF82E-88EC-E6B1-B5C6-0E43892E97D7}"/>
              </a:ext>
            </a:extLst>
          </p:cNvPr>
          <p:cNvSpPr txBox="1"/>
          <p:nvPr/>
        </p:nvSpPr>
        <p:spPr>
          <a:xfrm>
            <a:off x="1524000" y="5000625"/>
            <a:ext cx="10001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d) </a:t>
            </a:r>
            <a:r>
              <a:rPr lang="vi-VN" sz="4000" dirty="0"/>
              <a:t>9 chục nghìn, 4 nghìn và 5 đơn vị.</a:t>
            </a:r>
          </a:p>
        </p:txBody>
      </p:sp>
      <p:sp>
        <p:nvSpPr>
          <p:cNvPr id="18" name="Hộp Văn bản 19">
            <a:extLst>
              <a:ext uri="{FF2B5EF4-FFF2-40B4-BE49-F238E27FC236}">
                <a16:creationId xmlns:a16="http://schemas.microsoft.com/office/drawing/2014/main" id="{BB52B409-8420-52D1-9D54-8567614348F8}"/>
              </a:ext>
            </a:extLst>
          </p:cNvPr>
          <p:cNvSpPr txBox="1"/>
          <p:nvPr/>
        </p:nvSpPr>
        <p:spPr>
          <a:xfrm>
            <a:off x="561974" y="5643135"/>
            <a:ext cx="9839325" cy="715089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94 005: </a:t>
            </a:r>
            <a:r>
              <a:rPr lang="en-US" sz="3600" dirty="0" err="1"/>
              <a:t>Chín</a:t>
            </a:r>
            <a:r>
              <a:rPr lang="en-US" sz="3600" dirty="0"/>
              <a:t> </a:t>
            </a:r>
            <a:r>
              <a:rPr lang="en-US" sz="3600" dirty="0" err="1"/>
              <a:t>mươi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linh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5569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id="{FB90CD86-8195-C1A5-FD65-0EB1722002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grpSp>
        <p:nvGrpSpPr>
          <p:cNvPr id="12" name="Nhóm 5">
            <a:extLst>
              <a:ext uri="{FF2B5EF4-FFF2-40B4-BE49-F238E27FC236}">
                <a16:creationId xmlns:a16="http://schemas.microsoft.com/office/drawing/2014/main" id="{DE62813B-52B3-C17B-BBE3-6076473504DD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13" name="Bong bóng Lời nói: Hình chữ nhật với Góc Tròn 6">
              <a:extLst>
                <a:ext uri="{FF2B5EF4-FFF2-40B4-BE49-F238E27FC236}">
                  <a16:creationId xmlns:a16="http://schemas.microsoft.com/office/drawing/2014/main" id="{422030E4-E891-C5C4-4CE8-394D0C4AED5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id="{C45DF209-1242-2032-21C7-13504255741B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giỏi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hai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Hãy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cùng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nhau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tìm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thứ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́!</a:t>
              </a:r>
            </a:p>
          </p:txBody>
        </p:sp>
      </p:grpSp>
      <p:pic>
        <p:nvPicPr>
          <p:cNvPr id="15" name="Picture 14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7C10B336-69F3-8D1C-A3D3-14554ED9A7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8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29766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1798807-12B4-7EB3-726B-5581E689DDAA}"/>
              </a:ext>
            </a:extLst>
          </p:cNvPr>
          <p:cNvGrpSpPr/>
          <p:nvPr/>
        </p:nvGrpSpPr>
        <p:grpSpPr>
          <a:xfrm>
            <a:off x="1114425" y="1323975"/>
            <a:ext cx="10267950" cy="769441"/>
            <a:chOff x="1114425" y="1695450"/>
            <a:chExt cx="10267950" cy="76944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55D061-EE59-CC12-DB96-79CC50F7433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E9630C8-ED48-7590-6BDD-3A7F3B3DAE43}"/>
                </a:ext>
              </a:extLst>
            </p:cNvPr>
            <p:cNvSpPr/>
            <p:nvPr/>
          </p:nvSpPr>
          <p:spPr>
            <a:xfrm>
              <a:off x="774382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376003-2E22-90A3-2923-60193B7027C7}"/>
              </a:ext>
            </a:extLst>
          </p:cNvPr>
          <p:cNvGrpSpPr/>
          <p:nvPr/>
        </p:nvGrpSpPr>
        <p:grpSpPr>
          <a:xfrm>
            <a:off x="1114425" y="2247900"/>
            <a:ext cx="10267950" cy="769441"/>
            <a:chOff x="1114425" y="1695450"/>
            <a:chExt cx="10267950" cy="76944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2FA6E5-6D56-D8B4-A199-4C14B88097FC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+ 70 + 1 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865FEC6-6235-DDEF-6DCD-FA90A6E6CDBF}"/>
                </a:ext>
              </a:extLst>
            </p:cNvPr>
            <p:cNvSpPr/>
            <p:nvPr/>
          </p:nvSpPr>
          <p:spPr>
            <a:xfrm>
              <a:off x="768667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C44745-CCC7-314B-9C50-18E194932AF3}"/>
              </a:ext>
            </a:extLst>
          </p:cNvPr>
          <p:cNvGrpSpPr/>
          <p:nvPr/>
        </p:nvGrpSpPr>
        <p:grpSpPr>
          <a:xfrm>
            <a:off x="1057275" y="3228975"/>
            <a:ext cx="10267950" cy="769441"/>
            <a:chOff x="1114425" y="1695450"/>
            <a:chExt cx="10267950" cy="76944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5630B0-F20A-B717-8FC1-A74A7A661F8B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4D93C1C-5105-5C95-4E9F-F1EA0162311F}"/>
                </a:ext>
              </a:extLst>
            </p:cNvPr>
            <p:cNvSpPr/>
            <p:nvPr/>
          </p:nvSpPr>
          <p:spPr>
            <a:xfrm>
              <a:off x="9010649" y="179070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723DAB-503C-CF76-87A0-5D766C5787DF}"/>
              </a:ext>
            </a:extLst>
          </p:cNvPr>
          <p:cNvGrpSpPr/>
          <p:nvPr/>
        </p:nvGrpSpPr>
        <p:grpSpPr>
          <a:xfrm>
            <a:off x="1057275" y="4143375"/>
            <a:ext cx="10267950" cy="769441"/>
            <a:chOff x="1114425" y="1695450"/>
            <a:chExt cx="10267950" cy="7694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9CA042-1E7E-306D-5984-8BEC046F9C89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+ 9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A18D1A6-DC59-3652-2B10-746C83C9A5AB}"/>
                </a:ext>
              </a:extLst>
            </p:cNvPr>
            <p:cNvSpPr/>
            <p:nvPr/>
          </p:nvSpPr>
          <p:spPr>
            <a:xfrm>
              <a:off x="7705724" y="1781175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66A1EB0-106D-E628-8965-3666C5052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71" y="4409222"/>
            <a:ext cx="9205758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185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041998-BD5E-6D9A-E9E0-80D875D1447C}"/>
              </a:ext>
            </a:extLst>
          </p:cNvPr>
          <p:cNvGrpSpPr/>
          <p:nvPr/>
        </p:nvGrpSpPr>
        <p:grpSpPr>
          <a:xfrm>
            <a:off x="1152525" y="809625"/>
            <a:ext cx="10267950" cy="769441"/>
            <a:chOff x="1114425" y="1695450"/>
            <a:chExt cx="10267950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86C101-31E8-3B95-29FB-FDCBBC2FF88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12C778-22D8-04A6-895B-B11B6E6A39E5}"/>
                </a:ext>
              </a:extLst>
            </p:cNvPr>
            <p:cNvSpPr/>
            <p:nvPr/>
          </p:nvSpPr>
          <p:spPr>
            <a:xfrm>
              <a:off x="7743824" y="1771650"/>
              <a:ext cx="6286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6796E7-2537-78E4-C19F-3212B4E047C8}"/>
              </a:ext>
            </a:extLst>
          </p:cNvPr>
          <p:cNvSpPr/>
          <p:nvPr/>
        </p:nvSpPr>
        <p:spPr>
          <a:xfrm>
            <a:off x="7781924" y="885825"/>
            <a:ext cx="638176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30662D-B3E2-B06A-2B2F-E7A9D9BA68C3}"/>
              </a:ext>
            </a:extLst>
          </p:cNvPr>
          <p:cNvGrpSpPr/>
          <p:nvPr/>
        </p:nvGrpSpPr>
        <p:grpSpPr>
          <a:xfrm>
            <a:off x="1104900" y="2200275"/>
            <a:ext cx="10267950" cy="769441"/>
            <a:chOff x="1114425" y="1695450"/>
            <a:chExt cx="10267950" cy="7694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0654C3-AD14-A62C-736E-00FB83BACB30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  + 70 + 1 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0E46098-06A9-2D4C-3564-FAD6C5307FE0}"/>
                </a:ext>
              </a:extLst>
            </p:cNvPr>
            <p:cNvSpPr/>
            <p:nvPr/>
          </p:nvSpPr>
          <p:spPr>
            <a:xfrm>
              <a:off x="7686674" y="1771650"/>
              <a:ext cx="86677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FD1857-778D-46AA-7298-D7E5FE412FB1}"/>
              </a:ext>
            </a:extLst>
          </p:cNvPr>
          <p:cNvSpPr/>
          <p:nvPr/>
        </p:nvSpPr>
        <p:spPr>
          <a:xfrm>
            <a:off x="7658099" y="2276475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351BBE-BA39-1E5B-B9A8-3700CF5B4A92}"/>
              </a:ext>
            </a:extLst>
          </p:cNvPr>
          <p:cNvGrpSpPr/>
          <p:nvPr/>
        </p:nvGrpSpPr>
        <p:grpSpPr>
          <a:xfrm>
            <a:off x="1057275" y="3476625"/>
            <a:ext cx="10267950" cy="769441"/>
            <a:chOff x="1114425" y="1695450"/>
            <a:chExt cx="10267950" cy="7694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F6C6E-67DF-DBE8-7DDC-5AB5E9E02DF5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375452-10CE-4C08-B038-4B6407740A0F}"/>
                </a:ext>
              </a:extLst>
            </p:cNvPr>
            <p:cNvSpPr/>
            <p:nvPr/>
          </p:nvSpPr>
          <p:spPr>
            <a:xfrm>
              <a:off x="9010649" y="1790700"/>
              <a:ext cx="77152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DD86D1-B4FE-2065-2476-919B238AD906}"/>
              </a:ext>
            </a:extLst>
          </p:cNvPr>
          <p:cNvSpPr/>
          <p:nvPr/>
        </p:nvSpPr>
        <p:spPr>
          <a:xfrm>
            <a:off x="8953499" y="3571875"/>
            <a:ext cx="781051" cy="5619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C3FC88-1432-F2BE-D007-6892C92A2015}"/>
              </a:ext>
            </a:extLst>
          </p:cNvPr>
          <p:cNvGrpSpPr/>
          <p:nvPr/>
        </p:nvGrpSpPr>
        <p:grpSpPr>
          <a:xfrm>
            <a:off x="1095375" y="4581525"/>
            <a:ext cx="10267950" cy="769441"/>
            <a:chOff x="1114425" y="1695450"/>
            <a:chExt cx="10267950" cy="76944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038950-B62F-9648-5ED7-45DDE3F89D5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  + 9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B444BD5-59B5-08B6-1C1B-EF75992A1526}"/>
                </a:ext>
              </a:extLst>
            </p:cNvPr>
            <p:cNvSpPr/>
            <p:nvPr/>
          </p:nvSpPr>
          <p:spPr>
            <a:xfrm>
              <a:off x="7705724" y="1781175"/>
              <a:ext cx="9334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6A5C929-1439-2B14-557C-F01EA0A1DDB5}"/>
              </a:ext>
            </a:extLst>
          </p:cNvPr>
          <p:cNvSpPr/>
          <p:nvPr/>
        </p:nvSpPr>
        <p:spPr>
          <a:xfrm>
            <a:off x="7686674" y="4667250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2686072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4" name="Hình ảnh 41">
            <a:extLst>
              <a:ext uri="{FF2B5EF4-FFF2-40B4-BE49-F238E27FC236}">
                <a16:creationId xmlns:a16="http://schemas.microsoft.com/office/drawing/2014/main" id="{3E475E67-EB85-5067-66EB-A45890C962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thứ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3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Trưa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nay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món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thịt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thơm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ngon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EF20AE6-4288-19C3-1564-B0EE57DF72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46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40026 0.4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CA1602-3144-A79D-867E-2CD6B68F0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87" y="3367087"/>
            <a:ext cx="10448925" cy="1285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D8F114-8565-129D-24A1-75E6F7EF1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871" y="4352839"/>
            <a:ext cx="920575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6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B618CE-0D87-791D-B916-C8FA662BBC8B}"/>
              </a:ext>
            </a:extLst>
          </p:cNvPr>
          <p:cNvGrpSpPr/>
          <p:nvPr/>
        </p:nvGrpSpPr>
        <p:grpSpPr>
          <a:xfrm>
            <a:off x="1533526" y="2428875"/>
            <a:ext cx="1600200" cy="835285"/>
            <a:chOff x="6096000" y="2530750"/>
            <a:chExt cx="3139440" cy="1123935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DB19DB4C-4C41-49D4-26F7-8F2E13AB486E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8B0115-28AF-6CF7-C0C4-38E18A534330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825080-E26F-3FEB-1F9B-308148D82D43}"/>
              </a:ext>
            </a:extLst>
          </p:cNvPr>
          <p:cNvGrpSpPr/>
          <p:nvPr/>
        </p:nvGrpSpPr>
        <p:grpSpPr>
          <a:xfrm>
            <a:off x="3352800" y="2447925"/>
            <a:ext cx="1419225" cy="835285"/>
            <a:chOff x="6096000" y="2530750"/>
            <a:chExt cx="3139440" cy="1123935"/>
          </a:xfrm>
        </p:grpSpPr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0D7DBFAD-0840-86C2-683A-24EE4C12933F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F6C238-0B6D-CEF7-4EDB-54B3611434D7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F7D15F2-0136-BBB0-B69E-FB14C030FFFB}"/>
              </a:ext>
            </a:extLst>
          </p:cNvPr>
          <p:cNvSpPr/>
          <p:nvPr/>
        </p:nvSpPr>
        <p:spPr>
          <a:xfrm>
            <a:off x="5067301" y="20193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17 598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B8DF80F-8D6A-D065-716C-A29276807AD4}"/>
              </a:ext>
            </a:extLst>
          </p:cNvPr>
          <p:cNvSpPr/>
          <p:nvPr/>
        </p:nvSpPr>
        <p:spPr>
          <a:xfrm>
            <a:off x="7543801" y="20383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049EAB-7E34-03D4-B1C3-C2A3ACFBFEB6}"/>
              </a:ext>
            </a:extLst>
          </p:cNvPr>
          <p:cNvSpPr/>
          <p:nvPr/>
        </p:nvSpPr>
        <p:spPr>
          <a:xfrm>
            <a:off x="8896351" y="20574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6E38D3-67B8-F83F-1C33-5AA28FE2F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312" y="3395662"/>
            <a:ext cx="10448925" cy="128587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A20C34-E59C-7700-6BC2-4F6E261CA42E}"/>
              </a:ext>
            </a:extLst>
          </p:cNvPr>
          <p:cNvGrpSpPr/>
          <p:nvPr/>
        </p:nvGrpSpPr>
        <p:grpSpPr>
          <a:xfrm>
            <a:off x="1647824" y="4314826"/>
            <a:ext cx="2038351" cy="893974"/>
            <a:chOff x="5909126" y="2530750"/>
            <a:chExt cx="3999051" cy="1202905"/>
          </a:xfrm>
        </p:grpSpPr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id="{C8A10600-DE65-FFD1-699B-9D1AE9A589B6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74B731-4A66-A6B2-509F-1C89DEB741F4}"/>
                </a:ext>
              </a:extLst>
            </p:cNvPr>
            <p:cNvSpPr txBox="1"/>
            <p:nvPr/>
          </p:nvSpPr>
          <p:spPr>
            <a:xfrm>
              <a:off x="5909126" y="2946799"/>
              <a:ext cx="3999051" cy="786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+ 10 000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059CDA7-82C2-39EF-6AC8-B646B701E3AF}"/>
              </a:ext>
            </a:extLst>
          </p:cNvPr>
          <p:cNvSpPr/>
          <p:nvPr/>
        </p:nvSpPr>
        <p:spPr>
          <a:xfrm>
            <a:off x="3857626" y="39814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ABBCAA4-1F80-B6F6-FBD4-F256D31383E2}"/>
              </a:ext>
            </a:extLst>
          </p:cNvPr>
          <p:cNvSpPr/>
          <p:nvPr/>
        </p:nvSpPr>
        <p:spPr>
          <a:xfrm>
            <a:off x="6429376" y="395287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70 000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1773C30-38EE-9F04-4795-4B64BBEC759F}"/>
              </a:ext>
            </a:extLst>
          </p:cNvPr>
          <p:cNvSpPr/>
          <p:nvPr/>
        </p:nvSpPr>
        <p:spPr>
          <a:xfrm>
            <a:off x="7753351" y="393382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80 000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12AE77-1CA4-5CBB-80F4-F501BAB86806}"/>
              </a:ext>
            </a:extLst>
          </p:cNvPr>
          <p:cNvSpPr/>
          <p:nvPr/>
        </p:nvSpPr>
        <p:spPr>
          <a:xfrm>
            <a:off x="10239375" y="3952875"/>
            <a:ext cx="1409699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100 000</a:t>
            </a:r>
          </a:p>
        </p:txBody>
      </p:sp>
    </p:spTree>
    <p:extLst>
      <p:ext uri="{BB962C8B-B14F-4D97-AF65-F5344CB8AC3E}">
        <p14:creationId xmlns:p14="http://schemas.microsoft.com/office/powerpoint/2010/main" val="3395045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́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̃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được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giỏ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hàng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tốt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mắt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em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ăn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nhiều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12" name="Hình ảnh 41">
            <a:extLst>
              <a:ext uri="{FF2B5EF4-FFF2-40B4-BE49-F238E27FC236}">
                <a16:creationId xmlns:a16="http://schemas.microsoft.com/office/drawing/2014/main" id="{1A7D874D-1F3E-171E-C3A3-628C0D794A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BF81142-F06C-B395-C118-4EE0CFF091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9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20482 0.1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55E287F-D765-0ED2-0EFB-54D198FDB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7710BF-BA2B-9D4F-3FDE-F63728F9C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64" y="1562100"/>
            <a:ext cx="106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36CCAB60-ADF9-2989-6C4E-D0C6E36F7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754" y="5019674"/>
            <a:ext cx="683990" cy="1590675"/>
          </a:xfrm>
          <a:prstGeom prst="rect">
            <a:avLst/>
          </a:prstGeom>
        </p:spPr>
      </p:pic>
      <p:graphicFrame>
        <p:nvGraphicFramePr>
          <p:cNvPr id="14" name="Table 28">
            <a:extLst>
              <a:ext uri="{FF2B5EF4-FFF2-40B4-BE49-F238E27FC236}">
                <a16:creationId xmlns:a16="http://schemas.microsoft.com/office/drawing/2014/main" id="{06A34B6B-ACD3-C7EB-B39C-0EF8E5422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303603"/>
              </p:ext>
            </p:extLst>
          </p:nvPr>
        </p:nvGraphicFramePr>
        <p:xfrm>
          <a:off x="1060450" y="1685925"/>
          <a:ext cx="10474326" cy="3524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91442">
                  <a:extLst>
                    <a:ext uri="{9D8B030D-6E8A-4147-A177-3AD203B41FA5}">
                      <a16:colId xmlns:a16="http://schemas.microsoft.com/office/drawing/2014/main" val="1758217689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935957627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2727283401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trước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đã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cho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sau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37787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758993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57655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4022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061665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905FD32-2195-AF31-1EE8-1F30BDC79EBA}"/>
              </a:ext>
            </a:extLst>
          </p:cNvPr>
          <p:cNvSpPr/>
          <p:nvPr/>
        </p:nvSpPr>
        <p:spPr>
          <a:xfrm>
            <a:off x="1962150" y="3200400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29A068A-B2B0-E3CB-BA56-F554AD22CD96}"/>
              </a:ext>
            </a:extLst>
          </p:cNvPr>
          <p:cNvSpPr/>
          <p:nvPr/>
        </p:nvSpPr>
        <p:spPr>
          <a:xfrm>
            <a:off x="8886825" y="31718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3BC9D46-E5B5-9CF6-8709-8B748F675269}"/>
              </a:ext>
            </a:extLst>
          </p:cNvPr>
          <p:cNvSpPr/>
          <p:nvPr/>
        </p:nvSpPr>
        <p:spPr>
          <a:xfrm>
            <a:off x="1952625" y="38957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79 999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E3EFAE5-1646-9543-20AF-BB7D2BC93DEC}"/>
              </a:ext>
            </a:extLst>
          </p:cNvPr>
          <p:cNvSpPr/>
          <p:nvPr/>
        </p:nvSpPr>
        <p:spPr>
          <a:xfrm>
            <a:off x="8953500" y="3876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80 001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08F4FA3-92B6-C37D-BB05-608D8983267C}"/>
              </a:ext>
            </a:extLst>
          </p:cNvPr>
          <p:cNvSpPr/>
          <p:nvPr/>
        </p:nvSpPr>
        <p:spPr>
          <a:xfrm>
            <a:off x="1962150" y="4638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99 998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45C3C44-1CB9-06BF-2E66-FC6FBE7E689F}"/>
              </a:ext>
            </a:extLst>
          </p:cNvPr>
          <p:cNvSpPr/>
          <p:nvPr/>
        </p:nvSpPr>
        <p:spPr>
          <a:xfrm>
            <a:off x="9048750" y="46005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100 000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D85D81-DC81-C12C-D504-630FFB14E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17" y="5312583"/>
            <a:ext cx="655986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06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4" name="Hình ảnh 38">
            <a:extLst>
              <a:ext uri="{FF2B5EF4-FFF2-40B4-BE49-F238E27FC236}">
                <a16:creationId xmlns:a16="http://schemas.microsoft.com/office/drawing/2014/main" id="{DAF66906-7EAA-3ECF-64AB-B09A240A90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4572808" y="3822404"/>
            <a:ext cx="2152847" cy="1512390"/>
          </a:xfrm>
          <a:prstGeom prst="rect">
            <a:avLst/>
          </a:prstGeom>
        </p:spPr>
      </p:pic>
      <p:grpSp>
        <p:nvGrpSpPr>
          <p:cNvPr id="13" name="Nhóm 8">
            <a:extLst>
              <a:ext uri="{FF2B5EF4-FFF2-40B4-BE49-F238E27FC236}">
                <a16:creationId xmlns:a16="http://schemas.microsoft.com/office/drawing/2014/main" id="{199D89F4-7AC6-313B-9EAB-AD8C6D79F91F}"/>
              </a:ext>
            </a:extLst>
          </p:cNvPr>
          <p:cNvGrpSpPr/>
          <p:nvPr/>
        </p:nvGrpSpPr>
        <p:grpSpPr>
          <a:xfrm>
            <a:off x="5149932" y="401593"/>
            <a:ext cx="6317591" cy="3465426"/>
            <a:chOff x="-805745" y="-257406"/>
            <a:chExt cx="7173783" cy="4059589"/>
          </a:xfrm>
        </p:grpSpPr>
        <p:sp>
          <p:nvSpPr>
            <p:cNvPr id="14" name="Bong bóng Lời nói: Hình chữ nhật với Góc Tròn 9">
              <a:extLst>
                <a:ext uri="{FF2B5EF4-FFF2-40B4-BE49-F238E27FC236}">
                  <a16:creationId xmlns:a16="http://schemas.microsoft.com/office/drawing/2014/main" id="{4577A9CF-BA15-E71A-19CA-0E4DF6ECE837}"/>
                </a:ext>
              </a:extLst>
            </p:cNvPr>
            <p:cNvSpPr/>
            <p:nvPr/>
          </p:nvSpPr>
          <p:spPr>
            <a:xfrm>
              <a:off x="-805745" y="-257406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2564699 w 7173783"/>
                <a:gd name="connsiteY18" fmla="*/ 3300771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854462" y="3438797"/>
                    <a:pt x="-1639769" y="3334564"/>
                    <a:pt x="-2564699" y="3300771"/>
                  </a:cubicBezTo>
                  <a:cubicBezTo>
                    <a:pt x="-2226166" y="3288807"/>
                    <a:pt x="-1188239" y="2621719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299209" y="3401648"/>
                    <a:pt x="-1892148" y="3465167"/>
                    <a:pt x="-2564699" y="3300771"/>
                  </a:cubicBezTo>
                  <a:cubicBezTo>
                    <a:pt x="-2141602" y="3004298"/>
                    <a:pt x="-472953" y="2531202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85751"/>
                        <a:gd name="adj2" fmla="val 3130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id="{DE771789-20DA-5355-9375-1C2B7E80A6C8}"/>
                </a:ext>
              </a:extLst>
            </p:cNvPr>
            <p:cNvSpPr txBox="1">
              <a:spLocks/>
            </p:cNvSpPr>
            <p:nvPr/>
          </p:nvSpPr>
          <p:spPr>
            <a:xfrm>
              <a:off x="-419748" y="-241657"/>
              <a:ext cx="678778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Đã có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tất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cả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mẹ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cần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Cảm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ơn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đã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trong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ngày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nay!</a:t>
              </a:r>
            </a:p>
          </p:txBody>
        </p:sp>
      </p:grpSp>
      <p:pic>
        <p:nvPicPr>
          <p:cNvPr id="18" name="Hình ảnh 41">
            <a:extLst>
              <a:ext uri="{FF2B5EF4-FFF2-40B4-BE49-F238E27FC236}">
                <a16:creationId xmlns:a16="http://schemas.microsoft.com/office/drawing/2014/main" id="{691AF99D-FD41-467E-2341-B6FF285E4D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9" name="Picture 1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C7B29E8-9969-FB9A-299F-3B6E30B535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346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29206 0.1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9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5828E-3227-7EA4-8A49-7290E1592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644" y="-485482"/>
            <a:ext cx="6685668" cy="82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927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2439452" cy="2508084"/>
            <a:chOff x="135684" y="294969"/>
            <a:chExt cx="12439452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21580"/>
                <a:ext cx="4280542" cy="1381473"/>
                <a:chOff x="2137149" y="4364989"/>
                <a:chExt cx="4280542" cy="1381473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393972" y="784864"/>
              <a:ext cx="9181164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Viết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50 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076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tổng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6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417851" y="3044570"/>
            <a:ext cx="11496241" cy="306147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50 076 = 50 000 + </a:t>
            </a:r>
            <a:r>
              <a:rPr lang="en-US" sz="8000" b="1" dirty="0">
                <a:solidFill>
                  <a:srgbClr val="009999"/>
                </a:solidFill>
              </a:rPr>
              <a:t>7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0 + 6</a:t>
            </a:r>
          </a:p>
        </p:txBody>
      </p:sp>
    </p:spTree>
    <p:extLst>
      <p:ext uri="{BB962C8B-B14F-4D97-AF65-F5344CB8AC3E}">
        <p14:creationId xmlns:p14="http://schemas.microsoft.com/office/powerpoint/2010/main" val="23781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364994" y="343701"/>
            <a:ext cx="12576129" cy="2538680"/>
            <a:chOff x="-364993" y="294969"/>
            <a:chExt cx="12576129" cy="2538680"/>
          </a:xfrm>
        </p:grpSpPr>
        <p:grpSp>
          <p:nvGrpSpPr>
            <p:cNvPr id="2" name="Group 1"/>
            <p:cNvGrpSpPr/>
            <p:nvPr/>
          </p:nvGrpSpPr>
          <p:grpSpPr>
            <a:xfrm>
              <a:off x="-364993" y="294969"/>
              <a:ext cx="12279086" cy="2538680"/>
              <a:chOff x="-364993" y="294969"/>
              <a:chExt cx="12279086" cy="253868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364993" y="1442794"/>
                <a:ext cx="4280542" cy="1390855"/>
                <a:chOff x="1636472" y="4386203"/>
                <a:chExt cx="4280542" cy="1390855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636472" y="439558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636472" y="438620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747512" y="425332"/>
              <a:ext cx="9463624" cy="194095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 err="1"/>
                <a:t>Viết</a:t>
              </a:r>
              <a:r>
                <a:rPr lang="en-US" sz="5400" dirty="0"/>
                <a:t> </a:t>
              </a:r>
              <a:r>
                <a:rPr lang="en-US" sz="5400" dirty="0" err="1"/>
                <a:t>số</a:t>
              </a:r>
              <a:r>
                <a:rPr lang="en-US" sz="5400" dirty="0"/>
                <a:t>: 6 </a:t>
              </a:r>
              <a:r>
                <a:rPr lang="en-US" sz="5400" dirty="0" err="1"/>
                <a:t>chục</a:t>
              </a:r>
              <a:r>
                <a:rPr lang="en-US" sz="5400" dirty="0"/>
                <a:t> </a:t>
              </a:r>
              <a:r>
                <a:rPr lang="en-US" sz="5400" dirty="0" err="1"/>
                <a:t>nghìn</a:t>
              </a:r>
              <a:r>
                <a:rPr lang="en-US" sz="5400" dirty="0"/>
                <a:t>, 4 </a:t>
              </a:r>
              <a:r>
                <a:rPr lang="en-US" sz="5400" dirty="0" err="1"/>
                <a:t>nghìn</a:t>
              </a:r>
              <a:r>
                <a:rPr lang="en-US" sz="5400" dirty="0"/>
                <a:t>, 3 </a:t>
              </a:r>
              <a:r>
                <a:rPr lang="en-US" sz="5400" dirty="0" err="1"/>
                <a:t>trăm</a:t>
              </a:r>
              <a:r>
                <a:rPr lang="en-US" sz="5400" dirty="0"/>
                <a:t> </a:t>
              </a:r>
              <a:r>
                <a:rPr lang="en-US" sz="5400" dirty="0" err="1"/>
                <a:t>và</a:t>
              </a:r>
              <a:r>
                <a:rPr lang="en-US" sz="5400" dirty="0"/>
                <a:t> 7 </a:t>
              </a:r>
              <a:r>
                <a:rPr lang="en-US" sz="5400" dirty="0" err="1"/>
                <a:t>chục</a:t>
              </a:r>
              <a:r>
                <a:rPr lang="en-US" sz="5400" dirty="0"/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64 037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5" y="4118917"/>
            <a:ext cx="3929858" cy="1550710"/>
            <a:chOff x="9105900" y="4622054"/>
            <a:chExt cx="5174280" cy="2009843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1" y="4622054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64 370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56118"/>
            <a:ext cx="4058630" cy="1536004"/>
            <a:chOff x="2416028" y="4709163"/>
            <a:chExt cx="5343829" cy="1990782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64 730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30" y="4310511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2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1778409" cy="2508084"/>
            <a:chOff x="135684" y="294969"/>
            <a:chExt cx="11778409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18479"/>
                <a:ext cx="4280542" cy="1384574"/>
                <a:chOff x="2137149" y="4361888"/>
                <a:chExt cx="4280542" cy="138457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18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663678" y="335891"/>
              <a:ext cx="6806080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liền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99 997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99 999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4" y="4118917"/>
            <a:ext cx="3929859" cy="1550711"/>
            <a:chOff x="9105900" y="4622053"/>
            <a:chExt cx="5174282" cy="20098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3" y="4622053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99 996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66163"/>
            <a:ext cx="4184416" cy="1525959"/>
            <a:chOff x="2416028" y="4722182"/>
            <a:chExt cx="5509446" cy="1977763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94207" y="4722182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99 998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23" y="5013165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0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1853C215-2DC6-C4DE-426A-8E3AFB09F392}"/>
              </a:ext>
            </a:extLst>
          </p:cNvPr>
          <p:cNvGrpSpPr/>
          <p:nvPr/>
        </p:nvGrpSpPr>
        <p:grpSpPr>
          <a:xfrm>
            <a:off x="4812025" y="607089"/>
            <a:ext cx="7173783" cy="4565600"/>
            <a:chOff x="1139185" y="2161569"/>
            <a:chExt cx="7173783" cy="4565600"/>
          </a:xfrm>
        </p:grpSpPr>
        <p:sp>
          <p:nvSpPr>
            <p:cNvPr id="4" name="Bong bóng Lời nói: Hình bầu dục 3">
              <a:extLst>
                <a:ext uri="{FF2B5EF4-FFF2-40B4-BE49-F238E27FC236}">
                  <a16:creationId xmlns:a16="http://schemas.microsoft.com/office/drawing/2014/main" id="{4FF11203-F886-65F4-0BC5-FBA7BDE2DF7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-1103041 w 7173783"/>
                <a:gd name="connsiteY0" fmla="*/ 2594676 h 4565600"/>
                <a:gd name="connsiteX1" fmla="*/ 13840 w 7173783"/>
                <a:gd name="connsiteY1" fmla="*/ 2082454 h 4565600"/>
                <a:gd name="connsiteX2" fmla="*/ 3573350 w 7173783"/>
                <a:gd name="connsiteY2" fmla="*/ 16 h 4565600"/>
                <a:gd name="connsiteX3" fmla="*/ 7153494 w 7173783"/>
                <a:gd name="connsiteY3" fmla="*/ 2040338 h 4565600"/>
                <a:gd name="connsiteX4" fmla="*/ 3883899 w 7173783"/>
                <a:gd name="connsiteY4" fmla="*/ 4557759 h 4565600"/>
                <a:gd name="connsiteX5" fmla="*/ 156090 w 7173783"/>
                <a:gd name="connsiteY5" fmla="*/ 2948893 h 4565600"/>
                <a:gd name="connsiteX6" fmla="*/ -1103041 w 7173783"/>
                <a:gd name="connsiteY6" fmla="*/ 2594676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3783" h="4565600" fill="none" extrusionOk="0">
                  <a:moveTo>
                    <a:pt x="-1103041" y="2594676"/>
                  </a:moveTo>
                  <a:cubicBezTo>
                    <a:pt x="-1004798" y="2464321"/>
                    <a:pt x="-298741" y="2305985"/>
                    <a:pt x="13840" y="2082454"/>
                  </a:cubicBezTo>
                  <a:cubicBezTo>
                    <a:pt x="60102" y="792791"/>
                    <a:pt x="1884034" y="194448"/>
                    <a:pt x="3573350" y="16"/>
                  </a:cubicBezTo>
                  <a:cubicBezTo>
                    <a:pt x="5543742" y="-168261"/>
                    <a:pt x="6882675" y="871096"/>
                    <a:pt x="7153494" y="2040338"/>
                  </a:cubicBezTo>
                  <a:cubicBezTo>
                    <a:pt x="7364598" y="3153324"/>
                    <a:pt x="5732347" y="4401864"/>
                    <a:pt x="3883899" y="4557759"/>
                  </a:cubicBezTo>
                  <a:cubicBezTo>
                    <a:pt x="2040191" y="4560661"/>
                    <a:pt x="796149" y="3893808"/>
                    <a:pt x="156090" y="2948893"/>
                  </a:cubicBezTo>
                  <a:cubicBezTo>
                    <a:pt x="-12549" y="3000545"/>
                    <a:pt x="-550290" y="2740364"/>
                    <a:pt x="-1103041" y="2594676"/>
                  </a:cubicBezTo>
                  <a:close/>
                </a:path>
                <a:path w="7173783" h="4565600" stroke="0" extrusionOk="0">
                  <a:moveTo>
                    <a:pt x="-1103041" y="2594676"/>
                  </a:moveTo>
                  <a:cubicBezTo>
                    <a:pt x="-571059" y="2419039"/>
                    <a:pt x="-339836" y="2255393"/>
                    <a:pt x="13840" y="2082454"/>
                  </a:cubicBezTo>
                  <a:cubicBezTo>
                    <a:pt x="-7865" y="926600"/>
                    <a:pt x="1659478" y="229438"/>
                    <a:pt x="3573350" y="16"/>
                  </a:cubicBezTo>
                  <a:cubicBezTo>
                    <a:pt x="5403827" y="19380"/>
                    <a:pt x="7115886" y="983867"/>
                    <a:pt x="7153494" y="2040338"/>
                  </a:cubicBezTo>
                  <a:cubicBezTo>
                    <a:pt x="7357519" y="3359088"/>
                    <a:pt x="5828844" y="4461983"/>
                    <a:pt x="3883899" y="4557759"/>
                  </a:cubicBezTo>
                  <a:cubicBezTo>
                    <a:pt x="2168752" y="4633693"/>
                    <a:pt x="669172" y="3981412"/>
                    <a:pt x="156090" y="2948893"/>
                  </a:cubicBezTo>
                  <a:cubicBezTo>
                    <a:pt x="-440237" y="2789235"/>
                    <a:pt x="-554001" y="2782609"/>
                    <a:pt x="-1103041" y="259467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EllipseCallout">
                      <a:avLst>
                        <a:gd name="adj1" fmla="val -65376"/>
                        <a:gd name="adj2" fmla="val 683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Placeholder 7">
              <a:extLst>
                <a:ext uri="{FF2B5EF4-FFF2-40B4-BE49-F238E27FC236}">
                  <a16:creationId xmlns:a16="http://schemas.microsoft.com/office/drawing/2014/main" id="{E743A6CB-E37A-5506-D3F2-F7973604E963}"/>
                </a:ext>
              </a:extLst>
            </p:cNvPr>
            <p:cNvSpPr txBox="1">
              <a:spLocks/>
            </p:cNvSpPr>
            <p:nvPr/>
          </p:nvSpPr>
          <p:spPr>
            <a:xfrm>
              <a:off x="2042159" y="2950101"/>
              <a:ext cx="5715001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Hôm nay,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mình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sẽ đi siêu thị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giúp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mẹ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mua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nấu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Trước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mua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theo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nhạc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6" name="Picture 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008F813B-FB08-781B-5C33-FCF73E5F7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567" y="5715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97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255BE2C6-5923-1564-EE52-42272C557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86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630C24-1940-83D8-1910-EB5AB028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325" y="-1026796"/>
            <a:ext cx="13239750" cy="94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304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322DA8EE-688B-D07A-3DC2-EF36E28169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9" name="Picture 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0425745-B4B9-2EE0-75C0-55ABECC97A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0EDDBF2A-3368-4FDF-9080-41479BF6BE49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D7B293D7-661E-61BA-B234-0DED11A605F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F7003591-6639-5FE3-6BBA-E84B41386005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tìm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8059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F1D44302-E95F-5A61-C5B9-5BB6273B9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991579"/>
              </p:ext>
            </p:extLst>
          </p:nvPr>
        </p:nvGraphicFramePr>
        <p:xfrm>
          <a:off x="685800" y="1367366"/>
          <a:ext cx="10982328" cy="448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1125">
                  <a:extLst>
                    <a:ext uri="{9D8B030D-6E8A-4147-A177-3AD203B41FA5}">
                      <a16:colId xmlns:a16="http://schemas.microsoft.com/office/drawing/2014/main" val="4025097341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829462516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910343988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844675166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722089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86814866"/>
                    </a:ext>
                  </a:extLst>
                </a:gridCol>
                <a:gridCol w="3438528">
                  <a:extLst>
                    <a:ext uri="{9D8B030D-6E8A-4147-A177-3AD203B41FA5}">
                      <a16:colId xmlns:a16="http://schemas.microsoft.com/office/drawing/2014/main" val="1717380363"/>
                    </a:ext>
                  </a:extLst>
                </a:gridCol>
              </a:tblGrid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178260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36 515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lăm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331234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Sáu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không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ba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tư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868713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Bảy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bốn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645277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Hai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tám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linh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027338"/>
                  </a:ext>
                </a:extLst>
              </a:tr>
            </a:tbl>
          </a:graphicData>
        </a:graphic>
      </p:graphicFrame>
      <p:pic>
        <p:nvPicPr>
          <p:cNvPr id="4" name="Hình ảnh 36">
            <a:extLst>
              <a:ext uri="{FF2B5EF4-FFF2-40B4-BE49-F238E27FC236}">
                <a16:creationId xmlns:a16="http://schemas.microsoft.com/office/drawing/2014/main" id="{3CF04C61-0847-7706-70BA-354D9C016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10772775" y="5331602"/>
            <a:ext cx="1419225" cy="16736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E01C3B-783B-517C-AD49-6758A38B546D}"/>
              </a:ext>
            </a:extLst>
          </p:cNvPr>
          <p:cNvSpPr/>
          <p:nvPr/>
        </p:nvSpPr>
        <p:spPr>
          <a:xfrm>
            <a:off x="752475" y="346710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61 034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619CE1-3CDA-131A-7C5E-E9D4B48761C4}"/>
              </a:ext>
            </a:extLst>
          </p:cNvPr>
          <p:cNvSpPr/>
          <p:nvPr/>
        </p:nvSpPr>
        <p:spPr>
          <a:xfrm>
            <a:off x="3705225" y="341947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06C0D4-A2C2-18FF-7A24-5A8F838ABCA0}"/>
              </a:ext>
            </a:extLst>
          </p:cNvPr>
          <p:cNvSpPr/>
          <p:nvPr/>
        </p:nvSpPr>
        <p:spPr>
          <a:xfrm>
            <a:off x="7219950" y="342900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7F3BA4-954E-A651-582C-DADD3EDFB439}"/>
              </a:ext>
            </a:extLst>
          </p:cNvPr>
          <p:cNvSpPr/>
          <p:nvPr/>
        </p:nvSpPr>
        <p:spPr>
          <a:xfrm>
            <a:off x="695325" y="428625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7 944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DA2E5D-7EA7-8F12-BB4F-8AD270F352DF}"/>
              </a:ext>
            </a:extLst>
          </p:cNvPr>
          <p:cNvSpPr/>
          <p:nvPr/>
        </p:nvSpPr>
        <p:spPr>
          <a:xfrm>
            <a:off x="598170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A4E0F4-69DB-6E19-C23E-55B92305D937}"/>
              </a:ext>
            </a:extLst>
          </p:cNvPr>
          <p:cNvSpPr/>
          <p:nvPr/>
        </p:nvSpPr>
        <p:spPr>
          <a:xfrm>
            <a:off x="721995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04FCD8-B345-9314-AEC4-AD6D615454DA}"/>
              </a:ext>
            </a:extLst>
          </p:cNvPr>
          <p:cNvSpPr/>
          <p:nvPr/>
        </p:nvSpPr>
        <p:spPr>
          <a:xfrm>
            <a:off x="695325" y="5076825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20 809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509E23-21B1-6977-700E-82F91FFC07F4}"/>
              </a:ext>
            </a:extLst>
          </p:cNvPr>
          <p:cNvSpPr/>
          <p:nvPr/>
        </p:nvSpPr>
        <p:spPr>
          <a:xfrm>
            <a:off x="2409825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2C9E78-FC0E-E822-A29C-5035E25E1C43}"/>
              </a:ext>
            </a:extLst>
          </p:cNvPr>
          <p:cNvSpPr/>
          <p:nvPr/>
        </p:nvSpPr>
        <p:spPr>
          <a:xfrm>
            <a:off x="4857750" y="503872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F8166D-5B67-DF35-145D-11741F7BCD3F}"/>
              </a:ext>
            </a:extLst>
          </p:cNvPr>
          <p:cNvSpPr/>
          <p:nvPr/>
        </p:nvSpPr>
        <p:spPr>
          <a:xfrm>
            <a:off x="6019800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9069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E0967D37-2892-4AF6-9050-AE21CE18BBA3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BF010BA3-CB25-3BE3-9B1C-6F2715B0CEE1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4B807BD9-34D1-B4BF-87A9-FAD4C4159758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nhiều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rau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rất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tốt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cho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sức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khỏe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đầu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9" name="Hình ảnh 41">
            <a:extLst>
              <a:ext uri="{FF2B5EF4-FFF2-40B4-BE49-F238E27FC236}">
                <a16:creationId xmlns:a16="http://schemas.microsoft.com/office/drawing/2014/main" id="{2456EE3F-3263-5065-DA7B-EC5490C2D1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23A946C8-CD6A-1AC9-F400-3976835DC9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084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8594 0.4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2AC831F0-7D18-5761-D524-165291B4F849}"/>
              </a:ext>
            </a:extLst>
          </p:cNvPr>
          <p:cNvGrpSpPr/>
          <p:nvPr/>
        </p:nvGrpSpPr>
        <p:grpSpPr>
          <a:xfrm>
            <a:off x="383137" y="294968"/>
            <a:ext cx="11957383" cy="6519227"/>
            <a:chOff x="383137" y="294968"/>
            <a:chExt cx="11957383" cy="65192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AD8DA88B-1361-88CB-0F45-49704E492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7" b="16417"/>
            <a:stretch/>
          </p:blipFill>
          <p:spPr>
            <a:xfrm rot="1069281">
              <a:off x="10197130" y="5374546"/>
              <a:ext cx="2143390" cy="1439649"/>
            </a:xfrm>
            <a:prstGeom prst="rect">
              <a:avLst/>
            </a:prstGeom>
          </p:spPr>
        </p:pic>
      </p:grpSp>
      <p:grpSp>
        <p:nvGrpSpPr>
          <p:cNvPr id="17" name="Nhóm 7">
            <a:extLst>
              <a:ext uri="{FF2B5EF4-FFF2-40B4-BE49-F238E27FC236}">
                <a16:creationId xmlns:a16="http://schemas.microsoft.com/office/drawing/2014/main" id="{23FD0415-5719-E224-6ABC-AB1BCF8DDCAA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0036E9F9-DAE4-9309-484C-EE697B2CC9DD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đọc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đó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gồm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95C66F2A-7D14-79E2-FE59-3C25CFEF755E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8C0B21C8-9658-FB0A-1729-3C7E2CF853E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ED40D8-ACBA-7CAF-4994-A0EE81FBC96D}"/>
              </a:ext>
            </a:extLst>
          </p:cNvPr>
          <p:cNvSpPr txBox="1"/>
          <p:nvPr/>
        </p:nvSpPr>
        <p:spPr>
          <a:xfrm>
            <a:off x="504824" y="1876425"/>
            <a:ext cx="10239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/>
              <a:t> 4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2 </a:t>
            </a:r>
            <a:r>
              <a:rPr lang="en-US" sz="3600" dirty="0" err="1"/>
              <a:t>nghìn</a:t>
            </a:r>
            <a:r>
              <a:rPr lang="en-US" sz="3600" dirty="0"/>
              <a:t>, 5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3 </a:t>
            </a:r>
            <a:r>
              <a:rPr lang="en-US" sz="3600" dirty="0" err="1"/>
              <a:t>chục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8 </a:t>
            </a:r>
            <a:r>
              <a:rPr lang="en-US" sz="3600" dirty="0" err="1"/>
              <a:t>nghìn</a:t>
            </a:r>
            <a:r>
              <a:rPr lang="en-US" sz="3600" dirty="0"/>
              <a:t>, 8 </a:t>
            </a:r>
            <a:r>
              <a:rPr lang="en-US" sz="3600" dirty="0" err="1"/>
              <a:t>trăm</a:t>
            </a:r>
            <a:r>
              <a:rPr lang="en-US" sz="3600" dirty="0"/>
              <a:t>, 8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8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5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7 </a:t>
            </a:r>
            <a:r>
              <a:rPr lang="en-US" sz="3600" dirty="0" err="1"/>
              <a:t>trăm</a:t>
            </a:r>
            <a:r>
              <a:rPr lang="en-US" sz="3600" dirty="0"/>
              <a:t>, 1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4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9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4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5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DB4BAA-91D3-6876-8720-B7B520AC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246" y="4214553"/>
            <a:ext cx="9205758" cy="15911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EF2EC5-5193-BA53-C855-273E818BE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688" y="1624013"/>
            <a:ext cx="2903018" cy="2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800</Words>
  <Application>Microsoft Office PowerPoint</Application>
  <PresentationFormat>Widescreen</PresentationFormat>
  <Paragraphs>163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Times New Roman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DUC DUNG</cp:lastModifiedBy>
  <cp:revision>57</cp:revision>
  <dcterms:created xsi:type="dcterms:W3CDTF">2023-05-15T08:09:06Z</dcterms:created>
  <dcterms:modified xsi:type="dcterms:W3CDTF">2025-01-03T07:32:00Z</dcterms:modified>
</cp:coreProperties>
</file>