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2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3" r:id="rId10"/>
    <p:sldId id="3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4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398</Words>
  <Application>Microsoft Office PowerPoint</Application>
  <PresentationFormat>Màn hình rộng</PresentationFormat>
  <Paragraphs>41</Paragraphs>
  <Slides>9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23" baseType="lpstr">
      <vt:lpstr>#9Slide02 Noi dung dai</vt:lpstr>
      <vt:lpstr>#9Slide02 Tieu de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Math Subject for Elementary - 3rd Grade: Practice Standards by Slidesgo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tranluongxuanyen@gmail.com</cp:lastModifiedBy>
  <cp:revision>22</cp:revision>
  <dcterms:created xsi:type="dcterms:W3CDTF">2024-10-06T12:36:45Z</dcterms:created>
  <dcterms:modified xsi:type="dcterms:W3CDTF">2025-01-03T01:20:26Z</dcterms:modified>
</cp:coreProperties>
</file>