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Lst>
  <p:notesMasterIdLst>
    <p:notesMasterId r:id="rId34"/>
  </p:notesMasterIdLst>
  <p:sldIdLst>
    <p:sldId id="256" r:id="rId6"/>
    <p:sldId id="283" r:id="rId7"/>
    <p:sldId id="260" r:id="rId8"/>
    <p:sldId id="265" r:id="rId9"/>
    <p:sldId id="282" r:id="rId10"/>
    <p:sldId id="284" r:id="rId11"/>
    <p:sldId id="285" r:id="rId12"/>
    <p:sldId id="286" r:id="rId13"/>
    <p:sldId id="287" r:id="rId14"/>
    <p:sldId id="288" r:id="rId15"/>
    <p:sldId id="289" r:id="rId16"/>
    <p:sldId id="290" r:id="rId17"/>
    <p:sldId id="291" r:id="rId18"/>
    <p:sldId id="292" r:id="rId19"/>
    <p:sldId id="293" r:id="rId20"/>
    <p:sldId id="295" r:id="rId21"/>
    <p:sldId id="294" r:id="rId22"/>
    <p:sldId id="296" r:id="rId23"/>
    <p:sldId id="297" r:id="rId24"/>
    <p:sldId id="298" r:id="rId25"/>
    <p:sldId id="299" r:id="rId26"/>
    <p:sldId id="300" r:id="rId27"/>
    <p:sldId id="281" r:id="rId28"/>
    <p:sldId id="334" r:id="rId29"/>
    <p:sldId id="301" r:id="rId30"/>
    <p:sldId id="302" r:id="rId31"/>
    <p:sldId id="303"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1/3/2025</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1/3/2025</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microsoft.com/office/2007/relationships/hdphoto" Target="../media/hdphoto1.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1/3/2025</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940</Words>
  <Application>Microsoft Office PowerPoint</Application>
  <PresentationFormat>Widescreen</PresentationFormat>
  <Paragraphs>46</Paragraphs>
  <Slides>28</Slides>
  <Notes>6</Notes>
  <HiddenSlides>0</HiddenSlides>
  <MMClips>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28</vt:i4>
      </vt:variant>
    </vt:vector>
  </HeadingPairs>
  <TitlesOfParts>
    <vt:vector size="40" baseType="lpstr">
      <vt:lpstr>微软雅黑</vt:lpstr>
      <vt:lpstr>#9Slide07 SVNZiclets</vt:lpstr>
      <vt:lpstr>Arial</vt:lpstr>
      <vt:lpstr>Calibri</vt:lpstr>
      <vt:lpstr>Calibri Light</vt:lpstr>
      <vt:lpstr>Cambria</vt:lpstr>
      <vt:lpstr>Tahoma</vt:lpstr>
      <vt:lpstr>Office Theme</vt:lpstr>
      <vt:lpstr>1_Office Theme</vt:lpstr>
      <vt:lpstr>2_Office Theme</vt:lpstr>
      <vt:lpstr>默认设计模板</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34</cp:revision>
  <dcterms:created xsi:type="dcterms:W3CDTF">2023-09-27T00:50:44Z</dcterms:created>
  <dcterms:modified xsi:type="dcterms:W3CDTF">2025-01-03T01:09:36Z</dcterms:modified>
</cp:coreProperties>
</file>