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1"/>
  </p:notesMasterIdLst>
  <p:sldIdLst>
    <p:sldId id="283" r:id="rId11"/>
    <p:sldId id="281" r:id="rId12"/>
    <p:sldId id="269" r:id="rId13"/>
    <p:sldId id="270" r:id="rId14"/>
    <p:sldId id="271" r:id="rId15"/>
    <p:sldId id="272" r:id="rId16"/>
    <p:sldId id="273" r:id="rId17"/>
    <p:sldId id="301" r:id="rId18"/>
    <p:sldId id="284" r:id="rId19"/>
    <p:sldId id="292" r:id="rId20"/>
    <p:sldId id="293" r:id="rId21"/>
    <p:sldId id="310" r:id="rId22"/>
    <p:sldId id="298" r:id="rId23"/>
    <p:sldId id="311" r:id="rId24"/>
    <p:sldId id="312" r:id="rId25"/>
    <p:sldId id="313" r:id="rId26"/>
    <p:sldId id="299" r:id="rId27"/>
    <p:sldId id="300" r:id="rId28"/>
    <p:sldId id="306" r:id="rId29"/>
    <p:sldId id="3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1/3/2025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5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svg"/><Relationship Id="rId11" Type="http://schemas.openxmlformats.org/officeDocument/2006/relationships/image" Target="../media/image64.png"/><Relationship Id="rId5" Type="http://schemas.openxmlformats.org/officeDocument/2006/relationships/image" Target="../media/image25.png"/><Relationship Id="rId15" Type="http://schemas.openxmlformats.org/officeDocument/2006/relationships/image" Target="../media/image32.svg"/><Relationship Id="rId10" Type="http://schemas.openxmlformats.org/officeDocument/2006/relationships/image" Target="../media/image63.png"/><Relationship Id="rId4" Type="http://schemas.openxmlformats.org/officeDocument/2006/relationships/image" Target="../media/image22.svg"/><Relationship Id="rId9" Type="http://schemas.openxmlformats.org/officeDocument/2006/relationships/image" Target="../media/image6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63.png"/><Relationship Id="rId5" Type="http://schemas.openxmlformats.org/officeDocument/2006/relationships/image" Target="../media/image22.svg"/><Relationship Id="rId15" Type="http://schemas.openxmlformats.org/officeDocument/2006/relationships/image" Target="../media/image68.svg"/><Relationship Id="rId10" Type="http://schemas.openxmlformats.org/officeDocument/2006/relationships/image" Target="../media/image62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png"/><Relationship Id="rId3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11" Type="http://schemas.openxmlformats.org/officeDocument/2006/relationships/image" Target="../media/image26.sv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image" Target="../media/image2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svg"/><Relationship Id="rId11" Type="http://schemas.openxmlformats.org/officeDocument/2006/relationships/image" Target="../media/image72.png"/><Relationship Id="rId5" Type="http://schemas.openxmlformats.org/officeDocument/2006/relationships/image" Target="../media/image21.png"/><Relationship Id="rId15" Type="http://schemas.openxmlformats.org/officeDocument/2006/relationships/image" Target="../media/image75.png"/><Relationship Id="rId10" Type="http://schemas.openxmlformats.org/officeDocument/2006/relationships/image" Target="../media/image58.svg"/><Relationship Id="rId4" Type="http://schemas.openxmlformats.org/officeDocument/2006/relationships/image" Target="../media/image71.pn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7.png"/><Relationship Id="rId11" Type="http://schemas.openxmlformats.org/officeDocument/2006/relationships/image" Target="../media/image26.sv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png"/><Relationship Id="rId3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7.png"/><Relationship Id="rId11" Type="http://schemas.openxmlformats.org/officeDocument/2006/relationships/image" Target="../media/image26.svg"/><Relationship Id="rId5" Type="http://schemas.microsoft.com/office/2007/relationships/hdphoto" Target="../media/hdphoto1.wdp"/><Relationship Id="rId15" Type="http://schemas.openxmlformats.org/officeDocument/2006/relationships/image" Target="../media/image81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png"/><Relationship Id="rId3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7.png"/><Relationship Id="rId11" Type="http://schemas.openxmlformats.org/officeDocument/2006/relationships/image" Target="../media/image26.sv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2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svg"/><Relationship Id="rId11" Type="http://schemas.openxmlformats.org/officeDocument/2006/relationships/image" Target="../media/image72.png"/><Relationship Id="rId5" Type="http://schemas.openxmlformats.org/officeDocument/2006/relationships/image" Target="../media/image21.png"/><Relationship Id="rId15" Type="http://schemas.openxmlformats.org/officeDocument/2006/relationships/image" Target="../media/image76.png"/><Relationship Id="rId10" Type="http://schemas.openxmlformats.org/officeDocument/2006/relationships/image" Target="../media/image58.svg"/><Relationship Id="rId4" Type="http://schemas.openxmlformats.org/officeDocument/2006/relationships/image" Target="../media/image24.svg"/><Relationship Id="rId9" Type="http://schemas.openxmlformats.org/officeDocument/2006/relationships/image" Target="../media/image57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18" Type="http://schemas.openxmlformats.org/officeDocument/2006/relationships/image" Target="../media/image8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1.png"/><Relationship Id="rId17" Type="http://schemas.openxmlformats.org/officeDocument/2006/relationships/image" Target="../media/image58.svg"/><Relationship Id="rId2" Type="http://schemas.openxmlformats.org/officeDocument/2006/relationships/image" Target="../media/image1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54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8.png"/><Relationship Id="rId3" Type="http://schemas.microsoft.com/office/2007/relationships/media" Target="../media/media3.mp4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8.emf"/><Relationship Id="rId10" Type="http://schemas.openxmlformats.org/officeDocument/2006/relationships/image" Target="../media/image44.png"/><Relationship Id="rId4" Type="http://schemas.openxmlformats.org/officeDocument/2006/relationships/video" Target="../media/media3.mp4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8.png"/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microsoft.com/office/2007/relationships/media" Target="../media/media4.mp4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8.png"/><Relationship Id="rId3" Type="http://schemas.microsoft.com/office/2007/relationships/media" Target="../media/media5.mp4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video" Target="../media/media5.mp4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54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0.png"/><Relationship Id="rId3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5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11" Type="http://schemas.openxmlformats.org/officeDocument/2006/relationships/image" Target="../media/image26.sv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579</Words>
  <Application>Microsoft Office PowerPoint</Application>
  <PresentationFormat>Widescreen</PresentationFormat>
  <Paragraphs>69</Paragraphs>
  <Slides>20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#9Slide02 Noi dung dai</vt:lpstr>
      <vt:lpstr>#9Slide02 Tieu de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30</cp:revision>
  <dcterms:created xsi:type="dcterms:W3CDTF">2023-09-25T04:35:27Z</dcterms:created>
  <dcterms:modified xsi:type="dcterms:W3CDTF">2025-01-03T01:07:40Z</dcterms:modified>
</cp:coreProperties>
</file>