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83" r:id="rId3"/>
    <p:sldId id="276" r:id="rId4"/>
    <p:sldId id="284" r:id="rId5"/>
    <p:sldId id="285" r:id="rId6"/>
    <p:sldId id="286" r:id="rId7"/>
    <p:sldId id="287" r:id="rId8"/>
    <p:sldId id="265" r:id="rId9"/>
    <p:sldId id="274" r:id="rId10"/>
    <p:sldId id="290" r:id="rId11"/>
    <p:sldId id="275" r:id="rId12"/>
    <p:sldId id="297" r:id="rId13"/>
    <p:sldId id="302" r:id="rId14"/>
    <p:sldId id="260" r:id="rId15"/>
    <p:sldId id="303" r:id="rId16"/>
    <p:sldId id="304" r:id="rId17"/>
    <p:sldId id="305" r:id="rId18"/>
    <p:sldId id="306" r:id="rId19"/>
    <p:sldId id="307" r:id="rId20"/>
    <p:sldId id="308" r:id="rId21"/>
    <p:sldId id="300" r:id="rId22"/>
    <p:sldId id="269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58" d="100"/>
          <a:sy n="58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1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03/01/2025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26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17" Type="http://schemas.openxmlformats.org/officeDocument/2006/relationships/slide" Target="slide5.xml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28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24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image" Target="../media/image34.pn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31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4.xml"/><Relationship Id="rId22" Type="http://schemas.openxmlformats.org/officeDocument/2006/relationships/image" Target="../media/image29.png"/><Relationship Id="rId27" Type="http://schemas.microsoft.com/office/2007/relationships/hdphoto" Target="../media/hdphoto4.wdp"/><Relationship Id="rId30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6.wdp"/><Relationship Id="rId3" Type="http://schemas.openxmlformats.org/officeDocument/2006/relationships/image" Target="../media/image10.png"/><Relationship Id="rId7" Type="http://schemas.microsoft.com/office/2007/relationships/hdphoto" Target="../media/hdphoto13.wdp"/><Relationship Id="rId12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15.wdp"/><Relationship Id="rId5" Type="http://schemas.openxmlformats.org/officeDocument/2006/relationships/image" Target="../media/image12.png"/><Relationship Id="rId10" Type="http://schemas.openxmlformats.org/officeDocument/2006/relationships/image" Target="../media/image59.png"/><Relationship Id="rId4" Type="http://schemas.openxmlformats.org/officeDocument/2006/relationships/image" Target="../media/image11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slide" Target="slide2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microsoft.com/office/2007/relationships/hdphoto" Target="../media/hdphoto7.wdp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microsoft.com/office/2007/relationships/hdphoto" Target="../media/hdphoto8.wdp"/><Relationship Id="rId2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slide" Target="slide2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microsoft.com/office/2007/relationships/hdphoto" Target="../media/hdphoto7.wdp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Relationship Id="rId14" Type="http://schemas.microsoft.com/office/2007/relationships/hdphoto" Target="../media/hdphoto8.wdp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0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openxmlformats.org/officeDocument/2006/relationships/audio" Target="../media/audio7.wav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slide" Target="slide2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0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openxmlformats.org/officeDocument/2006/relationships/audio" Target="../media/audio7.wav"/><Relationship Id="rId15" Type="http://schemas.openxmlformats.org/officeDocument/2006/relationships/image" Target="../media/image41.png"/><Relationship Id="rId23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5.xml"/><Relationship Id="rId9" Type="http://schemas.openxmlformats.org/officeDocument/2006/relationships/slide" Target="slide2.xml"/><Relationship Id="rId14" Type="http://schemas.microsoft.com/office/2007/relationships/hdphoto" Target="../media/hdphoto9.wdp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11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652</Words>
  <Application>Microsoft Office PowerPoint</Application>
  <PresentationFormat>Widescreen</PresentationFormat>
  <Paragraphs>87</Paragraphs>
  <Slides>22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Piglets</vt:lpstr>
      <vt:lpstr>Tahoma</vt:lpstr>
      <vt:lpstr>Times New Roman</vt:lpstr>
      <vt:lpstr>UVF TypoSlabserif</vt:lpstr>
      <vt:lpstr>UVN Thanh Pho Nang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30</cp:revision>
  <dcterms:created xsi:type="dcterms:W3CDTF">2023-10-02T10:44:37Z</dcterms:created>
  <dcterms:modified xsi:type="dcterms:W3CDTF">2025-01-03T01:01:12Z</dcterms:modified>
</cp:coreProperties>
</file>