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694" r:id="rId4"/>
  </p:sldMasterIdLst>
  <p:notesMasterIdLst>
    <p:notesMasterId r:id="rId27"/>
  </p:notesMasterIdLst>
  <p:sldIdLst>
    <p:sldId id="308" r:id="rId5"/>
    <p:sldId id="334" r:id="rId6"/>
    <p:sldId id="282" r:id="rId7"/>
    <p:sldId id="333" r:id="rId8"/>
    <p:sldId id="321" r:id="rId9"/>
    <p:sldId id="304" r:id="rId10"/>
    <p:sldId id="306" r:id="rId11"/>
    <p:sldId id="335" r:id="rId12"/>
    <p:sldId id="305" r:id="rId13"/>
    <p:sldId id="270" r:id="rId14"/>
    <p:sldId id="274" r:id="rId15"/>
    <p:sldId id="322" r:id="rId16"/>
    <p:sldId id="336" r:id="rId17"/>
    <p:sldId id="311" r:id="rId18"/>
    <p:sldId id="313" r:id="rId19"/>
    <p:sldId id="337" r:id="rId20"/>
    <p:sldId id="324" r:id="rId21"/>
    <p:sldId id="338" r:id="rId22"/>
    <p:sldId id="339" r:id="rId23"/>
    <p:sldId id="323" r:id="rId24"/>
    <p:sldId id="31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2734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62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46011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492883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61254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13939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322800380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36045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446010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3616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37435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857159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865578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66418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0983367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3363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520</Words>
  <Application>Microsoft Office PowerPoint</Application>
  <PresentationFormat>Widescreen</PresentationFormat>
  <Paragraphs>97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Office 主题​​</vt:lpstr>
      <vt:lpstr>包图主题2</vt:lpstr>
      <vt:lpstr>1_包图主题2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39</cp:revision>
  <dcterms:created xsi:type="dcterms:W3CDTF">2023-10-05T01:22:19Z</dcterms:created>
  <dcterms:modified xsi:type="dcterms:W3CDTF">2025-01-03T00:41:26Z</dcterms:modified>
</cp:coreProperties>
</file>