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  <p:sldMasterId id="2147483689" r:id="rId2"/>
    <p:sldMasterId id="2147483701" r:id="rId3"/>
    <p:sldMasterId id="2147483705" r:id="rId4"/>
  </p:sldMasterIdLst>
  <p:notesMasterIdLst>
    <p:notesMasterId r:id="rId25"/>
  </p:notesMasterIdLst>
  <p:sldIdLst>
    <p:sldId id="3401" r:id="rId5"/>
    <p:sldId id="306" r:id="rId6"/>
    <p:sldId id="307" r:id="rId7"/>
    <p:sldId id="308" r:id="rId8"/>
    <p:sldId id="309" r:id="rId9"/>
    <p:sldId id="310" r:id="rId10"/>
    <p:sldId id="311" r:id="rId11"/>
    <p:sldId id="274" r:id="rId12"/>
    <p:sldId id="261" r:id="rId13"/>
    <p:sldId id="258" r:id="rId14"/>
    <p:sldId id="299" r:id="rId15"/>
    <p:sldId id="501" r:id="rId16"/>
    <p:sldId id="312" r:id="rId17"/>
    <p:sldId id="262" r:id="rId18"/>
    <p:sldId id="502" r:id="rId19"/>
    <p:sldId id="295" r:id="rId20"/>
    <p:sldId id="3402" r:id="rId21"/>
    <p:sldId id="3403" r:id="rId22"/>
    <p:sldId id="296" r:id="rId23"/>
    <p:sldId id="51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0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5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57F14-648C-4286-84EC-5694E274F0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9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57F14-648C-4286-84EC-5694E274F0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8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0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1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4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1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5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2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9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4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01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4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85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512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6146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7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7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9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3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0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29066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67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259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01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1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2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9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4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1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9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2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2022/12/28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921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7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10.xml"/><Relationship Id="rId7" Type="http://schemas.openxmlformats.org/officeDocument/2006/relationships/image" Target="../media/image8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12" Type="http://schemas.microsoft.com/office/2007/relationships/hdphoto" Target="../media/hdphoto4.wdp"/><Relationship Id="rId17" Type="http://schemas.openxmlformats.org/officeDocument/2006/relationships/image" Target="../media/image58.png"/><Relationship Id="rId2" Type="http://schemas.openxmlformats.org/officeDocument/2006/relationships/audio" Target="../media/media2.wav"/><Relationship Id="rId16" Type="http://schemas.microsoft.com/office/2007/relationships/hdphoto" Target="../media/hdphoto6.wdp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microsoft.com/office/2007/relationships/hdphoto" Target="../media/hdphoto3.wdp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26" Type="http://schemas.openxmlformats.org/officeDocument/2006/relationships/image" Target="../media/image74.png"/><Relationship Id="rId3" Type="http://schemas.openxmlformats.org/officeDocument/2006/relationships/image" Target="../media/image61.png"/><Relationship Id="rId21" Type="http://schemas.microsoft.com/office/2007/relationships/hdphoto" Target="../media/hdphoto12.wdp"/><Relationship Id="rId7" Type="http://schemas.openxmlformats.org/officeDocument/2006/relationships/image" Target="../media/image63.png"/><Relationship Id="rId12" Type="http://schemas.openxmlformats.org/officeDocument/2006/relationships/slide" Target="slide5.xml"/><Relationship Id="rId17" Type="http://schemas.openxmlformats.org/officeDocument/2006/relationships/image" Target="../media/image68.png"/><Relationship Id="rId25" Type="http://schemas.microsoft.com/office/2007/relationships/hdphoto" Target="../media/hdphoto13.wdp"/><Relationship Id="rId2" Type="http://schemas.openxmlformats.org/officeDocument/2006/relationships/image" Target="../media/image60.jpeg"/><Relationship Id="rId16" Type="http://schemas.openxmlformats.org/officeDocument/2006/relationships/slide" Target="slide4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73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23" Type="http://schemas.openxmlformats.org/officeDocument/2006/relationships/image" Target="../media/image72.png"/><Relationship Id="rId10" Type="http://schemas.openxmlformats.org/officeDocument/2006/relationships/image" Target="../media/image65.png"/><Relationship Id="rId19" Type="http://schemas.microsoft.com/office/2007/relationships/hdphoto" Target="../media/hdphoto11.wdp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openxmlformats.org/officeDocument/2006/relationships/image" Target="../media/image71.png"/><Relationship Id="rId27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7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7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76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7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76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7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slide" Target="slide3.xml"/><Relationship Id="rId5" Type="http://schemas.openxmlformats.org/officeDocument/2006/relationships/image" Target="../media/image76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7.xml"/><Relationship Id="rId7" Type="http://schemas.openxmlformats.org/officeDocument/2006/relationships/image" Target="../media/image8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63838"/>
          <a:stretch>
            <a:fillRect/>
          </a:stretch>
        </p:blipFill>
        <p:spPr>
          <a:xfrm>
            <a:off x="0" y="-124178"/>
            <a:ext cx="12192000" cy="6982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7564" y="6068296"/>
            <a:ext cx="7786254" cy="78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AFDD89D-6593-427D-B8F1-0EF468C267E6}"/>
              </a:ext>
            </a:extLst>
          </p:cNvPr>
          <p:cNvSpPr/>
          <p:nvPr/>
        </p:nvSpPr>
        <p:spPr>
          <a:xfrm>
            <a:off x="1478844" y="485422"/>
            <a:ext cx="2619022" cy="1015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08F0044-911A-4D01-9C66-516C17853C35}"/>
              </a:ext>
            </a:extLst>
          </p:cNvPr>
          <p:cNvSpPr/>
          <p:nvPr/>
        </p:nvSpPr>
        <p:spPr>
          <a:xfrm>
            <a:off x="1066799" y="515660"/>
            <a:ext cx="824089" cy="955522"/>
          </a:xfrm>
          <a:prstGeom prst="ellips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F1A06753-EA44-41B2-881D-B9D510644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"/>
          <a:stretch/>
        </p:blipFill>
        <p:spPr bwMode="auto">
          <a:xfrm>
            <a:off x="2177584" y="868934"/>
            <a:ext cx="8850489" cy="231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0" y="3157778"/>
            <a:ext cx="7164678" cy="248097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30ABCACF-253E-4F10-BAD9-7226A01CD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90" y="2501782"/>
            <a:ext cx="2005588" cy="4270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3350D7D-3291-465F-A39B-59ECAA4E60D9}"/>
              </a:ext>
            </a:extLst>
          </p:cNvPr>
          <p:cNvSpPr/>
          <p:nvPr/>
        </p:nvSpPr>
        <p:spPr>
          <a:xfrm>
            <a:off x="691443" y="1447903"/>
            <a:ext cx="2376311" cy="72373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62CB8AC-F8C1-46CE-A309-F639896CDE19}"/>
              </a:ext>
            </a:extLst>
          </p:cNvPr>
          <p:cNvSpPr/>
          <p:nvPr/>
        </p:nvSpPr>
        <p:spPr>
          <a:xfrm>
            <a:off x="395111" y="1402195"/>
            <a:ext cx="739420" cy="76944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>
                <a:solidFill>
                  <a:prstClr val="black"/>
                </a:solidFill>
                <a:latin typeface="Arial-Rounded"/>
                <a:ea typeface="Arial-Rounded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A3D879-2501-41C0-B7B2-8342C82AF425}"/>
              </a:ext>
            </a:extLst>
          </p:cNvPr>
          <p:cNvSpPr txBox="1"/>
          <p:nvPr/>
        </p:nvSpPr>
        <p:spPr>
          <a:xfrm>
            <a:off x="4238977" y="1716326"/>
            <a:ext cx="172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C20718-5CF0-4009-B355-C4022C6264E4}"/>
              </a:ext>
            </a:extLst>
          </p:cNvPr>
          <p:cNvSpPr txBox="1"/>
          <p:nvPr/>
        </p:nvSpPr>
        <p:spPr>
          <a:xfrm>
            <a:off x="6671736" y="1709972"/>
            <a:ext cx="172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uyêt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D0794B9-1E0A-4469-941E-AE530A8B377A}"/>
              </a:ext>
            </a:extLst>
          </p:cNvPr>
          <p:cNvSpPr/>
          <p:nvPr/>
        </p:nvSpPr>
        <p:spPr>
          <a:xfrm>
            <a:off x="4758270" y="2627367"/>
            <a:ext cx="1467555" cy="722489"/>
          </a:xfrm>
          <a:prstGeom prst="rect">
            <a:avLst/>
          </a:prstGeom>
          <a:solidFill>
            <a:srgbClr val="25C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ch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349670-18B7-4376-AFE0-E60C3C72C6B2}"/>
              </a:ext>
            </a:extLst>
          </p:cNvPr>
          <p:cNvSpPr/>
          <p:nvPr/>
        </p:nvSpPr>
        <p:spPr>
          <a:xfrm>
            <a:off x="6225825" y="2627366"/>
            <a:ext cx="1753253" cy="722489"/>
          </a:xfrm>
          <a:prstGeom prst="rect">
            <a:avLst/>
          </a:prstGeom>
          <a:solidFill>
            <a:srgbClr val="25C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uyên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9A3957-A789-42EF-A52E-00FE42536DC3}"/>
              </a:ext>
            </a:extLst>
          </p:cNvPr>
          <p:cNvSpPr/>
          <p:nvPr/>
        </p:nvSpPr>
        <p:spPr>
          <a:xfrm>
            <a:off x="4758269" y="3444658"/>
            <a:ext cx="3220809" cy="627686"/>
          </a:xfrm>
          <a:prstGeom prst="rect">
            <a:avLst/>
          </a:prstGeom>
          <a:solidFill>
            <a:srgbClr val="25C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ch</a:t>
            </a:r>
            <a:r>
              <a:rPr lang="en-US" sz="4800" dirty="0" err="1">
                <a:solidFill>
                  <a:srgbClr val="FF0000"/>
                </a:solidFill>
              </a:rPr>
              <a:t>uyện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E0DE85-CB1E-4792-AB47-AB2BB6E65DCA}"/>
              </a:ext>
            </a:extLst>
          </p:cNvPr>
          <p:cNvSpPr txBox="1"/>
          <p:nvPr/>
        </p:nvSpPr>
        <p:spPr>
          <a:xfrm>
            <a:off x="1947333" y="4429991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chuyến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15819F-B0DA-40A7-A1BF-E4D891067874}"/>
              </a:ext>
            </a:extLst>
          </p:cNvPr>
          <p:cNvSpPr txBox="1"/>
          <p:nvPr/>
        </p:nvSpPr>
        <p:spPr>
          <a:xfrm>
            <a:off x="4402669" y="4386186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luyện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7B7EB3-AFBB-4F9C-BEA6-167AA68AE2F4}"/>
              </a:ext>
            </a:extLst>
          </p:cNvPr>
          <p:cNvSpPr txBox="1"/>
          <p:nvPr/>
        </p:nvSpPr>
        <p:spPr>
          <a:xfrm>
            <a:off x="6671736" y="4410113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3BB5F4-84A1-42E3-AB25-4FE19E755204}"/>
              </a:ext>
            </a:extLst>
          </p:cNvPr>
          <p:cNvSpPr txBox="1"/>
          <p:nvPr/>
        </p:nvSpPr>
        <p:spPr>
          <a:xfrm>
            <a:off x="8731956" y="4386186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truyện</a:t>
            </a: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E0F719-CAE3-4CDF-BE27-D66D57CE402C}"/>
              </a:ext>
            </a:extLst>
          </p:cNvPr>
          <p:cNvSpPr txBox="1"/>
          <p:nvPr/>
        </p:nvSpPr>
        <p:spPr>
          <a:xfrm>
            <a:off x="1947333" y="5468724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duyệt</a:t>
            </a:r>
            <a:endParaRPr lang="en-US" sz="4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F061EA-6D38-4393-BCCF-57E5566FC3A6}"/>
              </a:ext>
            </a:extLst>
          </p:cNvPr>
          <p:cNvSpPr txBox="1"/>
          <p:nvPr/>
        </p:nvSpPr>
        <p:spPr>
          <a:xfrm>
            <a:off x="4402669" y="5517323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khuyết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A32125E-AD5F-4FBD-902E-4F64A3748F47}"/>
              </a:ext>
            </a:extLst>
          </p:cNvPr>
          <p:cNvSpPr txBox="1"/>
          <p:nvPr/>
        </p:nvSpPr>
        <p:spPr>
          <a:xfrm>
            <a:off x="6858005" y="5470201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tuyết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4539A3-ABAB-4C83-9E79-BF7C11C19E3E}"/>
              </a:ext>
            </a:extLst>
          </p:cNvPr>
          <p:cNvSpPr txBox="1"/>
          <p:nvPr/>
        </p:nvSpPr>
        <p:spPr>
          <a:xfrm>
            <a:off x="8731956" y="5470200"/>
            <a:ext cx="293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tuyệt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C680E817-57F5-4A69-B2FB-D2221FE41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590016-19B9-4C79-9240-1C72D93D09CD}"/>
              </a:ext>
            </a:extLst>
          </p:cNvPr>
          <p:cNvSpPr txBox="1"/>
          <p:nvPr/>
        </p:nvSpPr>
        <p:spPr>
          <a:xfrm>
            <a:off x="1885244" y="2923822"/>
            <a:ext cx="301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5D0F69-B3DF-42A6-8F10-824950BC6997}"/>
              </a:ext>
            </a:extLst>
          </p:cNvPr>
          <p:cNvSpPr txBox="1"/>
          <p:nvPr/>
        </p:nvSpPr>
        <p:spPr>
          <a:xfrm>
            <a:off x="8144933" y="2863334"/>
            <a:ext cx="301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trăng</a:t>
            </a:r>
            <a:r>
              <a:rPr lang="en-US" sz="3200" dirty="0"/>
              <a:t> </a:t>
            </a:r>
            <a:r>
              <a:rPr lang="en-US" sz="3200" dirty="0" err="1"/>
              <a:t>khuyết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B2A177-D8BE-4850-AE4D-AEEA80536ED7}"/>
              </a:ext>
            </a:extLst>
          </p:cNvPr>
          <p:cNvSpPr txBox="1"/>
          <p:nvPr/>
        </p:nvSpPr>
        <p:spPr>
          <a:xfrm>
            <a:off x="4727255" y="6021394"/>
            <a:ext cx="301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thuyết</a:t>
            </a:r>
            <a:endParaRPr lang="en-US" sz="3200" dirty="0"/>
          </a:p>
        </p:txBody>
      </p:sp>
      <p:pic>
        <p:nvPicPr>
          <p:cNvPr id="9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7289C929-E776-4C6B-A25D-AEF29E1E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23" y="3756420"/>
            <a:ext cx="3809398" cy="2341386"/>
          </a:xfrm>
          <a:prstGeom prst="rect">
            <a:avLst/>
          </a:prstGeom>
        </p:spPr>
      </p:pic>
      <p:pic>
        <p:nvPicPr>
          <p:cNvPr id="11" name="Picture 10" descr="A yellow circle in the sky&#10;&#10;Description automatically generated with low confidence">
            <a:extLst>
              <a:ext uri="{FF2B5EF4-FFF2-40B4-BE49-F238E27FC236}">
                <a16:creationId xmlns:a16="http://schemas.microsoft.com/office/drawing/2014/main" xmlns="" id="{F71DF30B-F93E-4218-AC95-697CC60B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389" y="648960"/>
            <a:ext cx="3123706" cy="1867945"/>
          </a:xfrm>
          <a:prstGeom prst="rect">
            <a:avLst/>
          </a:prstGeom>
        </p:spPr>
      </p:pic>
      <p:pic>
        <p:nvPicPr>
          <p:cNvPr id="13" name="Picture 12" descr="A sailboat on the water&#10;&#10;Description automatically generated with low confidence">
            <a:extLst>
              <a:ext uri="{FF2B5EF4-FFF2-40B4-BE49-F238E27FC236}">
                <a16:creationId xmlns:a16="http://schemas.microsoft.com/office/drawing/2014/main" xmlns="" id="{9792BBDB-0C62-480B-AAD2-CA1B7A656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05" y="910844"/>
            <a:ext cx="3353297" cy="20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9942" y="629100"/>
            <a:ext cx="2857942" cy="717516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Viết</a:t>
              </a:r>
              <a:endParaRPr lang="vi-VN" sz="4800" b="1" dirty="0">
                <a:latin typeface="+mj-lt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+mj-lt"/>
                </a:rPr>
                <a:t>3</a:t>
              </a:r>
              <a:endParaRPr lang="vi-VN" sz="4800" b="1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1028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72B94424-885E-4491-ADF6-6E747DE73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33312" r="27863" b="41996"/>
          <a:stretch/>
        </p:blipFill>
        <p:spPr bwMode="auto">
          <a:xfrm>
            <a:off x="259077" y="2030838"/>
            <a:ext cx="11309172" cy="3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54B824-75BC-4987-B348-D202CBCEE0BB}"/>
              </a:ext>
            </a:extLst>
          </p:cNvPr>
          <p:cNvSpPr txBox="1"/>
          <p:nvPr/>
        </p:nvSpPr>
        <p:spPr>
          <a:xfrm>
            <a:off x="1587438" y="2504920"/>
            <a:ext cx="1925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uyên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FA06CE-F772-42EB-9807-C2F89F8E9B6C}"/>
              </a:ext>
            </a:extLst>
          </p:cNvPr>
          <p:cNvSpPr txBox="1"/>
          <p:nvPr/>
        </p:nvSpPr>
        <p:spPr>
          <a:xfrm>
            <a:off x="3328502" y="2504920"/>
            <a:ext cx="146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uyêt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BEF58F-1642-443D-A053-0AF498824AC6}"/>
              </a:ext>
            </a:extLst>
          </p:cNvPr>
          <p:cNvSpPr txBox="1"/>
          <p:nvPr/>
        </p:nvSpPr>
        <p:spPr>
          <a:xfrm>
            <a:off x="1587438" y="3392908"/>
            <a:ext cx="407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con </a:t>
            </a:r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thuyền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C20A72-5BB1-4FEA-8C00-86C2E2735E21}"/>
              </a:ext>
            </a:extLst>
          </p:cNvPr>
          <p:cNvSpPr txBox="1"/>
          <p:nvPr/>
        </p:nvSpPr>
        <p:spPr>
          <a:xfrm>
            <a:off x="5180300" y="3392908"/>
            <a:ext cx="4679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truyền</a:t>
            </a: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thuyết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DD789E-7A35-460F-BA10-A52C628976AB}"/>
              </a:ext>
            </a:extLst>
          </p:cNvPr>
          <p:cNvSpPr txBox="1"/>
          <p:nvPr/>
        </p:nvSpPr>
        <p:spPr>
          <a:xfrm>
            <a:off x="2915140" y="2596444"/>
            <a:ext cx="345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613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b="49495"/>
          <a:stretch/>
        </p:blipFill>
        <p:spPr>
          <a:xfrm>
            <a:off x="5971822" y="1"/>
            <a:ext cx="6220177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4216" y="495195"/>
            <a:ext cx="2327564" cy="646331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+mj-lt"/>
                </a:rPr>
                <a:t>Đọc</a:t>
              </a:r>
              <a:endParaRPr lang="vi-VN" sz="4000" b="1" dirty="0">
                <a:latin typeface="+mj-lt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4</a:t>
              </a:r>
              <a:endParaRPr lang="vi-VN" sz="44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9275FF-3259-4FB5-A23A-2E147498463A}"/>
              </a:ext>
            </a:extLst>
          </p:cNvPr>
          <p:cNvSpPr/>
          <p:nvPr/>
        </p:nvSpPr>
        <p:spPr>
          <a:xfrm>
            <a:off x="4888087" y="2054578"/>
            <a:ext cx="3098484" cy="4803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A8141C-9D6C-41C1-AE43-B3A0D58A7006}"/>
              </a:ext>
            </a:extLst>
          </p:cNvPr>
          <p:cNvSpPr txBox="1"/>
          <p:nvPr/>
        </p:nvSpPr>
        <p:spPr>
          <a:xfrm>
            <a:off x="1777998" y="2167467"/>
            <a:ext cx="62201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endParaRPr lang="en-US" sz="2800" dirty="0"/>
          </a:p>
          <a:p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ánh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ngời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endParaRPr lang="en-US" sz="2800" dirty="0"/>
          </a:p>
          <a:p>
            <a:r>
              <a:rPr lang="en-US" sz="2800" dirty="0" err="1"/>
              <a:t>Lơ</a:t>
            </a:r>
            <a:r>
              <a:rPr lang="en-US" sz="2800" dirty="0"/>
              <a:t> </a:t>
            </a:r>
            <a:r>
              <a:rPr lang="en-US" sz="2800" dirty="0" err="1"/>
              <a:t>lửng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khuyết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Trông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con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endParaRPr lang="en-US" sz="2800" dirty="0"/>
          </a:p>
          <a:p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</a:p>
          <a:p>
            <a:pPr lvl="3"/>
            <a:r>
              <a:rPr lang="en-US" sz="2800" dirty="0"/>
              <a:t>(</a:t>
            </a:r>
            <a:r>
              <a:rPr lang="en-US" sz="2800" dirty="0" err="1"/>
              <a:t>Nhược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5D40B9-05F3-4A0A-97F5-B296DD5A881B}"/>
              </a:ext>
            </a:extLst>
          </p:cNvPr>
          <p:cNvSpPr txBox="1"/>
          <p:nvPr/>
        </p:nvSpPr>
        <p:spPr>
          <a:xfrm>
            <a:off x="2382271" y="1521136"/>
            <a:ext cx="309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Trăng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endParaRPr lang="en-US" sz="3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b="49495"/>
          <a:stretch/>
        </p:blipFill>
        <p:spPr>
          <a:xfrm>
            <a:off x="5971822" y="1"/>
            <a:ext cx="6220177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4216" y="495195"/>
            <a:ext cx="2327564" cy="646331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4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9275FF-3259-4FB5-A23A-2E147498463A}"/>
              </a:ext>
            </a:extLst>
          </p:cNvPr>
          <p:cNvSpPr/>
          <p:nvPr/>
        </p:nvSpPr>
        <p:spPr>
          <a:xfrm>
            <a:off x="4888087" y="2054578"/>
            <a:ext cx="3098484" cy="4803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A8141C-9D6C-41C1-AE43-B3A0D58A7006}"/>
              </a:ext>
            </a:extLst>
          </p:cNvPr>
          <p:cNvSpPr txBox="1"/>
          <p:nvPr/>
        </p:nvSpPr>
        <p:spPr>
          <a:xfrm>
            <a:off x="1777998" y="2167467"/>
            <a:ext cx="62201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3716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5D40B9-05F3-4A0A-97F5-B296DD5A881B}"/>
              </a:ext>
            </a:extLst>
          </p:cNvPr>
          <p:cNvSpPr txBox="1"/>
          <p:nvPr/>
        </p:nvSpPr>
        <p:spPr>
          <a:xfrm>
            <a:off x="2382271" y="1521136"/>
            <a:ext cx="309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F158D70-66D9-48E0-9CE7-74E06CE32C3F}"/>
              </a:ext>
            </a:extLst>
          </p:cNvPr>
          <p:cNvSpPr/>
          <p:nvPr/>
        </p:nvSpPr>
        <p:spPr>
          <a:xfrm>
            <a:off x="6818489" y="0"/>
            <a:ext cx="5057422" cy="6463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nối</a:t>
            </a:r>
            <a:r>
              <a:rPr lang="en-US" sz="4400" dirty="0"/>
              <a:t> </a:t>
            </a:r>
            <a:r>
              <a:rPr lang="en-US" sz="4400" dirty="0" err="1"/>
              <a:t>tiếp</a:t>
            </a:r>
            <a:r>
              <a:rPr lang="en-US" sz="4400" dirty="0"/>
              <a:t> </a:t>
            </a:r>
            <a:r>
              <a:rPr lang="en-US" sz="4400" dirty="0" err="1"/>
              <a:t>câu</a:t>
            </a:r>
            <a:endParaRPr lang="en-US" sz="4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3962EBF-15A9-454E-966E-708B5E252289}"/>
              </a:ext>
            </a:extLst>
          </p:cNvPr>
          <p:cNvCxnSpPr/>
          <p:nvPr/>
        </p:nvCxnSpPr>
        <p:spPr>
          <a:xfrm flipH="1">
            <a:off x="5192889" y="2167467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814B271-71E5-436F-8DC3-D839F91E1BEF}"/>
              </a:ext>
            </a:extLst>
          </p:cNvPr>
          <p:cNvCxnSpPr/>
          <p:nvPr/>
        </p:nvCxnSpPr>
        <p:spPr>
          <a:xfrm flipH="1">
            <a:off x="5644446" y="2573867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01F4CD3-D99D-467B-9A0B-3C8AE8C05E0D}"/>
              </a:ext>
            </a:extLst>
          </p:cNvPr>
          <p:cNvCxnSpPr/>
          <p:nvPr/>
        </p:nvCxnSpPr>
        <p:spPr>
          <a:xfrm flipH="1">
            <a:off x="5113867" y="3067756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BAFBDF4-80FC-427A-9D83-D12BD413DF1B}"/>
              </a:ext>
            </a:extLst>
          </p:cNvPr>
          <p:cNvCxnSpPr/>
          <p:nvPr/>
        </p:nvCxnSpPr>
        <p:spPr>
          <a:xfrm flipH="1">
            <a:off x="5040489" y="3511525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C5D87EC-7121-4891-932B-0333DDAA95B7}"/>
              </a:ext>
            </a:extLst>
          </p:cNvPr>
          <p:cNvCxnSpPr/>
          <p:nvPr/>
        </p:nvCxnSpPr>
        <p:spPr>
          <a:xfrm flipH="1">
            <a:off x="6290574" y="4365205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BE2D946-0385-4228-BC54-17FEA2B155E1}"/>
              </a:ext>
            </a:extLst>
          </p:cNvPr>
          <p:cNvCxnSpPr/>
          <p:nvPr/>
        </p:nvCxnSpPr>
        <p:spPr>
          <a:xfrm flipH="1">
            <a:off x="5949245" y="4813166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61B49B1-25C2-4668-B181-7153057BC507}"/>
              </a:ext>
            </a:extLst>
          </p:cNvPr>
          <p:cNvCxnSpPr/>
          <p:nvPr/>
        </p:nvCxnSpPr>
        <p:spPr>
          <a:xfrm flipH="1">
            <a:off x="5091289" y="5182877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02AF6C0-A17C-41CE-94D8-F1A41F4F42DA}"/>
              </a:ext>
            </a:extLst>
          </p:cNvPr>
          <p:cNvCxnSpPr/>
          <p:nvPr/>
        </p:nvCxnSpPr>
        <p:spPr>
          <a:xfrm flipH="1">
            <a:off x="5362221" y="5587093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8A1940-A40C-4836-826D-53DB72D69041}"/>
              </a:ext>
            </a:extLst>
          </p:cNvPr>
          <p:cNvCxnSpPr/>
          <p:nvPr/>
        </p:nvCxnSpPr>
        <p:spPr>
          <a:xfrm flipH="1">
            <a:off x="5418666" y="5595383"/>
            <a:ext cx="146755" cy="40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365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b="49495"/>
          <a:stretch/>
        </p:blipFill>
        <p:spPr>
          <a:xfrm>
            <a:off x="5971822" y="1"/>
            <a:ext cx="6220177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4216" y="495195"/>
            <a:ext cx="2327564" cy="646331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4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9275FF-3259-4FB5-A23A-2E147498463A}"/>
              </a:ext>
            </a:extLst>
          </p:cNvPr>
          <p:cNvSpPr/>
          <p:nvPr/>
        </p:nvSpPr>
        <p:spPr>
          <a:xfrm>
            <a:off x="4888087" y="2054578"/>
            <a:ext cx="3098484" cy="4803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A8141C-9D6C-41C1-AE43-B3A0D58A7006}"/>
              </a:ext>
            </a:extLst>
          </p:cNvPr>
          <p:cNvSpPr txBox="1"/>
          <p:nvPr/>
        </p:nvSpPr>
        <p:spPr>
          <a:xfrm>
            <a:off x="1777998" y="2167467"/>
            <a:ext cx="62201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3716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5D40B9-05F3-4A0A-97F5-B296DD5A881B}"/>
              </a:ext>
            </a:extLst>
          </p:cNvPr>
          <p:cNvSpPr txBox="1"/>
          <p:nvPr/>
        </p:nvSpPr>
        <p:spPr>
          <a:xfrm>
            <a:off x="2382271" y="1521136"/>
            <a:ext cx="309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D2459DC-739C-4235-BED0-87561505EFA2}"/>
              </a:ext>
            </a:extLst>
          </p:cNvPr>
          <p:cNvSpPr/>
          <p:nvPr/>
        </p:nvSpPr>
        <p:spPr>
          <a:xfrm>
            <a:off x="5971822" y="6067005"/>
            <a:ext cx="5057422" cy="6463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nhóm</a:t>
            </a:r>
            <a:r>
              <a:rPr lang="en-US" sz="44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65732405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4"/>
          <a:stretch/>
        </p:blipFill>
        <p:spPr>
          <a:xfrm>
            <a:off x="1778000" y="1570673"/>
            <a:ext cx="8952089" cy="519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B6BB18-42AE-40AC-8F17-D5AD6542864C}"/>
              </a:ext>
            </a:extLst>
          </p:cNvPr>
          <p:cNvGrpSpPr/>
          <p:nvPr/>
        </p:nvGrpSpPr>
        <p:grpSpPr>
          <a:xfrm>
            <a:off x="659371" y="359726"/>
            <a:ext cx="2327564" cy="646332"/>
            <a:chOff x="646030" y="-1381000"/>
            <a:chExt cx="2881746" cy="762001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0028587E-F47B-405B-9E28-2F945C8F24D3}"/>
                </a:ext>
              </a:extLst>
            </p:cNvPr>
            <p:cNvSpPr/>
            <p:nvPr/>
          </p:nvSpPr>
          <p:spPr>
            <a:xfrm>
              <a:off x="1020103" y="-138099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+mj-lt"/>
                </a:rPr>
                <a:t>Nói</a:t>
              </a:r>
              <a:endParaRPr lang="vi-VN" sz="4000" b="1" dirty="0">
                <a:latin typeface="+mj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F45F8F2-7797-4262-AA43-92C43718C966}"/>
                </a:ext>
              </a:extLst>
            </p:cNvPr>
            <p:cNvSpPr/>
            <p:nvPr/>
          </p:nvSpPr>
          <p:spPr>
            <a:xfrm>
              <a:off x="646030" y="-1381000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5</a:t>
              </a:r>
              <a:endParaRPr lang="vi-VN" sz="44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C6301F-FC47-463F-A6A6-AD7A6E24A0D0}"/>
              </a:ext>
            </a:extLst>
          </p:cNvPr>
          <p:cNvSpPr txBox="1"/>
          <p:nvPr/>
        </p:nvSpPr>
        <p:spPr>
          <a:xfrm>
            <a:off x="5170310" y="862787"/>
            <a:ext cx="388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Cảnh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625071" y="348213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52" y="1005914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570884" y="297011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94" y="4267606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95" y="2592806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94" y="144133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4594" y="1328857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94" y="282304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25400" y="5362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2" y="2949576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425601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10" y="401612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3057179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56" y="4096603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679575" y="7620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15513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164014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7660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78" y="416401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1965479" y="452704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42" y="442526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3123" y="4120993"/>
            <a:ext cx="1704023" cy="16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048" y="358140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67" y="814881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718000" y="267613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1885325" y="2955051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1898432" y="3263623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7766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40557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3684" y="3460225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69" y="5266945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9387"/>
            <a:ext cx="6248400" cy="20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6627" y="835963"/>
            <a:ext cx="480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uân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69" y="5266945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5720"/>
            <a:ext cx="6248400" cy="2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19500" y="990601"/>
            <a:ext cx="480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uât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?</a:t>
            </a:r>
          </a:p>
        </p:txBody>
      </p:sp>
      <p:pic>
        <p:nvPicPr>
          <p:cNvPr id="9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40557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69" y="5266945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22938"/>
            <a:ext cx="6248400" cy="27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5127" y="99060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solidFill>
                  <a:prstClr val="black"/>
                </a:solidFill>
                <a:latin typeface="+mj-lt"/>
              </a:rPr>
              <a:t>Đọc to các từ sau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7059" y="4851083"/>
            <a:ext cx="2672239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+mj-lt"/>
              </a:rPr>
              <a:t>tuần tra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5080" y="4841082"/>
            <a:ext cx="2477929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+mj-lt"/>
              </a:rPr>
              <a:t>mùa xuân</a:t>
            </a:r>
            <a:endParaRPr lang="en-US" sz="3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40557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69" y="5266945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77" y="589771"/>
            <a:ext cx="6248400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1143001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uân</a:t>
            </a:r>
            <a:r>
              <a:rPr lang="en-US" sz="3200" b="1" dirty="0">
                <a:solidFill>
                  <a:prstClr val="black"/>
                </a:solidFill>
                <a:latin typeface="+mj-lt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5148" y="4702493"/>
            <a:ext cx="2641283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+mj-lt"/>
              </a:rPr>
              <a:t>tuần tra</a:t>
            </a:r>
            <a:endParaRPr lang="en-US" sz="3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5853" y="4656400"/>
            <a:ext cx="219994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+mj-lt"/>
              </a:rPr>
              <a:t>võ thuật</a:t>
            </a:r>
            <a:endParaRPr lang="en-US" sz="3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40557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5" grpId="1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356" y="-146755"/>
            <a:ext cx="12654845" cy="712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DD789E-7A35-460F-BA10-A52C628976AB}"/>
              </a:ext>
            </a:extLst>
          </p:cNvPr>
          <p:cNvSpPr txBox="1"/>
          <p:nvPr/>
        </p:nvSpPr>
        <p:spPr>
          <a:xfrm>
            <a:off x="2915140" y="2596444"/>
            <a:ext cx="345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266</Words>
  <Application>Microsoft Office PowerPoint</Application>
  <PresentationFormat>Custom</PresentationFormat>
  <Paragraphs>91</Paragraphs>
  <Slides>20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2_Office Theme</vt:lpstr>
      <vt:lpstr>第一PPT，www.1ppt.com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70</cp:revision>
  <dcterms:created xsi:type="dcterms:W3CDTF">2020-08-06T11:51:00Z</dcterms:created>
  <dcterms:modified xsi:type="dcterms:W3CDTF">2022-12-28T01:10:35Z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