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09" r:id="rId1"/>
    <p:sldMasterId id="2147483721" r:id="rId2"/>
    <p:sldMasterId id="2147483758" r:id="rId3"/>
    <p:sldMasterId id="2147483770" r:id="rId4"/>
    <p:sldMasterId id="2147483783" r:id="rId5"/>
    <p:sldMasterId id="2147483796" r:id="rId6"/>
    <p:sldMasterId id="2147483809" r:id="rId7"/>
  </p:sldMasterIdLst>
  <p:notesMasterIdLst>
    <p:notesMasterId r:id="rId33"/>
  </p:notesMasterIdLst>
  <p:sldIdLst>
    <p:sldId id="267" r:id="rId8"/>
    <p:sldId id="268" r:id="rId9"/>
    <p:sldId id="269" r:id="rId10"/>
    <p:sldId id="270" r:id="rId11"/>
    <p:sldId id="271" r:id="rId12"/>
    <p:sldId id="272" r:id="rId13"/>
    <p:sldId id="273" r:id="rId14"/>
    <p:sldId id="257" r:id="rId15"/>
    <p:sldId id="397" r:id="rId16"/>
    <p:sldId id="258" r:id="rId17"/>
    <p:sldId id="261" r:id="rId18"/>
    <p:sldId id="2007577117" r:id="rId19"/>
    <p:sldId id="2007577118" r:id="rId20"/>
    <p:sldId id="2007577119" r:id="rId21"/>
    <p:sldId id="276" r:id="rId22"/>
    <p:sldId id="280" r:id="rId23"/>
    <p:sldId id="278" r:id="rId24"/>
    <p:sldId id="281" r:id="rId25"/>
    <p:sldId id="277" r:id="rId26"/>
    <p:sldId id="282" r:id="rId27"/>
    <p:sldId id="264" r:id="rId28"/>
    <p:sldId id="2007577121" r:id="rId29"/>
    <p:sldId id="2897" r:id="rId30"/>
    <p:sldId id="265" r:id="rId31"/>
    <p:sldId id="2007577120" r:id="rId32"/>
  </p:sldIdLst>
  <p:sldSz cx="12192000" cy="6858000"/>
  <p:notesSz cx="6858000" cy="9144000"/>
  <p:defaultTextStyle>
    <a:defPPr>
      <a:defRPr lang="vi-V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2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480" y="-72"/>
      </p:cViewPr>
      <p:guideLst>
        <p:guide orient="horz" pos="2160"/>
        <p:guide pos="38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A515FC-18E5-41A4-882A-EF9FEF768DFE}" type="datetimeFigureOut">
              <a:rPr lang="en-US" smtClean="0"/>
              <a:t>26/12/2022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CB5463-5032-453A-A8DF-1B05F8C8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017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7A5B81-82F7-4B94-A5AD-EC92D4455B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4A45BF-78A6-4805-B166-47FC266EE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731520" fontAlgn="auto">
                <a:spcBef>
                  <a:spcPts val="0"/>
                </a:spcBef>
                <a:spcAft>
                  <a:spcPts val="0"/>
                </a:spcAft>
                <a:defRPr/>
              </a:pPr>
              <a:t>26/12/2022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73152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4043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731520" fontAlgn="auto">
                <a:spcBef>
                  <a:spcPts val="0"/>
                </a:spcBef>
                <a:spcAft>
                  <a:spcPts val="0"/>
                </a:spcAft>
                <a:defRPr/>
              </a:pPr>
              <a:t>26/12/2022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73152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7826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731520" fontAlgn="auto">
                <a:spcBef>
                  <a:spcPts val="0"/>
                </a:spcBef>
                <a:spcAft>
                  <a:spcPts val="0"/>
                </a:spcAft>
                <a:defRPr/>
              </a:pPr>
              <a:t>26/12/2022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73152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85286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472EEC1-03BB-4B00-BE46-2895184B3549}" type="datetimeFigureOut">
              <a:rPr lang="vi-VN" smtClean="0"/>
              <a:t>26/12/2022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4F5B5-36D5-43CF-A33D-B2D07FD605D9}" type="slidenum">
              <a:rPr lang="vi-VN" altLang="en-US" smtClean="0"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1645516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00939D9-8E6C-483F-85E7-64F4EFDEF0CC}" type="datetimeFigureOut">
              <a:rPr lang="vi-VN" smtClean="0"/>
              <a:t>26/12/2022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FCBF3-7FB7-4FDF-AD0E-6A79C64CFEF7}" type="slidenum">
              <a:rPr lang="vi-VN" altLang="en-US" smtClean="0"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1590629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D975F1-FE63-4486-AB56-6132A870962B}" type="datetimeFigureOut">
              <a:rPr lang="vi-VN" smtClean="0"/>
              <a:t>26/12/2022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DB56A-F96A-4FD3-B742-E7983DD76620}" type="slidenum">
              <a:rPr lang="vi-VN" altLang="en-US" smtClean="0"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6966804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217E4C-15DE-4AE9-B534-C4358153F3DC}" type="datetimeFigureOut">
              <a:rPr lang="vi-VN" smtClean="0"/>
              <a:t>26/12/2022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E5AB1-7461-447F-BB6C-8ECDF861F7F7}" type="slidenum">
              <a:rPr lang="vi-VN" altLang="en-US" smtClean="0"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0553101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4C9D924-500E-43FF-B54F-2F6D76DF3E5B}" type="datetimeFigureOut">
              <a:rPr lang="vi-VN" smtClean="0"/>
              <a:t>26/12/2022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AC51C-CF1C-42B5-8B5F-01098541F701}" type="slidenum">
              <a:rPr lang="vi-VN" altLang="en-US" smtClean="0"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1386407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1E8016-325B-4E9C-84D4-0A1576C27AF8}" type="datetimeFigureOut">
              <a:rPr lang="vi-VN" smtClean="0"/>
              <a:t>26/12/2022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54187-E39C-4E09-8A7A-55ADD2CD04CB}" type="slidenum">
              <a:rPr lang="vi-VN" altLang="en-US" smtClean="0"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3735705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9C0B149-21E7-43FB-AE7B-D7BED2EDFFDF}" type="datetimeFigureOut">
              <a:rPr lang="vi-VN" smtClean="0"/>
              <a:t>26/12/2022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22689-A100-4919-9AFC-D87ACEA287B5}" type="slidenum">
              <a:rPr lang="vi-VN" altLang="en-US" smtClean="0"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273061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530124-94E9-4144-9FA0-2C3607B3932E}" type="datetimeFigureOut">
              <a:rPr lang="vi-VN" smtClean="0"/>
              <a:t>26/12/2022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04131-F102-41DD-BB14-3E52FC53C665}" type="slidenum">
              <a:rPr lang="vi-VN" altLang="en-US" smtClean="0"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812580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731520" fontAlgn="auto">
                <a:spcBef>
                  <a:spcPts val="0"/>
                </a:spcBef>
                <a:spcAft>
                  <a:spcPts val="0"/>
                </a:spcAft>
                <a:defRPr/>
              </a:pPr>
              <a:t>26/12/2022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73152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75465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19D40D-6BBA-4D76-8BF9-288B6A80C958}" type="datetimeFigureOut">
              <a:rPr lang="vi-VN" smtClean="0"/>
              <a:t>26/12/2022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ACB46-48B0-479F-9A17-636A22070676}" type="slidenum">
              <a:rPr lang="vi-VN" altLang="en-US" smtClean="0"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9892234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0F5CCB-A7C5-42CD-AA3C-CE4ABFC56193}" type="datetimeFigureOut">
              <a:rPr lang="vi-VN" smtClean="0"/>
              <a:t>26/12/2022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943A5-B608-4DB4-A047-0328830B8C79}" type="slidenum">
              <a:rPr lang="vi-VN" altLang="en-US" smtClean="0"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9543297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2D3312F-E172-457A-A8C9-41CC8A4634D4}" type="datetimeFigureOut">
              <a:rPr lang="vi-VN" smtClean="0"/>
              <a:t>26/12/2022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77B08-8719-4746-92BF-010C1408CCF0}" type="slidenum">
              <a:rPr lang="vi-VN" altLang="en-US" smtClean="0"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9968818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26/12/2022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11009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26/12/2022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0486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26/12/2022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23007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26/12/2022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4890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26/12/2022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40367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26/12/2022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20832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26/12/2022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6947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731520" fontAlgn="auto">
                <a:spcBef>
                  <a:spcPts val="0"/>
                </a:spcBef>
                <a:spcAft>
                  <a:spcPts val="0"/>
                </a:spcAft>
                <a:defRPr/>
              </a:pPr>
              <a:t>26/12/2022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73152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12280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26/12/2022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02287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26/12/2022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6541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26/12/2022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6193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26/12/2022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55208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56721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76395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58979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08158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2022/12/26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08304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6487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731520" fontAlgn="auto">
                <a:spcBef>
                  <a:spcPts val="0"/>
                </a:spcBef>
                <a:spcAft>
                  <a:spcPts val="0"/>
                </a:spcAft>
                <a:defRPr/>
              </a:pPr>
              <a:t>26/12/2022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73152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69523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2022/12/26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63439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13819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10121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51188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83695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xmlns="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1" y="2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36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738486"/>
      </p:ext>
    </p:extLst>
  </p:cSld>
  <p:clrMapOvr>
    <a:masterClrMapping/>
  </p:clrMapOvr>
  <p:transition advTm="6645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042778"/>
      </p:ext>
    </p:extLst>
  </p:cSld>
  <p:clrMapOvr>
    <a:masterClrMapping/>
  </p:clrMapOvr>
  <p:transition advTm="6645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92353"/>
      </p:ext>
    </p:extLst>
  </p:cSld>
  <p:clrMapOvr>
    <a:masterClrMapping/>
  </p:clrMapOvr>
  <p:transition advTm="6645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273610"/>
      </p:ext>
    </p:extLst>
  </p:cSld>
  <p:clrMapOvr>
    <a:masterClrMapping/>
  </p:clrMapOvr>
  <p:transition advTm="6645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731520" fontAlgn="auto">
                <a:spcBef>
                  <a:spcPts val="0"/>
                </a:spcBef>
                <a:spcAft>
                  <a:spcPts val="0"/>
                </a:spcAft>
                <a:defRPr/>
              </a:pPr>
              <a:t>26/12/2022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73152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10571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914366"/>
      </p:ext>
    </p:extLst>
  </p:cSld>
  <p:clrMapOvr>
    <a:masterClrMapping/>
  </p:clrMapOvr>
  <p:transition advTm="6645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620949"/>
      </p:ext>
    </p:extLst>
  </p:cSld>
  <p:clrMapOvr>
    <a:masterClrMapping/>
  </p:clrMapOvr>
  <p:transition advTm="6645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790527"/>
      </p:ext>
    </p:extLst>
  </p:cSld>
  <p:clrMapOvr>
    <a:masterClrMapping/>
  </p:clrMapOvr>
  <p:transition advTm="6645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386988"/>
      </p:ext>
    </p:extLst>
  </p:cSld>
  <p:clrMapOvr>
    <a:masterClrMapping/>
  </p:clrMapOvr>
  <p:transition advTm="6645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236012"/>
      </p:ext>
    </p:extLst>
  </p:cSld>
  <p:clrMapOvr>
    <a:masterClrMapping/>
  </p:clrMapOvr>
  <p:transition advTm="6645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420884"/>
      </p:ext>
    </p:extLst>
  </p:cSld>
  <p:clrMapOvr>
    <a:masterClrMapping/>
  </p:clrMapOvr>
  <p:transition advTm="6645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12748"/>
      </p:ext>
    </p:extLst>
  </p:cSld>
  <p:clrMapOvr>
    <a:masterClrMapping/>
  </p:clrMapOvr>
  <p:transition advTm="6645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247594"/>
      </p:ext>
    </p:extLst>
  </p:cSld>
  <p:clrMapOvr>
    <a:masterClrMapping/>
  </p:clrMapOvr>
  <p:transition advTm="6645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610913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111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731520" fontAlgn="auto">
                <a:spcBef>
                  <a:spcPts val="0"/>
                </a:spcBef>
                <a:spcAft>
                  <a:spcPts val="0"/>
                </a:spcAft>
                <a:defRPr/>
              </a:pPr>
              <a:t>26/12/2022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73152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32817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430623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2022/12/26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91631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2022/12/26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097124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2022/12/26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023142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2022/12/26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036607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2022/12/26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00002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2022/12/26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603672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678852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324193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927295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731520" fontAlgn="auto">
                <a:spcBef>
                  <a:spcPts val="0"/>
                </a:spcBef>
                <a:spcAft>
                  <a:spcPts val="0"/>
                </a:spcAft>
                <a:defRPr/>
              </a:pPr>
              <a:t>26/12/2022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73152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853369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26/12/2022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873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26/12/2022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119712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26/12/2022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1968026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605924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056354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26/12/2022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694494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90598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4166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26/12/2022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95212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26/12/2022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365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731520" fontAlgn="auto">
                <a:spcBef>
                  <a:spcPts val="0"/>
                </a:spcBef>
                <a:spcAft>
                  <a:spcPts val="0"/>
                </a:spcAft>
                <a:defRPr/>
              </a:pPr>
              <a:t>26/12/2022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73152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955954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26/12/2022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78771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userDrawn="1">
  <p:cSld name="1_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329166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731520" fontAlgn="auto">
                <a:spcBef>
                  <a:spcPts val="0"/>
                </a:spcBef>
                <a:spcAft>
                  <a:spcPts val="0"/>
                </a:spcAft>
                <a:defRPr/>
              </a:pPr>
              <a:t>26/12/2022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73152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4946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E5294BF-1917-4457-9D22-D1F63CDA8CBF}" type="datetimeFigureOut">
              <a:rPr lang="vi-VN" smtClean="0"/>
              <a:t>26/12/2022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989C98-9D9E-4328-A7F2-F33EDAFEBDA4}" type="slidenum">
              <a:rPr lang="vi-VN" altLang="en-US" smtClean="0"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088117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E5294BF-1917-4457-9D22-D1F63CDA8CBF}" type="datetimeFigureOut">
              <a:rPr lang="vi-VN" smtClean="0"/>
              <a:t>26/12/2022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989C98-9D9E-4328-A7F2-F33EDAFEBDA4}" type="slidenum">
              <a:rPr lang="vi-VN" altLang="en-US" smtClean="0"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273763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26/12/2022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4933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2022/12/26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9533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806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2022/12/26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3088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26/12/2022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870687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5.xml"/><Relationship Id="rId5" Type="http://schemas.microsoft.com/office/2007/relationships/hdphoto" Target="../media/hdphoto1.wdp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3" Type="http://schemas.openxmlformats.org/officeDocument/2006/relationships/image" Target="../media/image37.emf"/><Relationship Id="rId7" Type="http://schemas.openxmlformats.org/officeDocument/2006/relationships/image" Target="../media/image41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image" Target="../media/image38.emf"/><Relationship Id="rId9" Type="http://schemas.openxmlformats.org/officeDocument/2006/relationships/image" Target="../media/image4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3.png"/><Relationship Id="rId4" Type="http://schemas.openxmlformats.org/officeDocument/2006/relationships/image" Target="../media/image26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slide" Target="slide5.xml"/><Relationship Id="rId18" Type="http://schemas.openxmlformats.org/officeDocument/2006/relationships/slide" Target="slide7.xml"/><Relationship Id="rId3" Type="http://schemas.microsoft.com/office/2007/relationships/media" Target="../media/media3.wav"/><Relationship Id="rId21" Type="http://schemas.openxmlformats.org/officeDocument/2006/relationships/image" Target="../media/image10.GIF"/><Relationship Id="rId7" Type="http://schemas.openxmlformats.org/officeDocument/2006/relationships/slide" Target="slide3.xml"/><Relationship Id="rId12" Type="http://schemas.openxmlformats.org/officeDocument/2006/relationships/slide" Target="slide1.xml"/><Relationship Id="rId17" Type="http://schemas.openxmlformats.org/officeDocument/2006/relationships/image" Target="../media/image18.png"/><Relationship Id="rId2" Type="http://schemas.microsoft.com/office/2007/relationships/media" Target="../media/media2.wav"/><Relationship Id="rId16" Type="http://schemas.openxmlformats.org/officeDocument/2006/relationships/slide" Target="slide6.xml"/><Relationship Id="rId20" Type="http://schemas.openxmlformats.org/officeDocument/2006/relationships/image" Target="../media/image20.GIF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1.xml"/><Relationship Id="rId15" Type="http://schemas.openxmlformats.org/officeDocument/2006/relationships/slide" Target="slide2.xml"/><Relationship Id="rId10" Type="http://schemas.openxmlformats.org/officeDocument/2006/relationships/slide" Target="slide4.xml"/><Relationship Id="rId19" Type="http://schemas.openxmlformats.org/officeDocument/2006/relationships/image" Target="../media/image19.png"/><Relationship Id="rId4" Type="http://schemas.openxmlformats.org/officeDocument/2006/relationships/audio" Target="../media/media3.wav"/><Relationship Id="rId9" Type="http://schemas.openxmlformats.org/officeDocument/2006/relationships/image" Target="../media/image11.png"/><Relationship Id="rId14" Type="http://schemas.openxmlformats.org/officeDocument/2006/relationships/image" Target="../media/image17.png"/><Relationship Id="rId22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59.xml"/><Relationship Id="rId7" Type="http://schemas.openxmlformats.org/officeDocument/2006/relationships/image" Target="../media/image46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image" Target="../media/image24.emf"/><Relationship Id="rId7" Type="http://schemas.openxmlformats.org/officeDocument/2006/relationships/image" Target="../media/image28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10" Type="http://schemas.openxmlformats.org/officeDocument/2006/relationships/image" Target="../media/image31.emf"/><Relationship Id="rId4" Type="http://schemas.openxmlformats.org/officeDocument/2006/relationships/image" Target="../media/image25.emf"/><Relationship Id="rId9" Type="http://schemas.openxmlformats.org/officeDocument/2006/relationships/image" Target="../media/image30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image" Target="../media/image24.emf"/><Relationship Id="rId7" Type="http://schemas.openxmlformats.org/officeDocument/2006/relationships/image" Target="../media/image28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7.emf"/><Relationship Id="rId11" Type="http://schemas.openxmlformats.org/officeDocument/2006/relationships/image" Target="../media/image32.emf"/><Relationship Id="rId5" Type="http://schemas.openxmlformats.org/officeDocument/2006/relationships/image" Target="../media/image26.emf"/><Relationship Id="rId10" Type="http://schemas.openxmlformats.org/officeDocument/2006/relationships/image" Target="../media/image31.emf"/><Relationship Id="rId4" Type="http://schemas.openxmlformats.org/officeDocument/2006/relationships/image" Target="../media/image25.emf"/><Relationship Id="rId9" Type="http://schemas.openxmlformats.org/officeDocument/2006/relationships/image" Target="../media/image30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/>
          <p:cNvSpPr/>
          <p:nvPr/>
        </p:nvSpPr>
        <p:spPr>
          <a:xfrm>
            <a:off x="4799856" y="3518816"/>
            <a:ext cx="4896543" cy="703971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8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44004" y="1231884"/>
            <a:ext cx="5112567" cy="1446275"/>
          </a:xfrm>
          <a:prstGeom prst="rect">
            <a:avLst/>
          </a:prstGeom>
          <a:noFill/>
        </p:spPr>
        <p:txBody>
          <a:bodyPr wrap="none" lIns="54864" tIns="27432" rIns="54864" bIns="27432" numCol="1">
            <a:prstTxWarp prst="textDeflate">
              <a:avLst/>
            </a:prstTxWarp>
            <a:spAutoFit/>
          </a:bodyPr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UTM Avo" panose="0204060305050602020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4800" b="1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4800" b="1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UTM Avo" panose="0204060305050602020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UTM Avo" panose="02040603050506020204" charset="0"/>
                <a:ea typeface="Tahoma" panose="020B0604030504040204" pitchFamily="34" charset="0"/>
                <a:cs typeface="Tahoma" panose="020B0604030504040204" pitchFamily="34" charset="0"/>
              </a:rPr>
              <a:t> ĐÀO VÀN</a:t>
            </a:r>
            <a:r>
              <a:rPr lang="en-US" sz="4800" b="1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195" y="2535096"/>
            <a:ext cx="730183" cy="804088"/>
          </a:xfrm>
          <a:prstGeom prst="rect">
            <a:avLst/>
          </a:prstGeom>
        </p:spPr>
      </p:pic>
      <p:pic>
        <p:nvPicPr>
          <p:cNvPr id="43" name="Picture 4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200" y="4449398"/>
            <a:ext cx="489807" cy="529718"/>
          </a:xfrm>
          <a:prstGeom prst="rect">
            <a:avLst/>
          </a:prstGeom>
        </p:spPr>
      </p:pic>
      <p:sp>
        <p:nvSpPr>
          <p:cNvPr id="44" name="Rectangle 43">
            <a:hlinkClick r:id="" action="ppaction://hlinkshowjump?jump=nextslide"/>
          </p:cNvPr>
          <p:cNvSpPr/>
          <p:nvPr/>
        </p:nvSpPr>
        <p:spPr>
          <a:xfrm>
            <a:off x="4941145" y="3668721"/>
            <a:ext cx="4702006" cy="498598"/>
          </a:xfrm>
          <a:prstGeom prst="rect">
            <a:avLst/>
          </a:prstGeom>
          <a:noFill/>
        </p:spPr>
        <p:txBody>
          <a:bodyPr wrap="square" lIns="54864" tIns="27432" rIns="54864" bIns="27432">
            <a:spAutoFit/>
          </a:bodyPr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80" b="1" dirty="0">
                <a:ln w="12700" cmpd="sng">
                  <a:noFill/>
                  <a:prstDash val="solid"/>
                </a:ln>
                <a:solidFill>
                  <a:srgbClr val="00B0F0"/>
                </a:solidFill>
                <a:latin typeface="UTM Avo" panose="02040603050506020204" charset="0"/>
                <a:cs typeface="+mn-cs"/>
              </a:rPr>
              <a:t>BẮT ĐẦU</a:t>
            </a:r>
          </a:p>
        </p:txBody>
      </p:sp>
      <p:pic>
        <p:nvPicPr>
          <p:cNvPr id="46" name="Crysta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25141" y="5735445"/>
            <a:ext cx="274320" cy="36576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384" y="3647288"/>
            <a:ext cx="1352514" cy="193503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098" y="2132922"/>
            <a:ext cx="1635089" cy="17631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2.29167E-6 0.0291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5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3925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7" b="6242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600199" y="4831337"/>
            <a:ext cx="6079975" cy="14970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vi-VN"/>
          </a:p>
        </p:txBody>
      </p:sp>
      <p:grpSp>
        <p:nvGrpSpPr>
          <p:cNvPr id="4100" name="Group 3"/>
          <p:cNvGrpSpPr/>
          <p:nvPr/>
        </p:nvGrpSpPr>
        <p:grpSpPr bwMode="auto">
          <a:xfrm>
            <a:off x="1170783" y="595311"/>
            <a:ext cx="2881312" cy="998538"/>
            <a:chOff x="1233053" y="1094509"/>
            <a:chExt cx="2881746" cy="762000"/>
          </a:xfrm>
        </p:grpSpPr>
        <p:sp>
          <p:nvSpPr>
            <p:cNvPr id="6" name="Rounded Rectangle 5"/>
            <p:cNvSpPr/>
            <p:nvPr/>
          </p:nvSpPr>
          <p:spPr>
            <a:xfrm>
              <a:off x="1607759" y="1094509"/>
              <a:ext cx="2507040" cy="7620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Nhận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biết</a:t>
              </a:r>
              <a:endParaRPr lang="vi-VN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233053" y="1094509"/>
              <a:ext cx="747825" cy="762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800" b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  <a:endParaRPr lang="vi-VN" sz="4800" b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5BBA2B0-D768-47F7-AE6A-BE3D6EEE8E5F}"/>
              </a:ext>
            </a:extLst>
          </p:cNvPr>
          <p:cNvSpPr txBox="1"/>
          <p:nvPr/>
        </p:nvSpPr>
        <p:spPr>
          <a:xfrm>
            <a:off x="708720" y="4831337"/>
            <a:ext cx="78629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phim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4000" dirty="0" err="1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oạt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voi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r>
              <a:rPr lang="en-US" sz="4000" dirty="0" err="1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thỏ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en-US" sz="4000" dirty="0" err="1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oăn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en-US" sz="4000" dirty="0" err="1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oắt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4000" dirty="0">
              <a:solidFill>
                <a:srgbClr val="FF33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0" y="1314437"/>
            <a:ext cx="12192000" cy="5086362"/>
            <a:chOff x="1249363" y="1343077"/>
            <a:chExt cx="9126536" cy="487831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" name="矩形 12"/>
            <p:cNvSpPr/>
            <p:nvPr/>
          </p:nvSpPr>
          <p:spPr>
            <a:xfrm>
              <a:off x="1249363" y="1343077"/>
              <a:ext cx="9126536" cy="48783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1386389" y="1509674"/>
              <a:ext cx="8861893" cy="454477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</p:grpSp>
      <p:pic>
        <p:nvPicPr>
          <p:cNvPr id="60" name="图片 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pic>
        <p:nvPicPr>
          <p:cNvPr id="36" name="Picture 2">
            <a:extLst>
              <a:ext uri="{FF2B5EF4-FFF2-40B4-BE49-F238E27FC236}">
                <a16:creationId xmlns:a16="http://schemas.microsoft.com/office/drawing/2014/main" xmlns="" id="{97C68C60-C086-4735-B76C-F4FED40653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" t="2273" r="7520" b="62993"/>
          <a:stretch/>
        </p:blipFill>
        <p:spPr bwMode="auto">
          <a:xfrm>
            <a:off x="1557452" y="1507020"/>
            <a:ext cx="8352928" cy="2379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2E30A169-C18D-4ECE-A08A-6CCBD4C2E73E}"/>
              </a:ext>
            </a:extLst>
          </p:cNvPr>
          <p:cNvSpPr/>
          <p:nvPr/>
        </p:nvSpPr>
        <p:spPr>
          <a:xfrm>
            <a:off x="4081433" y="4142303"/>
            <a:ext cx="2014567" cy="93610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chemeClr val="tx1"/>
                </a:solidFill>
              </a:rPr>
              <a:t>kh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15E5B9C7-2E13-44C0-92F0-580CF0E7BA28}"/>
              </a:ext>
            </a:extLst>
          </p:cNvPr>
          <p:cNvSpPr/>
          <p:nvPr/>
        </p:nvSpPr>
        <p:spPr>
          <a:xfrm>
            <a:off x="6173369" y="4142303"/>
            <a:ext cx="2088233" cy="93610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</a:rPr>
              <a:t>oan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E626D6C5-2D9F-4144-AAB4-FB4BD5230C06}"/>
              </a:ext>
            </a:extLst>
          </p:cNvPr>
          <p:cNvSpPr/>
          <p:nvPr/>
        </p:nvSpPr>
        <p:spPr>
          <a:xfrm>
            <a:off x="4077732" y="5138364"/>
            <a:ext cx="4183869" cy="93610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chemeClr val="tx1"/>
                </a:solidFill>
              </a:rPr>
              <a:t>kh</a:t>
            </a:r>
            <a:r>
              <a:rPr lang="en-US" sz="5400" b="1" dirty="0" err="1">
                <a:solidFill>
                  <a:srgbClr val="FF0000"/>
                </a:solidFill>
              </a:rPr>
              <a:t>oan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ADD0FA33-5D66-453C-8EB0-D5E75DA83E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" t="2273" r="7520" b="62993"/>
          <a:stretch/>
        </p:blipFill>
        <p:spPr bwMode="auto">
          <a:xfrm>
            <a:off x="2281429" y="235734"/>
            <a:ext cx="7204501" cy="205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0D260BF-675C-4527-B433-8ADE6A648250}"/>
              </a:ext>
            </a:extLst>
          </p:cNvPr>
          <p:cNvSpPr/>
          <p:nvPr/>
        </p:nvSpPr>
        <p:spPr>
          <a:xfrm>
            <a:off x="4155485" y="2256037"/>
            <a:ext cx="2014567" cy="93610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chemeClr val="tx1"/>
                </a:solidFill>
              </a:rPr>
              <a:t>kh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F8BE85F-0F39-4699-A666-3C6EA834EEBA}"/>
              </a:ext>
            </a:extLst>
          </p:cNvPr>
          <p:cNvSpPr/>
          <p:nvPr/>
        </p:nvSpPr>
        <p:spPr>
          <a:xfrm>
            <a:off x="6247421" y="2256037"/>
            <a:ext cx="2088233" cy="93610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</a:rPr>
              <a:t>oan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CC46934-794F-48D5-AA56-E9560227BB3D}"/>
              </a:ext>
            </a:extLst>
          </p:cNvPr>
          <p:cNvSpPr/>
          <p:nvPr/>
        </p:nvSpPr>
        <p:spPr>
          <a:xfrm>
            <a:off x="4151784" y="3252098"/>
            <a:ext cx="4183869" cy="93610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chemeClr val="tx1"/>
                </a:solidFill>
              </a:rPr>
              <a:t>kh</a:t>
            </a:r>
            <a:r>
              <a:rPr lang="en-US" sz="5400" b="1" dirty="0" err="1">
                <a:solidFill>
                  <a:srgbClr val="FF0000"/>
                </a:solidFill>
              </a:rPr>
              <a:t>oan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DAA89A5-9833-4685-A3B2-85EC2A19816D}"/>
              </a:ext>
            </a:extLst>
          </p:cNvPr>
          <p:cNvSpPr txBox="1"/>
          <p:nvPr/>
        </p:nvSpPr>
        <p:spPr>
          <a:xfrm>
            <a:off x="1055440" y="4365104"/>
            <a:ext cx="1440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h</a:t>
            </a:r>
            <a:r>
              <a:rPr lang="en-US" sz="4000" dirty="0" err="1">
                <a:solidFill>
                  <a:srgbClr val="C00000"/>
                </a:solidFill>
              </a:rPr>
              <a:t>oạt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0072017-C55A-478F-9727-4233590850C4}"/>
              </a:ext>
            </a:extLst>
          </p:cNvPr>
          <p:cNvSpPr txBox="1"/>
          <p:nvPr/>
        </p:nvSpPr>
        <p:spPr>
          <a:xfrm>
            <a:off x="2711624" y="4437239"/>
            <a:ext cx="2088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kh</a:t>
            </a:r>
            <a:r>
              <a:rPr lang="en-US" sz="4000" dirty="0" err="1">
                <a:solidFill>
                  <a:srgbClr val="C00000"/>
                </a:solidFill>
              </a:rPr>
              <a:t>oát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160B167-2AD3-463C-B768-811ED6D6A783}"/>
              </a:ext>
            </a:extLst>
          </p:cNvPr>
          <p:cNvSpPr txBox="1"/>
          <p:nvPr/>
        </p:nvSpPr>
        <p:spPr>
          <a:xfrm>
            <a:off x="5442373" y="4355276"/>
            <a:ext cx="18491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t</a:t>
            </a:r>
            <a:r>
              <a:rPr lang="en-US" sz="4000" dirty="0" err="1">
                <a:solidFill>
                  <a:srgbClr val="C00000"/>
                </a:solidFill>
              </a:rPr>
              <a:t>oán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5A87F9B-461B-4C7C-A991-AC730371B55A}"/>
              </a:ext>
            </a:extLst>
          </p:cNvPr>
          <p:cNvSpPr txBox="1"/>
          <p:nvPr/>
        </p:nvSpPr>
        <p:spPr>
          <a:xfrm>
            <a:off x="8252707" y="4355275"/>
            <a:ext cx="180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x</a:t>
            </a:r>
            <a:r>
              <a:rPr lang="en-US" sz="4000" dirty="0" err="1">
                <a:solidFill>
                  <a:srgbClr val="C00000"/>
                </a:solidFill>
              </a:rPr>
              <a:t>oan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FAEAE27-780A-4C84-AA08-3C7D792D9AE7}"/>
              </a:ext>
            </a:extLst>
          </p:cNvPr>
          <p:cNvSpPr txBox="1"/>
          <p:nvPr/>
        </p:nvSpPr>
        <p:spPr>
          <a:xfrm>
            <a:off x="1055440" y="5562157"/>
            <a:ext cx="19460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choắt</a:t>
            </a:r>
            <a:endParaRPr lang="en-US" sz="4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8C5939D-811F-4F7F-AC64-01004A77EE5E}"/>
              </a:ext>
            </a:extLst>
          </p:cNvPr>
          <p:cNvSpPr txBox="1"/>
          <p:nvPr/>
        </p:nvSpPr>
        <p:spPr>
          <a:xfrm>
            <a:off x="3359696" y="5562156"/>
            <a:ext cx="18030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hoắt</a:t>
            </a:r>
            <a:endParaRPr lang="en-US" sz="4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3C0FB97-C6D8-4CAE-B3DA-FF36367686E4}"/>
              </a:ext>
            </a:extLst>
          </p:cNvPr>
          <p:cNvSpPr txBox="1"/>
          <p:nvPr/>
        </p:nvSpPr>
        <p:spPr>
          <a:xfrm>
            <a:off x="5303912" y="5562155"/>
            <a:ext cx="17831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ngoằn</a:t>
            </a:r>
            <a:endParaRPr lang="en-US" sz="4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B04CB7D-802A-4068-AFE8-BA0328646FE2}"/>
              </a:ext>
            </a:extLst>
          </p:cNvPr>
          <p:cNvSpPr txBox="1"/>
          <p:nvPr/>
        </p:nvSpPr>
        <p:spPr>
          <a:xfrm>
            <a:off x="7958472" y="5562158"/>
            <a:ext cx="2169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thoăn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49804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900" y="-229800"/>
            <a:ext cx="2700000" cy="1755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700000" cy="1755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412" y="0"/>
            <a:ext cx="1620000" cy="1057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195394"/>
            <a:ext cx="12330000" cy="4571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351556"/>
            <a:ext cx="12330000" cy="457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507718"/>
            <a:ext cx="12330000" cy="4571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663879"/>
            <a:ext cx="12330000" cy="4571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6075" y="552089"/>
            <a:ext cx="8035616" cy="565325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9373" y="3764620"/>
            <a:ext cx="5233255" cy="289925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601" y="915846"/>
            <a:ext cx="258750" cy="39375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8088" y="1100100"/>
            <a:ext cx="191250" cy="360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2939" y="490200"/>
            <a:ext cx="101250" cy="31500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3901395" y="2218548"/>
            <a:ext cx="47249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FFA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4209193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圆角矩形 15"/>
          <p:cNvSpPr/>
          <p:nvPr/>
        </p:nvSpPr>
        <p:spPr>
          <a:xfrm>
            <a:off x="1012690" y="1974927"/>
            <a:ext cx="10363200" cy="43372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1193664" y="2192867"/>
            <a:ext cx="10001250" cy="3924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83E1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8039" y="807900"/>
            <a:ext cx="6772501" cy="14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9940" y="3811432"/>
            <a:ext cx="1282500" cy="3161250"/>
          </a:xfrm>
          <a:prstGeom prst="rect">
            <a:avLst/>
          </a:prstGeom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xmlns="" id="{4EE773B5-5E3B-49FC-8588-4B73874EDD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8" t="84628" r="18742" b="8081"/>
          <a:stretch>
            <a:fillRect/>
          </a:stretch>
        </p:blipFill>
        <p:spPr bwMode="auto">
          <a:xfrm>
            <a:off x="1844745" y="3478213"/>
            <a:ext cx="8750300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3" name="Group 3">
            <a:extLst>
              <a:ext uri="{FF2B5EF4-FFF2-40B4-BE49-F238E27FC236}">
                <a16:creationId xmlns:a16="http://schemas.microsoft.com/office/drawing/2014/main" xmlns="" id="{23039F62-3752-4A81-A775-7B386C939D49}"/>
              </a:ext>
            </a:extLst>
          </p:cNvPr>
          <p:cNvGrpSpPr/>
          <p:nvPr/>
        </p:nvGrpSpPr>
        <p:grpSpPr bwMode="auto">
          <a:xfrm>
            <a:off x="1631504" y="2620835"/>
            <a:ext cx="2857500" cy="717550"/>
            <a:chOff x="1233053" y="1094509"/>
            <a:chExt cx="2881746" cy="762000"/>
          </a:xfrm>
        </p:grpSpPr>
        <p:sp>
          <p:nvSpPr>
            <p:cNvPr id="34" name="Rounded Rectangle 4">
              <a:extLst>
                <a:ext uri="{FF2B5EF4-FFF2-40B4-BE49-F238E27FC236}">
                  <a16:creationId xmlns:a16="http://schemas.microsoft.com/office/drawing/2014/main" xmlns="" id="{EAAAAF73-03ED-46A2-B460-78FCA4CCEEDD}"/>
                </a:ext>
              </a:extLst>
            </p:cNvPr>
            <p:cNvSpPr/>
            <p:nvPr/>
          </p:nvSpPr>
          <p:spPr>
            <a:xfrm>
              <a:off x="1607680" y="1094509"/>
              <a:ext cx="2507119" cy="7620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400" b="1" dirty="0" err="1">
                  <a:latin typeface=".VnAvant" panose="020B7200000000000000" pitchFamily="34" charset="0"/>
                </a:rPr>
                <a:t>ViÕt</a:t>
              </a:r>
              <a:endParaRPr lang="vi-VN" sz="4400" b="1" dirty="0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xmlns="" id="{4BE4EBD2-5F9D-479D-A400-4AFFB66052C4}"/>
                </a:ext>
              </a:extLst>
            </p:cNvPr>
            <p:cNvSpPr/>
            <p:nvPr/>
          </p:nvSpPr>
          <p:spPr>
            <a:xfrm>
              <a:off x="1233053" y="1094509"/>
              <a:ext cx="747652" cy="762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800" b="1">
                  <a:solidFill>
                    <a:schemeClr val="tx1"/>
                  </a:solidFill>
                  <a:latin typeface=".VnAvant" panose="020B7200000000000000" pitchFamily="34" charset="0"/>
                </a:rPr>
                <a:t>3</a:t>
              </a:r>
              <a:endParaRPr lang="vi-VN" sz="4800" b="1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600200" y="1524000"/>
            <a:ext cx="8963024" cy="4212876"/>
            <a:chOff x="0" y="1845334"/>
            <a:chExt cx="10467322" cy="4416920"/>
          </a:xfrm>
        </p:grpSpPr>
        <p:sp>
          <p:nvSpPr>
            <p:cNvPr id="4" name="Rectangle 3"/>
            <p:cNvSpPr/>
            <p:nvPr/>
          </p:nvSpPr>
          <p:spPr>
            <a:xfrm>
              <a:off x="660402" y="2493229"/>
              <a:ext cx="2629669" cy="2554225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3290072" y="2493228"/>
              <a:ext cx="2629668" cy="255238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6" name="Straight Connector 5"/>
            <p:cNvCxnSpPr>
              <a:stCxn id="4" idx="0"/>
            </p:cNvCxnSpPr>
            <p:nvPr/>
          </p:nvCxnSpPr>
          <p:spPr>
            <a:xfrm>
              <a:off x="1975237" y="2493229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1317821" y="2493228"/>
              <a:ext cx="0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2632654" y="2493228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4604905" y="2493230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3947487" y="2493229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5262321" y="2493229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4" idx="1"/>
              <a:endCxn id="5" idx="1"/>
            </p:cNvCxnSpPr>
            <p:nvPr/>
          </p:nvCxnSpPr>
          <p:spPr>
            <a:xfrm flipV="1">
              <a:off x="660402" y="3769418"/>
              <a:ext cx="2629669" cy="92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660404" y="3131323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660402" y="4407512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3290069" y="3769414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3290069" y="3131319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3290067" y="4407508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1317821" y="1866581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1317821" y="5045608"/>
              <a:ext cx="0" cy="120279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1975237" y="1845334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1975236" y="5024361"/>
              <a:ext cx="1" cy="120498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3944948" y="1889674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955109" y="5039510"/>
              <a:ext cx="0" cy="120888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4602365" y="1868428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4602365" y="5047455"/>
              <a:ext cx="0" cy="120094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2630933" y="1875230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2630933" y="5034532"/>
              <a:ext cx="0" cy="1213867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3288350" y="1853983"/>
              <a:ext cx="0" cy="63924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>
              <a:stCxn id="34" idx="2"/>
            </p:cNvCxnSpPr>
            <p:nvPr/>
          </p:nvCxnSpPr>
          <p:spPr>
            <a:xfrm flipH="1" flipV="1">
              <a:off x="3288350" y="5033010"/>
              <a:ext cx="2579" cy="121538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5259205" y="1866581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5259205" y="5045608"/>
              <a:ext cx="0" cy="118374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5916622" y="1845334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5916622" y="5024360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33"/>
            <p:cNvSpPr/>
            <p:nvPr/>
          </p:nvSpPr>
          <p:spPr>
            <a:xfrm>
              <a:off x="660402" y="1866580"/>
              <a:ext cx="5261055" cy="4381819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2" y="2486071"/>
              <a:ext cx="0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2" y="1859424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V="1">
              <a:off x="0" y="5038451"/>
              <a:ext cx="2" cy="120994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2" y="1866581"/>
              <a:ext cx="6604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2" y="2490628"/>
              <a:ext cx="6604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1" y="6229350"/>
              <a:ext cx="6604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2" y="3121833"/>
              <a:ext cx="66040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2" y="3765367"/>
              <a:ext cx="66040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2" y="4407512"/>
              <a:ext cx="66040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0" y="5047454"/>
              <a:ext cx="6604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 44"/>
            <p:cNvSpPr/>
            <p:nvPr/>
          </p:nvSpPr>
          <p:spPr>
            <a:xfrm>
              <a:off x="5921457" y="1845335"/>
              <a:ext cx="2587726" cy="4403064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5915144" y="2498434"/>
              <a:ext cx="2594039" cy="2539781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47" name="Straight Connector 46"/>
            <p:cNvCxnSpPr/>
            <p:nvPr/>
          </p:nvCxnSpPr>
          <p:spPr>
            <a:xfrm>
              <a:off x="6567056" y="1889674"/>
              <a:ext cx="0" cy="435872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endCxn id="45" idx="2"/>
            </p:cNvCxnSpPr>
            <p:nvPr/>
          </p:nvCxnSpPr>
          <p:spPr>
            <a:xfrm>
              <a:off x="7215129" y="1875819"/>
              <a:ext cx="191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7862455" y="1875819"/>
              <a:ext cx="0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V="1">
              <a:off x="5886441" y="3131324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V="1">
              <a:off x="5879515" y="3762259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V="1">
              <a:off x="5904732" y="4407507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V="1">
              <a:off x="0" y="5686700"/>
              <a:ext cx="8534400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9180166" y="1875819"/>
              <a:ext cx="3653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9827491" y="1875819"/>
              <a:ext cx="0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V="1">
              <a:off x="8508138" y="1845334"/>
              <a:ext cx="1959184" cy="1275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 flipV="1">
              <a:off x="8508138" y="2480473"/>
              <a:ext cx="1959184" cy="4106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>
            <a:xfrm flipV="1">
              <a:off x="8508138" y="5024360"/>
              <a:ext cx="1959184" cy="1444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/>
            <p:nvPr/>
          </p:nvCxnSpPr>
          <p:spPr>
            <a:xfrm>
              <a:off x="8508138" y="6238728"/>
              <a:ext cx="1959184" cy="23526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/>
            <p:nvPr/>
          </p:nvCxnSpPr>
          <p:spPr>
            <a:xfrm>
              <a:off x="8534400" y="3135609"/>
              <a:ext cx="193292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/>
            <p:nvPr/>
          </p:nvCxnSpPr>
          <p:spPr>
            <a:xfrm>
              <a:off x="8508138" y="3762259"/>
              <a:ext cx="1959184" cy="606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>
            <a:xfrm>
              <a:off x="8537274" y="4402724"/>
              <a:ext cx="1930048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/>
            <p:nvPr/>
          </p:nvCxnSpPr>
          <p:spPr>
            <a:xfrm>
              <a:off x="8534400" y="5686700"/>
              <a:ext cx="1932922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/>
            <p:cNvCxnSpPr/>
            <p:nvPr/>
          </p:nvCxnSpPr>
          <p:spPr>
            <a:xfrm>
              <a:off x="10467322" y="1889674"/>
              <a:ext cx="0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Rectangle 67"/>
          <p:cNvSpPr/>
          <p:nvPr/>
        </p:nvSpPr>
        <p:spPr>
          <a:xfrm>
            <a:off x="2166620" y="2075816"/>
            <a:ext cx="6783070" cy="336867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3500" dirty="0" err="1">
                <a:solidFill>
                  <a:srgbClr val="FF0000"/>
                </a:solidFill>
                <a:latin typeface="HP001 4 hàng" panose="020B0603050302020204"/>
                <a:ea typeface="Times New Roman" panose="02020603050405020304"/>
                <a:cs typeface="+mn-cs"/>
              </a:rPr>
              <a:t>oan</a:t>
            </a:r>
            <a:endParaRPr lang="en-US" sz="23500" dirty="0">
              <a:solidFill>
                <a:prstClr val="black"/>
              </a:solidFill>
              <a:latin typeface="Times New Roman" panose="02020603050405020304"/>
              <a:ea typeface="Times New Roman" panose="02020603050405020304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600200" y="1524000"/>
            <a:ext cx="8963024" cy="4212876"/>
            <a:chOff x="0" y="1845334"/>
            <a:chExt cx="10467322" cy="4416920"/>
          </a:xfrm>
        </p:grpSpPr>
        <p:sp>
          <p:nvSpPr>
            <p:cNvPr id="4" name="Rectangle 3"/>
            <p:cNvSpPr/>
            <p:nvPr/>
          </p:nvSpPr>
          <p:spPr>
            <a:xfrm>
              <a:off x="660402" y="2493229"/>
              <a:ext cx="2629669" cy="2554225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3290072" y="2493228"/>
              <a:ext cx="2629668" cy="255238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6" name="Straight Connector 5"/>
            <p:cNvCxnSpPr>
              <a:stCxn id="4" idx="0"/>
            </p:cNvCxnSpPr>
            <p:nvPr/>
          </p:nvCxnSpPr>
          <p:spPr>
            <a:xfrm>
              <a:off x="1975237" y="2493229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1317821" y="2493228"/>
              <a:ext cx="0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2632654" y="2493228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4604905" y="2493230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3947487" y="2493229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5262321" y="2493229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4" idx="1"/>
              <a:endCxn id="5" idx="1"/>
            </p:cNvCxnSpPr>
            <p:nvPr/>
          </p:nvCxnSpPr>
          <p:spPr>
            <a:xfrm flipV="1">
              <a:off x="660402" y="3769418"/>
              <a:ext cx="2629669" cy="92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660404" y="3131323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660402" y="4407512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3290069" y="3769414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3290069" y="3131319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3290067" y="4407508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1317821" y="1866581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1317821" y="5045608"/>
              <a:ext cx="0" cy="120279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1975237" y="1845334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1975236" y="5024361"/>
              <a:ext cx="1" cy="120498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3944948" y="1889674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955109" y="5039510"/>
              <a:ext cx="0" cy="120888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4602365" y="1868428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4602365" y="5047455"/>
              <a:ext cx="0" cy="120094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2630933" y="1875230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2630933" y="5034532"/>
              <a:ext cx="0" cy="1213867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3288350" y="1853983"/>
              <a:ext cx="0" cy="63924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>
              <a:stCxn id="34" idx="2"/>
            </p:cNvCxnSpPr>
            <p:nvPr/>
          </p:nvCxnSpPr>
          <p:spPr>
            <a:xfrm flipH="1" flipV="1">
              <a:off x="3288350" y="5033010"/>
              <a:ext cx="2579" cy="121538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5259205" y="1866581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5259205" y="5045608"/>
              <a:ext cx="0" cy="118374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5916622" y="1845334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5916622" y="5024360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33"/>
            <p:cNvSpPr/>
            <p:nvPr/>
          </p:nvSpPr>
          <p:spPr>
            <a:xfrm>
              <a:off x="660402" y="1866580"/>
              <a:ext cx="5261055" cy="4381819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2" y="2486071"/>
              <a:ext cx="0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2" y="1859424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V="1">
              <a:off x="0" y="5038451"/>
              <a:ext cx="2" cy="120994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2" y="1866581"/>
              <a:ext cx="6604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2" y="2490628"/>
              <a:ext cx="6604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1" y="6229350"/>
              <a:ext cx="6604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2" y="3121833"/>
              <a:ext cx="66040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2" y="3765367"/>
              <a:ext cx="66040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2" y="4407512"/>
              <a:ext cx="66040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0" y="5047454"/>
              <a:ext cx="6604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 44"/>
            <p:cNvSpPr/>
            <p:nvPr/>
          </p:nvSpPr>
          <p:spPr>
            <a:xfrm>
              <a:off x="5921457" y="1845335"/>
              <a:ext cx="2587726" cy="4403064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5915144" y="2498434"/>
              <a:ext cx="2594039" cy="2539781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47" name="Straight Connector 46"/>
            <p:cNvCxnSpPr/>
            <p:nvPr/>
          </p:nvCxnSpPr>
          <p:spPr>
            <a:xfrm>
              <a:off x="6567056" y="1889674"/>
              <a:ext cx="0" cy="435872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endCxn id="45" idx="2"/>
            </p:cNvCxnSpPr>
            <p:nvPr/>
          </p:nvCxnSpPr>
          <p:spPr>
            <a:xfrm>
              <a:off x="7215129" y="1875819"/>
              <a:ext cx="191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7862455" y="1875819"/>
              <a:ext cx="0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V="1">
              <a:off x="5886441" y="3131324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V="1">
              <a:off x="5879515" y="3762259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V="1">
              <a:off x="5904732" y="4407507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V="1">
              <a:off x="0" y="5686700"/>
              <a:ext cx="8534400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9180166" y="1875819"/>
              <a:ext cx="3653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9827491" y="1875819"/>
              <a:ext cx="0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V="1">
              <a:off x="8508138" y="1845334"/>
              <a:ext cx="1959184" cy="1275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 flipV="1">
              <a:off x="8508138" y="2480473"/>
              <a:ext cx="1959184" cy="4106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>
            <a:xfrm flipV="1">
              <a:off x="8508138" y="5024360"/>
              <a:ext cx="1959184" cy="1444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/>
            <p:nvPr/>
          </p:nvCxnSpPr>
          <p:spPr>
            <a:xfrm>
              <a:off x="8508138" y="6238728"/>
              <a:ext cx="1959184" cy="23526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/>
            <p:nvPr/>
          </p:nvCxnSpPr>
          <p:spPr>
            <a:xfrm>
              <a:off x="8534400" y="3135609"/>
              <a:ext cx="193292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/>
            <p:nvPr/>
          </p:nvCxnSpPr>
          <p:spPr>
            <a:xfrm>
              <a:off x="8508138" y="3762259"/>
              <a:ext cx="1959184" cy="606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>
            <a:xfrm>
              <a:off x="8537274" y="4402724"/>
              <a:ext cx="1930048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/>
            <p:nvPr/>
          </p:nvCxnSpPr>
          <p:spPr>
            <a:xfrm>
              <a:off x="8534400" y="5686700"/>
              <a:ext cx="1932922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/>
            <p:cNvCxnSpPr/>
            <p:nvPr/>
          </p:nvCxnSpPr>
          <p:spPr>
            <a:xfrm>
              <a:off x="10467322" y="1889674"/>
              <a:ext cx="0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Rectangle 67"/>
          <p:cNvSpPr/>
          <p:nvPr/>
        </p:nvSpPr>
        <p:spPr>
          <a:xfrm>
            <a:off x="2166620" y="2075816"/>
            <a:ext cx="6783070" cy="336867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3500" dirty="0" err="1">
                <a:solidFill>
                  <a:srgbClr val="FF0000"/>
                </a:solidFill>
                <a:latin typeface="HP001 4 hàng" panose="020B0603050302020204"/>
                <a:ea typeface="Times New Roman" panose="02020603050405020304"/>
              </a:rPr>
              <a:t>oăn</a:t>
            </a:r>
            <a:endParaRPr lang="en-US" sz="23500" dirty="0">
              <a:solidFill>
                <a:prstClr val="black"/>
              </a:solidFill>
              <a:latin typeface="Times New Roman" panose="02020603050405020304"/>
              <a:ea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581728" y="1524000"/>
            <a:ext cx="8963024" cy="4212876"/>
            <a:chOff x="0" y="1845334"/>
            <a:chExt cx="10467322" cy="4416920"/>
          </a:xfrm>
        </p:grpSpPr>
        <p:sp>
          <p:nvSpPr>
            <p:cNvPr id="4" name="Rectangle 3"/>
            <p:cNvSpPr/>
            <p:nvPr/>
          </p:nvSpPr>
          <p:spPr>
            <a:xfrm>
              <a:off x="660402" y="2493229"/>
              <a:ext cx="2629669" cy="2554225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3290072" y="2493228"/>
              <a:ext cx="2629668" cy="255238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6" name="Straight Connector 5"/>
            <p:cNvCxnSpPr>
              <a:stCxn id="4" idx="0"/>
            </p:cNvCxnSpPr>
            <p:nvPr/>
          </p:nvCxnSpPr>
          <p:spPr>
            <a:xfrm>
              <a:off x="1975237" y="2493229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1317821" y="2493228"/>
              <a:ext cx="0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2632654" y="2493228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4604905" y="2493230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3947487" y="2493229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5262321" y="2493229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4" idx="1"/>
              <a:endCxn id="5" idx="1"/>
            </p:cNvCxnSpPr>
            <p:nvPr/>
          </p:nvCxnSpPr>
          <p:spPr>
            <a:xfrm flipV="1">
              <a:off x="660402" y="3769418"/>
              <a:ext cx="2629669" cy="92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660404" y="3131323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660402" y="4407512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3290069" y="3769414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3290069" y="3131319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3290067" y="4407508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1317821" y="1866581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1317821" y="5045608"/>
              <a:ext cx="0" cy="120279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1975237" y="1845334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1975236" y="5024361"/>
              <a:ext cx="1" cy="120498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3944948" y="1889674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955109" y="5039510"/>
              <a:ext cx="0" cy="120888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4602365" y="1868428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4602365" y="5047455"/>
              <a:ext cx="0" cy="120094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2630933" y="1875230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2630933" y="5034532"/>
              <a:ext cx="0" cy="1213867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3288350" y="1853983"/>
              <a:ext cx="0" cy="63924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>
              <a:stCxn id="34" idx="2"/>
            </p:cNvCxnSpPr>
            <p:nvPr/>
          </p:nvCxnSpPr>
          <p:spPr>
            <a:xfrm flipH="1" flipV="1">
              <a:off x="3288350" y="5033010"/>
              <a:ext cx="2579" cy="121538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5259205" y="1866581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5259205" y="5045608"/>
              <a:ext cx="0" cy="118374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5916622" y="1845334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5916622" y="5024360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33"/>
            <p:cNvSpPr/>
            <p:nvPr/>
          </p:nvSpPr>
          <p:spPr>
            <a:xfrm>
              <a:off x="660402" y="1866580"/>
              <a:ext cx="5261055" cy="4381819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2" y="2486071"/>
              <a:ext cx="0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2" y="1859424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V="1">
              <a:off x="0" y="5038451"/>
              <a:ext cx="2" cy="120994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2" y="1866581"/>
              <a:ext cx="6604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2" y="2490628"/>
              <a:ext cx="6604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1" y="6229350"/>
              <a:ext cx="6604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2" y="3121833"/>
              <a:ext cx="66040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2" y="3765367"/>
              <a:ext cx="66040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2" y="4407512"/>
              <a:ext cx="66040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0" y="5047454"/>
              <a:ext cx="6604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 44"/>
            <p:cNvSpPr/>
            <p:nvPr/>
          </p:nvSpPr>
          <p:spPr>
            <a:xfrm>
              <a:off x="5921457" y="1845335"/>
              <a:ext cx="2587726" cy="4403064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5915144" y="2498434"/>
              <a:ext cx="2594039" cy="2539781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47" name="Straight Connector 46"/>
            <p:cNvCxnSpPr/>
            <p:nvPr/>
          </p:nvCxnSpPr>
          <p:spPr>
            <a:xfrm>
              <a:off x="6567056" y="1889674"/>
              <a:ext cx="0" cy="435872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endCxn id="45" idx="2"/>
            </p:cNvCxnSpPr>
            <p:nvPr/>
          </p:nvCxnSpPr>
          <p:spPr>
            <a:xfrm>
              <a:off x="7215129" y="1875819"/>
              <a:ext cx="191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7862455" y="1875819"/>
              <a:ext cx="0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V="1">
              <a:off x="5886441" y="3131324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V="1">
              <a:off x="5879515" y="3762259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V="1">
              <a:off x="5904732" y="4407507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V="1">
              <a:off x="0" y="5686700"/>
              <a:ext cx="8534400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9180166" y="1875819"/>
              <a:ext cx="3653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9827491" y="1875819"/>
              <a:ext cx="0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V="1">
              <a:off x="8508138" y="1845334"/>
              <a:ext cx="1959184" cy="1275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 flipV="1">
              <a:off x="8508138" y="2480473"/>
              <a:ext cx="1959184" cy="4106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>
            <a:xfrm flipV="1">
              <a:off x="8508138" y="5024360"/>
              <a:ext cx="1959184" cy="1444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/>
            <p:nvPr/>
          </p:nvCxnSpPr>
          <p:spPr>
            <a:xfrm>
              <a:off x="8508138" y="6238728"/>
              <a:ext cx="1959184" cy="23526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/>
            <p:nvPr/>
          </p:nvCxnSpPr>
          <p:spPr>
            <a:xfrm>
              <a:off x="8534400" y="3135609"/>
              <a:ext cx="193292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/>
            <p:nvPr/>
          </p:nvCxnSpPr>
          <p:spPr>
            <a:xfrm>
              <a:off x="8508138" y="3762259"/>
              <a:ext cx="1959184" cy="606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>
            <a:xfrm>
              <a:off x="8537274" y="4402724"/>
              <a:ext cx="1930048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/>
            <p:nvPr/>
          </p:nvCxnSpPr>
          <p:spPr>
            <a:xfrm>
              <a:off x="8534400" y="5686700"/>
              <a:ext cx="1932922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/>
            <p:cNvCxnSpPr/>
            <p:nvPr/>
          </p:nvCxnSpPr>
          <p:spPr>
            <a:xfrm>
              <a:off x="10467322" y="1889674"/>
              <a:ext cx="0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Rectangle 67"/>
          <p:cNvSpPr/>
          <p:nvPr/>
        </p:nvSpPr>
        <p:spPr>
          <a:xfrm>
            <a:off x="2146936" y="2082801"/>
            <a:ext cx="6849745" cy="336867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3500" dirty="0">
                <a:solidFill>
                  <a:srgbClr val="FF0000"/>
                </a:solidFill>
                <a:latin typeface="HP001 4 hàng" panose="020B0603050302020204"/>
                <a:ea typeface="Times New Roman" panose="02020603050405020304"/>
                <a:cs typeface="+mn-cs"/>
              </a:rPr>
              <a:t>oat</a:t>
            </a:r>
            <a:endParaRPr lang="en-US" sz="23500" dirty="0">
              <a:solidFill>
                <a:prstClr val="black"/>
              </a:solidFill>
              <a:latin typeface="Times New Roman" panose="02020603050405020304"/>
              <a:ea typeface="Times New Roman" panose="02020603050405020304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581728" y="1524000"/>
            <a:ext cx="8963024" cy="4212876"/>
            <a:chOff x="0" y="1845334"/>
            <a:chExt cx="10467322" cy="4416920"/>
          </a:xfrm>
        </p:grpSpPr>
        <p:sp>
          <p:nvSpPr>
            <p:cNvPr id="4" name="Rectangle 3"/>
            <p:cNvSpPr/>
            <p:nvPr/>
          </p:nvSpPr>
          <p:spPr>
            <a:xfrm>
              <a:off x="660402" y="2493229"/>
              <a:ext cx="2629669" cy="2554225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3290072" y="2493228"/>
              <a:ext cx="2629668" cy="255238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6" name="Straight Connector 5"/>
            <p:cNvCxnSpPr>
              <a:stCxn id="4" idx="0"/>
            </p:cNvCxnSpPr>
            <p:nvPr/>
          </p:nvCxnSpPr>
          <p:spPr>
            <a:xfrm>
              <a:off x="1975237" y="2493229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1317821" y="2493228"/>
              <a:ext cx="0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2632654" y="2493228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4604905" y="2493230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3947487" y="2493229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5262321" y="2493229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4" idx="1"/>
              <a:endCxn id="5" idx="1"/>
            </p:cNvCxnSpPr>
            <p:nvPr/>
          </p:nvCxnSpPr>
          <p:spPr>
            <a:xfrm flipV="1">
              <a:off x="660402" y="3769418"/>
              <a:ext cx="2629669" cy="92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660404" y="3131323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660402" y="4407512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3290069" y="3769414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3290069" y="3131319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3290067" y="4407508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1317821" y="1866581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1317821" y="5045608"/>
              <a:ext cx="0" cy="120279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1975237" y="1845334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1975236" y="5024361"/>
              <a:ext cx="1" cy="120498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3944948" y="1889674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955109" y="5039510"/>
              <a:ext cx="0" cy="120888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4602365" y="1868428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4602365" y="5047455"/>
              <a:ext cx="0" cy="120094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2630933" y="1875230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2630933" y="5034532"/>
              <a:ext cx="0" cy="1213867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3288350" y="1853983"/>
              <a:ext cx="0" cy="63924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>
              <a:stCxn id="34" idx="2"/>
            </p:cNvCxnSpPr>
            <p:nvPr/>
          </p:nvCxnSpPr>
          <p:spPr>
            <a:xfrm flipH="1" flipV="1">
              <a:off x="3288350" y="5033010"/>
              <a:ext cx="2579" cy="121538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5259205" y="1866581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5259205" y="5045608"/>
              <a:ext cx="0" cy="118374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5916622" y="1845334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5916622" y="5024360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33"/>
            <p:cNvSpPr/>
            <p:nvPr/>
          </p:nvSpPr>
          <p:spPr>
            <a:xfrm>
              <a:off x="660402" y="1866580"/>
              <a:ext cx="5261055" cy="4381819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2" y="2486071"/>
              <a:ext cx="0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2" y="1859424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V="1">
              <a:off x="0" y="5038451"/>
              <a:ext cx="2" cy="120994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2" y="1866581"/>
              <a:ext cx="6604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2" y="2490628"/>
              <a:ext cx="6604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1" y="6229350"/>
              <a:ext cx="6604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2" y="3121833"/>
              <a:ext cx="66040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2" y="3765367"/>
              <a:ext cx="66040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2" y="4407512"/>
              <a:ext cx="66040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0" y="5047454"/>
              <a:ext cx="6604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 44"/>
            <p:cNvSpPr/>
            <p:nvPr/>
          </p:nvSpPr>
          <p:spPr>
            <a:xfrm>
              <a:off x="5921457" y="1845335"/>
              <a:ext cx="2587726" cy="4403064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5915144" y="2498434"/>
              <a:ext cx="2594039" cy="2539781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47" name="Straight Connector 46"/>
            <p:cNvCxnSpPr/>
            <p:nvPr/>
          </p:nvCxnSpPr>
          <p:spPr>
            <a:xfrm>
              <a:off x="6567056" y="1889674"/>
              <a:ext cx="0" cy="435872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endCxn id="45" idx="2"/>
            </p:cNvCxnSpPr>
            <p:nvPr/>
          </p:nvCxnSpPr>
          <p:spPr>
            <a:xfrm>
              <a:off x="7215129" y="1875819"/>
              <a:ext cx="191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7862455" y="1875819"/>
              <a:ext cx="0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V="1">
              <a:off x="5886441" y="3131324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V="1">
              <a:off x="5879515" y="3762259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V="1">
              <a:off x="5904732" y="4407507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V="1">
              <a:off x="0" y="5686700"/>
              <a:ext cx="8534400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9180166" y="1875819"/>
              <a:ext cx="3653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9827491" y="1875819"/>
              <a:ext cx="0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V="1">
              <a:off x="8508138" y="1845334"/>
              <a:ext cx="1959184" cy="1275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 flipV="1">
              <a:off x="8508138" y="2480473"/>
              <a:ext cx="1959184" cy="4106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>
            <a:xfrm flipV="1">
              <a:off x="8508138" y="5024360"/>
              <a:ext cx="1959184" cy="1444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/>
            <p:nvPr/>
          </p:nvCxnSpPr>
          <p:spPr>
            <a:xfrm>
              <a:off x="8508138" y="6238728"/>
              <a:ext cx="1959184" cy="23526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/>
            <p:nvPr/>
          </p:nvCxnSpPr>
          <p:spPr>
            <a:xfrm>
              <a:off x="8534400" y="3135609"/>
              <a:ext cx="193292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/>
            <p:nvPr/>
          </p:nvCxnSpPr>
          <p:spPr>
            <a:xfrm>
              <a:off x="8508138" y="3762259"/>
              <a:ext cx="1959184" cy="606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>
            <a:xfrm>
              <a:off x="8537274" y="4402724"/>
              <a:ext cx="1930048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/>
            <p:nvPr/>
          </p:nvCxnSpPr>
          <p:spPr>
            <a:xfrm>
              <a:off x="8534400" y="5686700"/>
              <a:ext cx="1932922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/>
            <p:cNvCxnSpPr/>
            <p:nvPr/>
          </p:nvCxnSpPr>
          <p:spPr>
            <a:xfrm>
              <a:off x="10467322" y="1889674"/>
              <a:ext cx="0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Rectangle 67"/>
          <p:cNvSpPr/>
          <p:nvPr/>
        </p:nvSpPr>
        <p:spPr>
          <a:xfrm>
            <a:off x="3476490" y="2082500"/>
            <a:ext cx="5520305" cy="336867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3500" dirty="0">
                <a:solidFill>
                  <a:srgbClr val="FF0000"/>
                </a:solidFill>
                <a:latin typeface="HP001 4 hàng" panose="020B0603050302020204"/>
                <a:ea typeface="Times New Roman" panose="02020603050405020304"/>
              </a:rPr>
              <a:t>o</a:t>
            </a:r>
            <a:r>
              <a:rPr lang="en-US" sz="23500" dirty="0" err="1">
                <a:solidFill>
                  <a:srgbClr val="FF0000"/>
                </a:solidFill>
                <a:latin typeface="HP001 4 hàng" panose="020B0603050302020204"/>
                <a:ea typeface="Times New Roman" panose="02020603050405020304"/>
              </a:rPr>
              <a:t>ắt</a:t>
            </a:r>
            <a:endParaRPr lang="en-US" sz="23500" dirty="0">
              <a:solidFill>
                <a:prstClr val="black"/>
              </a:solidFill>
              <a:latin typeface="Times New Roman" panose="02020603050405020304"/>
              <a:ea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600201" y="1494790"/>
            <a:ext cx="9392343" cy="3961130"/>
            <a:chOff x="0" y="1845334"/>
            <a:chExt cx="10467322" cy="4416920"/>
          </a:xfrm>
        </p:grpSpPr>
        <p:sp>
          <p:nvSpPr>
            <p:cNvPr id="4" name="Rectangle 3"/>
            <p:cNvSpPr/>
            <p:nvPr/>
          </p:nvSpPr>
          <p:spPr>
            <a:xfrm>
              <a:off x="660402" y="2493229"/>
              <a:ext cx="2629669" cy="2554225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3290072" y="2493228"/>
              <a:ext cx="2629668" cy="255238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6" name="Straight Connector 5"/>
            <p:cNvCxnSpPr>
              <a:stCxn id="4" idx="0"/>
            </p:cNvCxnSpPr>
            <p:nvPr/>
          </p:nvCxnSpPr>
          <p:spPr>
            <a:xfrm>
              <a:off x="1975237" y="2493229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1317821" y="2493228"/>
              <a:ext cx="0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2632654" y="2493228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4604905" y="2493230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3947487" y="2493229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5262321" y="2493229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4" idx="1"/>
              <a:endCxn id="5" idx="1"/>
            </p:cNvCxnSpPr>
            <p:nvPr/>
          </p:nvCxnSpPr>
          <p:spPr>
            <a:xfrm flipV="1">
              <a:off x="660402" y="3769418"/>
              <a:ext cx="2629669" cy="92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660404" y="3131323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660402" y="4407512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3290069" y="3769414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3290069" y="3131319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3290067" y="4407508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1317821" y="1866581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1317821" y="5045608"/>
              <a:ext cx="0" cy="120279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1975237" y="1845334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1975236" y="5024361"/>
              <a:ext cx="1" cy="120498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3944948" y="1889674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955109" y="5039510"/>
              <a:ext cx="0" cy="120888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4602365" y="1868428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4602365" y="5047455"/>
              <a:ext cx="0" cy="120094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2630933" y="1875230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2630933" y="5034532"/>
              <a:ext cx="0" cy="1213867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3288350" y="1853983"/>
              <a:ext cx="0" cy="63924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>
              <a:stCxn id="34" idx="2"/>
            </p:cNvCxnSpPr>
            <p:nvPr/>
          </p:nvCxnSpPr>
          <p:spPr>
            <a:xfrm flipH="1" flipV="1">
              <a:off x="3288350" y="5033010"/>
              <a:ext cx="2579" cy="121538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5259205" y="1866581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5259205" y="5045608"/>
              <a:ext cx="0" cy="118374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5916622" y="1845334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5916622" y="5024360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33"/>
            <p:cNvSpPr/>
            <p:nvPr/>
          </p:nvSpPr>
          <p:spPr>
            <a:xfrm>
              <a:off x="660402" y="1866580"/>
              <a:ext cx="5261055" cy="4381819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2" y="2486071"/>
              <a:ext cx="0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2" y="1859424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V="1">
              <a:off x="0" y="5038451"/>
              <a:ext cx="2" cy="120994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2" y="1866581"/>
              <a:ext cx="6604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2" y="2490628"/>
              <a:ext cx="6604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1" y="6229350"/>
              <a:ext cx="6604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2" y="3121833"/>
              <a:ext cx="66040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2" y="3765367"/>
              <a:ext cx="66040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2" y="4407512"/>
              <a:ext cx="66040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0" y="5047454"/>
              <a:ext cx="6604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 44"/>
            <p:cNvSpPr/>
            <p:nvPr/>
          </p:nvSpPr>
          <p:spPr>
            <a:xfrm>
              <a:off x="5921457" y="1845335"/>
              <a:ext cx="2587726" cy="4403064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5915144" y="2498434"/>
              <a:ext cx="2594039" cy="2539781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47" name="Straight Connector 46"/>
            <p:cNvCxnSpPr/>
            <p:nvPr/>
          </p:nvCxnSpPr>
          <p:spPr>
            <a:xfrm>
              <a:off x="6567056" y="1889674"/>
              <a:ext cx="0" cy="435872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endCxn id="45" idx="2"/>
            </p:cNvCxnSpPr>
            <p:nvPr/>
          </p:nvCxnSpPr>
          <p:spPr>
            <a:xfrm>
              <a:off x="7215129" y="1875819"/>
              <a:ext cx="191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7862455" y="1875819"/>
              <a:ext cx="0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V="1">
              <a:off x="5886441" y="3131324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V="1">
              <a:off x="5879515" y="3762259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V="1">
              <a:off x="5904732" y="4407507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V="1">
              <a:off x="0" y="5686700"/>
              <a:ext cx="8534400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9180166" y="1875819"/>
              <a:ext cx="3653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9827491" y="1875819"/>
              <a:ext cx="0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V="1">
              <a:off x="8508138" y="1845334"/>
              <a:ext cx="1959184" cy="1275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 flipV="1">
              <a:off x="8508138" y="2480473"/>
              <a:ext cx="1959184" cy="4106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>
            <a:xfrm flipV="1">
              <a:off x="8508138" y="5024360"/>
              <a:ext cx="1959184" cy="1444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/>
            <p:nvPr/>
          </p:nvCxnSpPr>
          <p:spPr>
            <a:xfrm>
              <a:off x="8508138" y="6238728"/>
              <a:ext cx="1959184" cy="23526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/>
            <p:nvPr/>
          </p:nvCxnSpPr>
          <p:spPr>
            <a:xfrm>
              <a:off x="8534400" y="3135609"/>
              <a:ext cx="193292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/>
            <p:nvPr/>
          </p:nvCxnSpPr>
          <p:spPr>
            <a:xfrm>
              <a:off x="8508138" y="3762259"/>
              <a:ext cx="1959184" cy="606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>
            <a:xfrm>
              <a:off x="8537274" y="4402724"/>
              <a:ext cx="1930048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/>
            <p:nvPr/>
          </p:nvCxnSpPr>
          <p:spPr>
            <a:xfrm>
              <a:off x="8534400" y="5686700"/>
              <a:ext cx="1932922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/>
            <p:cNvCxnSpPr/>
            <p:nvPr/>
          </p:nvCxnSpPr>
          <p:spPr>
            <a:xfrm>
              <a:off x="10467322" y="1889674"/>
              <a:ext cx="0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Rectangle 67"/>
          <p:cNvSpPr/>
          <p:nvPr/>
        </p:nvSpPr>
        <p:spPr>
          <a:xfrm>
            <a:off x="1724278" y="1977390"/>
            <a:ext cx="4443730" cy="344932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3000" dirty="0" err="1">
                <a:solidFill>
                  <a:srgbClr val="FF0000"/>
                </a:solidFill>
                <a:latin typeface="HP001 4 hàng" panose="020B0603050302020204"/>
                <a:ea typeface="Times New Roman" panose="02020603050405020304"/>
                <a:cs typeface="+mn-cs"/>
              </a:rPr>
              <a:t>tóc</a:t>
            </a:r>
            <a:endParaRPr lang="en-US" sz="23000" dirty="0">
              <a:solidFill>
                <a:prstClr val="black"/>
              </a:solidFill>
              <a:latin typeface="Times New Roman" panose="02020603050405020304"/>
              <a:ea typeface="Times New Roman" panose="02020603050405020304"/>
              <a:cs typeface="+mn-cs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4772099" y="1949065"/>
            <a:ext cx="6652493" cy="336867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3000" dirty="0" err="1">
                <a:solidFill>
                  <a:srgbClr val="FF0000"/>
                </a:solidFill>
                <a:latin typeface="HP001 4 hàng" panose="020B0603050302020204"/>
                <a:ea typeface="Calibri" panose="020F0502020204030204"/>
                <a:cs typeface="+mn-cs"/>
              </a:rPr>
              <a:t>xoăn</a:t>
            </a:r>
            <a:endParaRPr lang="en-US" sz="23000" dirty="0">
              <a:solidFill>
                <a:prstClr val="black"/>
              </a:solidFill>
              <a:latin typeface="Times New Roman" panose="02020603050405020304"/>
              <a:ea typeface="Times New Roman" panose="02020603050405020304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733" y="1937864"/>
            <a:ext cx="341362" cy="488385"/>
          </a:xfrm>
          <a:prstGeom prst="rect">
            <a:avLst/>
          </a:prstGeom>
        </p:spPr>
      </p:pic>
      <p:cxnSp>
        <p:nvCxnSpPr>
          <p:cNvPr id="106" name="Straight Connector 105"/>
          <p:cNvCxnSpPr/>
          <p:nvPr/>
        </p:nvCxnSpPr>
        <p:spPr>
          <a:xfrm flipH="1">
            <a:off x="4466048" y="2194713"/>
            <a:ext cx="1546262" cy="1571289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9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418" y="3465387"/>
            <a:ext cx="592583" cy="651110"/>
          </a:xfrm>
          <a:prstGeom prst="rect">
            <a:avLst/>
          </a:prstGeom>
        </p:spPr>
      </p:pic>
      <p:pic>
        <p:nvPicPr>
          <p:cNvPr id="4" name="clock-ticking-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4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34854" y="5694899"/>
            <a:ext cx="274320" cy="365760"/>
          </a:xfrm>
          <a:prstGeom prst="rect">
            <a:avLst/>
          </a:prstGeom>
        </p:spPr>
      </p:pic>
      <p:pic>
        <p:nvPicPr>
          <p:cNvPr id="5" name="magic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910678" y="4297529"/>
            <a:ext cx="274320" cy="365760"/>
          </a:xfrm>
          <a:prstGeom prst="rect">
            <a:avLst/>
          </a:prstGeom>
        </p:spPr>
      </p:pic>
      <p:cxnSp>
        <p:nvCxnSpPr>
          <p:cNvPr id="55" name="Straight Connector 54"/>
          <p:cNvCxnSpPr/>
          <p:nvPr/>
        </p:nvCxnSpPr>
        <p:spPr>
          <a:xfrm flipH="1">
            <a:off x="5028276" y="2215945"/>
            <a:ext cx="988156" cy="2447345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06492" y="4419600"/>
            <a:ext cx="443569" cy="487378"/>
          </a:xfrm>
          <a:prstGeom prst="rect">
            <a:avLst/>
          </a:prstGeom>
        </p:spPr>
      </p:pic>
      <p:sp>
        <p:nvSpPr>
          <p:cNvPr id="8" name="TextBox 7">
            <a:hlinkClick r:id="rId12" action="ppaction://hlinksldjump"/>
          </p:cNvPr>
          <p:cNvSpPr txBox="1"/>
          <p:nvPr/>
        </p:nvSpPr>
        <p:spPr>
          <a:xfrm>
            <a:off x="4088935" y="2995856"/>
            <a:ext cx="9364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342079" y="2032549"/>
            <a:ext cx="9364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60" name="TextBox 59">
            <a:hlinkClick r:id="rId12" action="ppaction://hlinksldjump"/>
          </p:cNvPr>
          <p:cNvSpPr txBox="1"/>
          <p:nvPr/>
        </p:nvSpPr>
        <p:spPr>
          <a:xfrm>
            <a:off x="4644552" y="4059759"/>
            <a:ext cx="750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6492122" y="2032549"/>
            <a:ext cx="750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cxnSp>
        <p:nvCxnSpPr>
          <p:cNvPr id="63" name="Straight Connector 62"/>
          <p:cNvCxnSpPr/>
          <p:nvPr/>
        </p:nvCxnSpPr>
        <p:spPr>
          <a:xfrm>
            <a:off x="6012310" y="2215948"/>
            <a:ext cx="365975" cy="2239420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5395" flipH="1">
            <a:off x="6193429" y="4360034"/>
            <a:ext cx="389529" cy="240750"/>
          </a:xfrm>
          <a:prstGeom prst="rect">
            <a:avLst/>
          </a:prstGeom>
        </p:spPr>
      </p:pic>
      <p:sp>
        <p:nvSpPr>
          <p:cNvPr id="65" name="TextBox 64">
            <a:hlinkClick r:id="rId15" action="ppaction://hlinksldjump"/>
          </p:cNvPr>
          <p:cNvSpPr txBox="1"/>
          <p:nvPr/>
        </p:nvSpPr>
        <p:spPr>
          <a:xfrm>
            <a:off x="5846363" y="4030634"/>
            <a:ext cx="748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6492123" y="2032549"/>
            <a:ext cx="748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cxnSp>
        <p:nvCxnSpPr>
          <p:cNvPr id="70" name="Straight Connector 69"/>
          <p:cNvCxnSpPr/>
          <p:nvPr/>
        </p:nvCxnSpPr>
        <p:spPr>
          <a:xfrm>
            <a:off x="6007889" y="2201835"/>
            <a:ext cx="1437706" cy="246145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551">
            <a:off x="7017440" y="4398668"/>
            <a:ext cx="856306" cy="529245"/>
          </a:xfrm>
          <a:prstGeom prst="rect">
            <a:avLst/>
          </a:prstGeom>
        </p:spPr>
      </p:pic>
      <p:sp>
        <p:nvSpPr>
          <p:cNvPr id="81" name="TextBox 80"/>
          <p:cNvSpPr txBox="1"/>
          <p:nvPr/>
        </p:nvSpPr>
        <p:spPr>
          <a:xfrm>
            <a:off x="6351458" y="2032549"/>
            <a:ext cx="748923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FFFF00"/>
                </a:solidFill>
                <a:latin typeface="Britannic Bold" panose="020B0903060703020204"/>
                <a:cs typeface="Champion Script" panose="020B0506030404030204" pitchFamily="34" charset="0"/>
              </a:rPr>
              <a:t>150</a:t>
            </a:r>
          </a:p>
        </p:txBody>
      </p:sp>
      <p:cxnSp>
        <p:nvCxnSpPr>
          <p:cNvPr id="96" name="Straight Connector 95"/>
          <p:cNvCxnSpPr/>
          <p:nvPr/>
        </p:nvCxnSpPr>
        <p:spPr>
          <a:xfrm>
            <a:off x="6042350" y="2201840"/>
            <a:ext cx="1693776" cy="1332073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Picture 97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3701" flipV="1">
            <a:off x="7540395" y="3458324"/>
            <a:ext cx="445331" cy="275239"/>
          </a:xfrm>
          <a:prstGeom prst="rect">
            <a:avLst/>
          </a:prstGeom>
        </p:spPr>
      </p:pic>
      <p:sp>
        <p:nvSpPr>
          <p:cNvPr id="100" name="TextBox 99">
            <a:hlinkClick r:id="rId10" action="ppaction://hlinksldjump"/>
          </p:cNvPr>
          <p:cNvSpPr txBox="1"/>
          <p:nvPr/>
        </p:nvSpPr>
        <p:spPr>
          <a:xfrm>
            <a:off x="7521190" y="2971145"/>
            <a:ext cx="748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10$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6492843" y="2032549"/>
            <a:ext cx="184731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srgbClr val="FFFF00"/>
              </a:solidFill>
              <a:latin typeface="Britannic Bold" panose="020B0903060703020204"/>
              <a:cs typeface="Champion Script" panose="020B05060304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65903" y="1615213"/>
            <a:ext cx="528037" cy="747314"/>
          </a:xfrm>
          <a:prstGeom prst="rect">
            <a:avLst/>
          </a:prstGeom>
        </p:spPr>
      </p:pic>
      <p:pic>
        <p:nvPicPr>
          <p:cNvPr id="17" name="Picture 16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840" y="2032553"/>
            <a:ext cx="364035" cy="393697"/>
          </a:xfrm>
          <a:prstGeom prst="rect">
            <a:avLst/>
          </a:prstGeom>
        </p:spPr>
      </p:pic>
      <p:sp>
        <p:nvSpPr>
          <p:cNvPr id="72" name="TextBox 71">
            <a:hlinkClick r:id="rId12" action="ppaction://hlinksldjump"/>
          </p:cNvPr>
          <p:cNvSpPr txBox="1"/>
          <p:nvPr/>
        </p:nvSpPr>
        <p:spPr>
          <a:xfrm>
            <a:off x="7186309" y="3886589"/>
            <a:ext cx="938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074" y="1548453"/>
            <a:ext cx="412680" cy="4449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0.0074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" dur="4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0.28451 -0.37963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19" y="-1898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0"/>
                            </p:stCondLst>
                            <p:childTnLst>
                              <p:par>
                                <p:cTn id="4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4" dur="4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0.17825 -0.58704 " pathEditMode="relative" rAng="0" ptsTypes="AA">
                                      <p:cBhvr>
                                        <p:cTn id="67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9352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000"/>
                            </p:stCondLst>
                            <p:childTnLst>
                              <p:par>
                                <p:cTn id="9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07" dur="4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-0.06615 -0.5324 " pathEditMode="relative" rAng="0" ptsTypes="AA">
                                      <p:cBhvr>
                                        <p:cTn id="110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-2662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000"/>
                            </p:stCondLst>
                            <p:childTnLst>
                              <p:par>
                                <p:cTn id="121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9000"/>
                            </p:stCondLst>
                            <p:childTnLst>
                              <p:par>
                                <p:cTn id="1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50" dur="4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25911 -0.59121 " pathEditMode="relative" rAng="0" ptsTypes="AA">
                                      <p:cBhvr>
                                        <p:cTn id="153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56" y="-29560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2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6000"/>
                            </p:stCondLst>
                            <p:childTnLst>
                              <p:par>
                                <p:cTn id="164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9000"/>
                            </p:stCondLst>
                            <p:childTnLst>
                              <p:par>
                                <p:cTn id="17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6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000"/>
                            </p:stCondLst>
                            <p:childTnLst>
                              <p:par>
                                <p:cTn id="192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93" dur="4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31654 -0.3419 " pathEditMode="relative" rAng="0" ptsTypes="AA">
                                      <p:cBhvr>
                                        <p:cTn id="196" dur="5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7106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3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5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000"/>
                            </p:stCondLst>
                            <p:childTnLst>
                              <p:par>
                                <p:cTn id="20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4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21" presetID="10" presetClass="exit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1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22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2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950"/>
                            </p:stCondLst>
                            <p:childTnLst>
                              <p:par>
                                <p:cTn id="233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4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4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800"/>
                            </p:stCondLst>
                            <p:childTnLst>
                              <p:par>
                                <p:cTn id="247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5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5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5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5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800"/>
                            </p:stCondLst>
                            <p:childTnLst>
                              <p:par>
                                <p:cTn id="261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6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7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7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7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7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950"/>
                            </p:stCondLst>
                            <p:childTnLst>
                              <p:par>
                                <p:cTn id="275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7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7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8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8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8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8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1800"/>
                            </p:stCondLst>
                            <p:childTnLst>
                              <p:par>
                                <p:cTn id="289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9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9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9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59" grpId="0"/>
      <p:bldP spid="59" grpId="1"/>
      <p:bldP spid="60" grpId="0"/>
      <p:bldP spid="60" grpId="1"/>
      <p:bldP spid="60" grpId="2"/>
      <p:bldP spid="61" grpId="0"/>
      <p:bldP spid="61" grpId="1"/>
      <p:bldP spid="65" grpId="0"/>
      <p:bldP spid="65" grpId="1"/>
      <p:bldP spid="65" grpId="2"/>
      <p:bldP spid="69" grpId="0"/>
      <p:bldP spid="69" grpId="1"/>
      <p:bldP spid="81" grpId="0"/>
      <p:bldP spid="81" grpId="1"/>
      <p:bldP spid="100" grpId="0"/>
      <p:bldP spid="100" grpId="1"/>
      <p:bldP spid="100" grpId="2"/>
      <p:bldP spid="101" grpId="0"/>
      <p:bldP spid="101" grpId="1"/>
      <p:bldP spid="72" grpId="0"/>
      <p:bldP spid="72" grpId="1"/>
      <p:bldP spid="72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271464" y="1340768"/>
            <a:ext cx="10153128" cy="3471138"/>
            <a:chOff x="0" y="1845334"/>
            <a:chExt cx="10467322" cy="4416920"/>
          </a:xfrm>
        </p:grpSpPr>
        <p:sp>
          <p:nvSpPr>
            <p:cNvPr id="4" name="Rectangle 3"/>
            <p:cNvSpPr/>
            <p:nvPr/>
          </p:nvSpPr>
          <p:spPr>
            <a:xfrm>
              <a:off x="660402" y="2493229"/>
              <a:ext cx="2629669" cy="2554225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3290072" y="2493228"/>
              <a:ext cx="2629668" cy="255238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6" name="Straight Connector 5"/>
            <p:cNvCxnSpPr>
              <a:stCxn id="4" idx="0"/>
            </p:cNvCxnSpPr>
            <p:nvPr/>
          </p:nvCxnSpPr>
          <p:spPr>
            <a:xfrm>
              <a:off x="1975237" y="2493229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1317821" y="2493228"/>
              <a:ext cx="0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2632654" y="2493228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4604905" y="2493230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3947487" y="2493229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5262321" y="2493229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4" idx="1"/>
              <a:endCxn id="5" idx="1"/>
            </p:cNvCxnSpPr>
            <p:nvPr/>
          </p:nvCxnSpPr>
          <p:spPr>
            <a:xfrm flipV="1">
              <a:off x="660402" y="3769418"/>
              <a:ext cx="2629669" cy="92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660404" y="3131323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660402" y="4407512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3290069" y="3769414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3290069" y="3131319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3290067" y="4407508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1317821" y="1866581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1317821" y="5045608"/>
              <a:ext cx="0" cy="120279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1975237" y="1845334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1975236" y="5024361"/>
              <a:ext cx="1" cy="120498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3944948" y="1889674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955109" y="5039510"/>
              <a:ext cx="0" cy="120888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4602365" y="1868428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4602365" y="5047455"/>
              <a:ext cx="0" cy="120094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2630933" y="1875230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2630933" y="5034532"/>
              <a:ext cx="0" cy="1213867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3288350" y="1853983"/>
              <a:ext cx="0" cy="63924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>
              <a:stCxn id="34" idx="2"/>
            </p:cNvCxnSpPr>
            <p:nvPr/>
          </p:nvCxnSpPr>
          <p:spPr>
            <a:xfrm flipH="1" flipV="1">
              <a:off x="3288350" y="5033010"/>
              <a:ext cx="2579" cy="121538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5259205" y="1866581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5259205" y="5045608"/>
              <a:ext cx="0" cy="118374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5916622" y="1845334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5916622" y="5024360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33"/>
            <p:cNvSpPr/>
            <p:nvPr/>
          </p:nvSpPr>
          <p:spPr>
            <a:xfrm>
              <a:off x="660402" y="1866580"/>
              <a:ext cx="5261055" cy="4381819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2" y="2486071"/>
              <a:ext cx="0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2" y="1859424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V="1">
              <a:off x="0" y="5038451"/>
              <a:ext cx="2" cy="120994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2" y="1866581"/>
              <a:ext cx="6604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2" y="2490628"/>
              <a:ext cx="6604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1" y="6229350"/>
              <a:ext cx="6604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2" y="3121833"/>
              <a:ext cx="66040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2" y="3765367"/>
              <a:ext cx="66040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2" y="4407512"/>
              <a:ext cx="66040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0" y="5047454"/>
              <a:ext cx="6604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 44"/>
            <p:cNvSpPr/>
            <p:nvPr/>
          </p:nvSpPr>
          <p:spPr>
            <a:xfrm>
              <a:off x="5921457" y="1845335"/>
              <a:ext cx="2587726" cy="4403064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5915144" y="2498434"/>
              <a:ext cx="2594039" cy="2539781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47" name="Straight Connector 46"/>
            <p:cNvCxnSpPr/>
            <p:nvPr/>
          </p:nvCxnSpPr>
          <p:spPr>
            <a:xfrm>
              <a:off x="6567056" y="1889674"/>
              <a:ext cx="0" cy="435872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endCxn id="45" idx="2"/>
            </p:cNvCxnSpPr>
            <p:nvPr/>
          </p:nvCxnSpPr>
          <p:spPr>
            <a:xfrm>
              <a:off x="7215129" y="1875819"/>
              <a:ext cx="191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7862455" y="1875819"/>
              <a:ext cx="0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V="1">
              <a:off x="5886441" y="3131324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V="1">
              <a:off x="5879515" y="3762259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V="1">
              <a:off x="5904732" y="4407507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V="1">
              <a:off x="0" y="5686700"/>
              <a:ext cx="8534400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9180166" y="1875819"/>
              <a:ext cx="3653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9827491" y="1875819"/>
              <a:ext cx="0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V="1">
              <a:off x="8508138" y="1845334"/>
              <a:ext cx="1959184" cy="1275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 flipV="1">
              <a:off x="8508138" y="2480473"/>
              <a:ext cx="1959184" cy="4106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>
            <a:xfrm flipV="1">
              <a:off x="8508138" y="5024360"/>
              <a:ext cx="1959184" cy="1444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/>
            <p:nvPr/>
          </p:nvCxnSpPr>
          <p:spPr>
            <a:xfrm>
              <a:off x="8508138" y="6238728"/>
              <a:ext cx="1959184" cy="23526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/>
            <p:nvPr/>
          </p:nvCxnSpPr>
          <p:spPr>
            <a:xfrm>
              <a:off x="8534400" y="3135609"/>
              <a:ext cx="193292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/>
            <p:nvPr/>
          </p:nvCxnSpPr>
          <p:spPr>
            <a:xfrm>
              <a:off x="8508138" y="3762259"/>
              <a:ext cx="1959184" cy="606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>
            <a:xfrm>
              <a:off x="8537274" y="4402724"/>
              <a:ext cx="1930048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/>
            <p:nvPr/>
          </p:nvCxnSpPr>
          <p:spPr>
            <a:xfrm>
              <a:off x="8534400" y="5686700"/>
              <a:ext cx="1932922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/>
            <p:cNvCxnSpPr/>
            <p:nvPr/>
          </p:nvCxnSpPr>
          <p:spPr>
            <a:xfrm>
              <a:off x="10467322" y="1889674"/>
              <a:ext cx="0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Rectangle 67"/>
          <p:cNvSpPr/>
          <p:nvPr/>
        </p:nvSpPr>
        <p:spPr>
          <a:xfrm>
            <a:off x="1411381" y="1872233"/>
            <a:ext cx="10928269" cy="328495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0" dirty="0" err="1">
                <a:solidFill>
                  <a:srgbClr val="FF0000"/>
                </a:solidFill>
                <a:latin typeface="HP001 4 hàng" panose="020B0603050302020204"/>
                <a:ea typeface="Times New Roman" panose="02020603050405020304"/>
              </a:rPr>
              <a:t>nhọn</a:t>
            </a:r>
            <a:r>
              <a:rPr lang="en-US" sz="18000" dirty="0">
                <a:solidFill>
                  <a:srgbClr val="FF0000"/>
                </a:solidFill>
                <a:latin typeface="HP001 4 hàng" panose="020B0603050302020204"/>
                <a:ea typeface="Times New Roman" panose="02020603050405020304"/>
              </a:rPr>
              <a:t> </a:t>
            </a:r>
            <a:r>
              <a:rPr lang="en-US" sz="18000" dirty="0" err="1">
                <a:solidFill>
                  <a:srgbClr val="FF0000"/>
                </a:solidFill>
                <a:latin typeface="HP001 4 hàng" panose="020B0603050302020204"/>
                <a:ea typeface="Times New Roman" panose="02020603050405020304"/>
              </a:rPr>
              <a:t>hoắt</a:t>
            </a:r>
            <a:endParaRPr lang="en-US" sz="18000" dirty="0">
              <a:solidFill>
                <a:prstClr val="black"/>
              </a:solidFill>
              <a:latin typeface="Times New Roman" panose="02020603050405020304"/>
              <a:ea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79376" y="1124744"/>
            <a:ext cx="11377264" cy="25234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457200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khế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trổ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32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oạt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ngập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tràn</a:t>
            </a:r>
            <a:r>
              <a:rPr lang="en-US" sz="32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tím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ràng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lích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lích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rích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chích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oăn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oắt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sang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nhót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trêu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3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8194" name="Group 1"/>
          <p:cNvGrpSpPr/>
          <p:nvPr/>
        </p:nvGrpSpPr>
        <p:grpSpPr bwMode="auto">
          <a:xfrm>
            <a:off x="839416" y="0"/>
            <a:ext cx="2327275" cy="717550"/>
            <a:chOff x="1233053" y="1094509"/>
            <a:chExt cx="2881746" cy="762000"/>
          </a:xfrm>
        </p:grpSpPr>
        <p:sp>
          <p:nvSpPr>
            <p:cNvPr id="3" name="Rounded Rectangle 2"/>
            <p:cNvSpPr/>
            <p:nvPr/>
          </p:nvSpPr>
          <p:spPr>
            <a:xfrm>
              <a:off x="1606540" y="1094509"/>
              <a:ext cx="2508259" cy="7620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lang="vi-VN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1233053" y="1094509"/>
              <a:ext cx="748940" cy="762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800" b="1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lang="vi-VN" sz="4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3">
            <a:extLst>
              <a:ext uri="{FF2B5EF4-FFF2-40B4-BE49-F238E27FC236}">
                <a16:creationId xmlns:a16="http://schemas.microsoft.com/office/drawing/2014/main" xmlns="" id="{BD8D27C1-2283-44FA-9FCA-6C59048538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7885"/>
            <a:ext cx="12219444" cy="685799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513608" y="314615"/>
            <a:ext cx="1765738" cy="588149"/>
            <a:chOff x="228600" y="228600"/>
            <a:chExt cx="2514600" cy="838200"/>
          </a:xfrm>
        </p:grpSpPr>
        <p:sp>
          <p:nvSpPr>
            <p:cNvPr id="3" name="Rounded Rectangle 2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808080">
                      <a:lumMod val="1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911425" y="2636912"/>
            <a:ext cx="957127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7200" algn="just" fontAlgn="auto">
              <a:spcBef>
                <a:spcPts val="0"/>
              </a:spcBef>
              <a:spcAft>
                <a:spcPts val="0"/>
              </a:spcAft>
            </a:pPr>
            <a:r>
              <a:rPr lang="vi-VN" sz="3600" b="1" dirty="0">
                <a:solidFill>
                  <a:srgbClr val="000000">
                    <a:lumMod val="85000"/>
                    <a:lumOff val="1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vườn, cây xoan và cây khế đã trổ hoa </a:t>
            </a:r>
            <a:r>
              <a:rPr lang="vi-VN" sz="3600" b="1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3600" b="1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àng</a:t>
            </a:r>
            <a:r>
              <a:rPr lang="vi-VN" sz="3600" b="1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b="1" dirty="0">
                <a:solidFill>
                  <a:srgbClr val="000000">
                    <a:lumMod val="85000"/>
                    <a:lumOff val="1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loạt. Vườn cây ngập tr</a:t>
            </a:r>
            <a:r>
              <a:rPr lang="en-US" sz="3600" b="1" dirty="0">
                <a:solidFill>
                  <a:srgbClr val="000000">
                    <a:lumMod val="85000"/>
                    <a:lumOff val="1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</a:t>
            </a:r>
            <a:r>
              <a:rPr lang="vi-VN" sz="3600" b="1" dirty="0">
                <a:solidFill>
                  <a:srgbClr val="000000">
                    <a:lumMod val="85000"/>
                    <a:lumOff val="1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sắc tím. Mỗi buổi sáng, khu vườn rộn r</a:t>
            </a:r>
            <a:r>
              <a:rPr lang="en-US" sz="3600" b="1" dirty="0">
                <a:solidFill>
                  <a:srgbClr val="000000">
                    <a:lumMod val="85000"/>
                    <a:lumOff val="1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</a:t>
            </a:r>
            <a:r>
              <a:rPr lang="vi-VN" sz="3600" b="1" dirty="0">
                <a:solidFill>
                  <a:srgbClr val="000000">
                    <a:lumMod val="85000"/>
                    <a:lumOff val="1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 với những tiếng lích ra lích r</a:t>
            </a:r>
            <a:r>
              <a:rPr lang="en-US" sz="3600" b="1" dirty="0">
                <a:solidFill>
                  <a:srgbClr val="000000">
                    <a:lumMod val="85000"/>
                    <a:lumOff val="1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</a:t>
            </a:r>
            <a:r>
              <a:rPr lang="vi-VN" sz="3600" b="1" dirty="0">
                <a:solidFill>
                  <a:srgbClr val="000000">
                    <a:lumMod val="85000"/>
                    <a:lumOff val="1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 của mấy chú chích bông. Chúng thoăn thoắt nhảy từ cành này sang cành khác. Vừa nhảy nhót chúng vừa trêu đùa nhau, vui thật là vui.</a:t>
            </a:r>
          </a:p>
        </p:txBody>
      </p:sp>
      <p:sp>
        <p:nvSpPr>
          <p:cNvPr id="7" name="Rectangle 6"/>
          <p:cNvSpPr/>
          <p:nvPr/>
        </p:nvSpPr>
        <p:spPr>
          <a:xfrm>
            <a:off x="1834650" y="1485922"/>
            <a:ext cx="5845525" cy="646331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DA115B42-4393-477F-8FAB-5EF3332E27DE}"/>
              </a:ext>
            </a:extLst>
          </p:cNvPr>
          <p:cNvSpPr/>
          <p:nvPr/>
        </p:nvSpPr>
        <p:spPr>
          <a:xfrm>
            <a:off x="1808039" y="1465225"/>
            <a:ext cx="8674664" cy="646331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48A7AAB-A32A-41E6-9CAF-990C57FC94B8}"/>
              </a:ext>
            </a:extLst>
          </p:cNvPr>
          <p:cNvSpPr/>
          <p:nvPr/>
        </p:nvSpPr>
        <p:spPr>
          <a:xfrm>
            <a:off x="1855111" y="1415086"/>
            <a:ext cx="8674664" cy="646331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46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22" grpId="0" animBg="1"/>
      <p:bldP spid="22" grpId="1" animBg="1"/>
      <p:bldP spid="2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图片 1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450" y="419100"/>
            <a:ext cx="3509963" cy="24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A_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419100"/>
            <a:ext cx="9601199" cy="6139543"/>
          </a:xfrm>
          <a:prstGeom prst="rect">
            <a:avLst/>
          </a:prstGeom>
        </p:spPr>
      </p:pic>
      <p:pic>
        <p:nvPicPr>
          <p:cNvPr id="19" name="PA_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80" y="2438400"/>
            <a:ext cx="4655117" cy="465511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0105" y="67097"/>
            <a:ext cx="1630009" cy="14854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E431477-CB08-4592-8B3A-5EE4DA4274E9}"/>
              </a:ext>
            </a:extLst>
          </p:cNvPr>
          <p:cNvSpPr txBox="1"/>
          <p:nvPr/>
        </p:nvSpPr>
        <p:spPr>
          <a:xfrm>
            <a:off x="3733800" y="2553384"/>
            <a:ext cx="68665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0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 Single Corner Rectangle 2"/>
          <p:cNvSpPr/>
          <p:nvPr/>
        </p:nvSpPr>
        <p:spPr>
          <a:xfrm>
            <a:off x="3862091" y="-35272"/>
            <a:ext cx="4464496" cy="1584650"/>
          </a:xfrm>
          <a:prstGeom prst="round1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vi-VN" dirty="0"/>
          </a:p>
        </p:txBody>
      </p:sp>
      <p:grpSp>
        <p:nvGrpSpPr>
          <p:cNvPr id="4" name="Group 1">
            <a:extLst>
              <a:ext uri="{FF2B5EF4-FFF2-40B4-BE49-F238E27FC236}">
                <a16:creationId xmlns:a16="http://schemas.microsoft.com/office/drawing/2014/main" xmlns="" id="{618A814A-6A83-4CE6-A28E-D8B85D03EED1}"/>
              </a:ext>
            </a:extLst>
          </p:cNvPr>
          <p:cNvGrpSpPr/>
          <p:nvPr/>
        </p:nvGrpSpPr>
        <p:grpSpPr bwMode="auto">
          <a:xfrm>
            <a:off x="840061" y="189905"/>
            <a:ext cx="2327275" cy="717550"/>
            <a:chOff x="1233053" y="1094509"/>
            <a:chExt cx="2881746" cy="762000"/>
          </a:xfrm>
        </p:grpSpPr>
        <p:sp>
          <p:nvSpPr>
            <p:cNvPr id="5" name="Rounded Rectangle 2">
              <a:extLst>
                <a:ext uri="{FF2B5EF4-FFF2-40B4-BE49-F238E27FC236}">
                  <a16:creationId xmlns:a16="http://schemas.microsoft.com/office/drawing/2014/main" xmlns="" id="{0FAC228B-B0FD-42A0-8C52-B4A0A260339A}"/>
                </a:ext>
              </a:extLst>
            </p:cNvPr>
            <p:cNvSpPr/>
            <p:nvPr/>
          </p:nvSpPr>
          <p:spPr>
            <a:xfrm>
              <a:off x="1606540" y="1094509"/>
              <a:ext cx="2508259" cy="7620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endParaRPr lang="vi-VN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4E378885-A295-4CCF-A464-20691AB9B064}"/>
                </a:ext>
              </a:extLst>
            </p:cNvPr>
            <p:cNvSpPr/>
            <p:nvPr/>
          </p:nvSpPr>
          <p:spPr>
            <a:xfrm>
              <a:off x="1233053" y="1094509"/>
              <a:ext cx="748940" cy="762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800" b="1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</a:t>
              </a:r>
              <a:endParaRPr lang="vi-VN" sz="4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217622B-8994-414A-B2AE-F4A89987B546}"/>
              </a:ext>
            </a:extLst>
          </p:cNvPr>
          <p:cNvSpPr txBox="1"/>
          <p:nvPr/>
        </p:nvSpPr>
        <p:spPr>
          <a:xfrm>
            <a:off x="4655840" y="445790"/>
            <a:ext cx="3816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lang="en-US" sz="54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endParaRPr lang="en-US" sz="5400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388086">
            <a:off x="4285783" y="413068"/>
            <a:ext cx="1319764" cy="107139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416" y="732515"/>
            <a:ext cx="7221108" cy="56080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8775" y="289916"/>
            <a:ext cx="1592643" cy="91403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3349" y="1864522"/>
            <a:ext cx="2025823" cy="499347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557" y="4264077"/>
            <a:ext cx="11517443" cy="259392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71677"/>
            <a:ext cx="3764906" cy="712967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8229" y="-68642"/>
            <a:ext cx="4656021" cy="232801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9414" y="268893"/>
            <a:ext cx="1292002" cy="753668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3612304" y="2597679"/>
            <a:ext cx="538801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lang="en-US" altLang="zh-CN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US" altLang="zh-CN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zh-CN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zh-CN" alt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02042" y="353221"/>
            <a:ext cx="573750" cy="3375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116570" y="1761370"/>
            <a:ext cx="3973083" cy="1232969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 err="1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ước</a:t>
            </a:r>
            <a:endParaRPr lang="en-US" sz="2880" dirty="0">
              <a:solidFill>
                <a:prstClr val="white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pic>
        <p:nvPicPr>
          <p:cNvPr id="9" name="Picture 8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>
            <a:fillRect/>
          </a:stretch>
        </p:blipFill>
        <p:spPr>
          <a:xfrm flipH="1">
            <a:off x="3171002" y="3365377"/>
            <a:ext cx="1891132" cy="2155314"/>
          </a:xfrm>
          <a:prstGeom prst="rect">
            <a:avLst/>
          </a:prstGeom>
        </p:spPr>
      </p:pic>
      <p:sp>
        <p:nvSpPr>
          <p:cNvPr id="2" name="Right Arrow 1">
            <a:hlinkClick r:id="rId5" action="ppaction://hlinksldjump"/>
          </p:cNvPr>
          <p:cNvSpPr/>
          <p:nvPr/>
        </p:nvSpPr>
        <p:spPr>
          <a:xfrm>
            <a:off x="8290562" y="1557056"/>
            <a:ext cx="382503" cy="3940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vi-VN" sz="108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116570" y="1761370"/>
            <a:ext cx="3973083" cy="1232969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 err="1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lướt</a:t>
            </a:r>
            <a:endParaRPr lang="en-US" sz="4800" dirty="0">
              <a:solidFill>
                <a:prstClr val="white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5" name="Right Arrow 4">
            <a:hlinkClick r:id="rId2" action="ppaction://hlinksldjump"/>
          </p:cNvPr>
          <p:cNvSpPr/>
          <p:nvPr/>
        </p:nvSpPr>
        <p:spPr>
          <a:xfrm>
            <a:off x="8290562" y="1557056"/>
            <a:ext cx="382503" cy="3940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vi-VN" sz="108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9" name="Picture 8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>
            <a:fillRect/>
          </a:stretch>
        </p:blipFill>
        <p:spPr>
          <a:xfrm flipH="1">
            <a:off x="3171002" y="3365377"/>
            <a:ext cx="1891132" cy="2155314"/>
          </a:xfrm>
          <a:prstGeom prst="rect">
            <a:avLst/>
          </a:prstGeom>
        </p:spPr>
      </p:pic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>
            <a:fillRect/>
          </a:stretch>
        </p:blipFill>
        <p:spPr>
          <a:xfrm flipH="1">
            <a:off x="3247202" y="3441577"/>
            <a:ext cx="1891132" cy="21553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116570" y="1761370"/>
            <a:ext cx="3973083" cy="1232969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 err="1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gươm</a:t>
            </a:r>
            <a:endParaRPr lang="en-US" sz="1080" dirty="0">
              <a:solidFill>
                <a:prstClr val="white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pic>
        <p:nvPicPr>
          <p:cNvPr id="4" name="Picture 3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>
            <a:fillRect/>
          </a:stretch>
        </p:blipFill>
        <p:spPr>
          <a:xfrm flipH="1">
            <a:off x="3171002" y="3365377"/>
            <a:ext cx="1891132" cy="2155314"/>
          </a:xfrm>
          <a:prstGeom prst="rect">
            <a:avLst/>
          </a:prstGeom>
        </p:spPr>
      </p:pic>
      <p:sp>
        <p:nvSpPr>
          <p:cNvPr id="5" name="Right Arrow 4">
            <a:hlinkClick r:id="rId5" action="ppaction://hlinksldjump"/>
          </p:cNvPr>
          <p:cNvSpPr/>
          <p:nvPr/>
        </p:nvSpPr>
        <p:spPr>
          <a:xfrm>
            <a:off x="8290562" y="1557056"/>
            <a:ext cx="382503" cy="3940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vi-VN" sz="108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116570" y="1761370"/>
            <a:ext cx="3973083" cy="1232969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 err="1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hương</a:t>
            </a:r>
            <a:endParaRPr lang="en-US" sz="4800" dirty="0">
              <a:solidFill>
                <a:prstClr val="white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pic>
        <p:nvPicPr>
          <p:cNvPr id="4" name="Picture 3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>
            <a:fillRect/>
          </a:stretch>
        </p:blipFill>
        <p:spPr>
          <a:xfrm flipH="1">
            <a:off x="3171002" y="3365377"/>
            <a:ext cx="1891132" cy="2155314"/>
          </a:xfrm>
          <a:prstGeom prst="rect">
            <a:avLst/>
          </a:prstGeom>
        </p:spPr>
      </p:pic>
      <p:sp>
        <p:nvSpPr>
          <p:cNvPr id="5" name="Right Arrow 4">
            <a:hlinkClick r:id="rId5" action="ppaction://hlinksldjump"/>
          </p:cNvPr>
          <p:cNvSpPr/>
          <p:nvPr/>
        </p:nvSpPr>
        <p:spPr>
          <a:xfrm>
            <a:off x="8290562" y="1557056"/>
            <a:ext cx="382503" cy="3940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vi-VN" sz="108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108950" y="1754104"/>
            <a:ext cx="3973083" cy="1232969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 err="1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hoa</a:t>
            </a:r>
            <a:endParaRPr lang="en-US" sz="4800" dirty="0">
              <a:solidFill>
                <a:prstClr val="white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pic>
        <p:nvPicPr>
          <p:cNvPr id="4" name="Picture 3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>
            <a:fillRect/>
          </a:stretch>
        </p:blipFill>
        <p:spPr>
          <a:xfrm flipH="1">
            <a:off x="3171002" y="3365377"/>
            <a:ext cx="1891132" cy="2155314"/>
          </a:xfrm>
          <a:prstGeom prst="rect">
            <a:avLst/>
          </a:prstGeom>
        </p:spPr>
      </p:pic>
      <p:sp>
        <p:nvSpPr>
          <p:cNvPr id="5" name="Right Arrow 4">
            <a:hlinkClick r:id="rId5" action="ppaction://hlinksldjump"/>
          </p:cNvPr>
          <p:cNvSpPr/>
          <p:nvPr/>
        </p:nvSpPr>
        <p:spPr>
          <a:xfrm>
            <a:off x="8290562" y="1557056"/>
            <a:ext cx="382503" cy="3940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vi-VN" sz="108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388086">
            <a:off x="4285783" y="413068"/>
            <a:ext cx="1319764" cy="107139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416" y="732515"/>
            <a:ext cx="7221108" cy="56080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8775" y="289916"/>
            <a:ext cx="1592643" cy="91403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3349" y="1864522"/>
            <a:ext cx="2025823" cy="499347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557" y="4264077"/>
            <a:ext cx="11517443" cy="259392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71677"/>
            <a:ext cx="3764906" cy="712967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8229" y="-68642"/>
            <a:ext cx="4656021" cy="232801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9414" y="268893"/>
            <a:ext cx="1292002" cy="75366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02042" y="353221"/>
            <a:ext cx="573750" cy="337500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3071560" y="2606935"/>
            <a:ext cx="65008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 pitchFamily="34" charset="0"/>
                <a:ea typeface="迷你简雪峰" panose="02010609000101010101" pitchFamily="49" charset="-122"/>
                <a:cs typeface="+mn-cs"/>
              </a:rPr>
              <a:t>Bài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 pitchFamily="34" charset="0"/>
                <a:ea typeface="迷你简雪峰" panose="02010609000101010101" pitchFamily="49" charset="-122"/>
                <a:cs typeface="+mn-cs"/>
              </a:rPr>
              <a:t> 76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 pitchFamily="34" charset="0"/>
                <a:ea typeface="迷你简雪峰" panose="02010609000101010101" pitchFamily="49" charset="-122"/>
                <a:cs typeface="+mn-cs"/>
              </a:rPr>
              <a:t>Oan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 pitchFamily="34" charset="0"/>
                <a:ea typeface="迷你简雪峰" panose="02010609000101010101" pitchFamily="49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 pitchFamily="34" charset="0"/>
                <a:ea typeface="迷你简雪峰" panose="02010609000101010101" pitchFamily="49" charset="-122"/>
                <a:cs typeface="+mn-cs"/>
              </a:rPr>
              <a:t>oăn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 pitchFamily="34" charset="0"/>
                <a:ea typeface="迷你简雪峰" panose="02010609000101010101" pitchFamily="49" charset="-122"/>
                <a:cs typeface="+mn-cs"/>
              </a:rPr>
              <a:t> oat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 pitchFamily="34" charset="0"/>
                <a:ea typeface="迷你简雪峰" panose="02010609000101010101" pitchFamily="49" charset="-122"/>
                <a:cs typeface="+mn-cs"/>
              </a:rPr>
              <a:t>oắt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A400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uLnTx/>
              <a:uFillTx/>
              <a:latin typeface="Arial" panose="020B0604020202020204" pitchFamily="34" charset="0"/>
              <a:ea typeface="迷你简雪峰" panose="02010609000101010101" pitchFamily="49" charset="-122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78110" y="1967594"/>
            <a:ext cx="3521250" cy="43875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xmlns="" id="{BAC6630E-B3A7-432B-A20F-0900A4C26C0C}"/>
              </a:ext>
            </a:extLst>
          </p:cNvPr>
          <p:cNvSpPr/>
          <p:nvPr/>
        </p:nvSpPr>
        <p:spPr>
          <a:xfrm>
            <a:off x="2913321" y="1169581"/>
            <a:ext cx="6422065" cy="27432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DA47F34-6F0B-4262-A5A5-F7680711A5E2}"/>
              </a:ext>
            </a:extLst>
          </p:cNvPr>
          <p:cNvSpPr txBox="1"/>
          <p:nvPr/>
        </p:nvSpPr>
        <p:spPr>
          <a:xfrm>
            <a:off x="4699591" y="1817906"/>
            <a:ext cx="35122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Tiết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80135813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268</Words>
  <Application>Microsoft Office PowerPoint</Application>
  <PresentationFormat>Custom</PresentationFormat>
  <Paragraphs>63</Paragraphs>
  <Slides>25</Slides>
  <Notes>2</Notes>
  <HiddenSlides>0</HiddenSlides>
  <MMClips>3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1_Office Theme</vt:lpstr>
      <vt:lpstr>Office Theme</vt:lpstr>
      <vt:lpstr>2_Office Theme</vt:lpstr>
      <vt:lpstr>Office 主题</vt:lpstr>
      <vt:lpstr>1_Default Design</vt:lpstr>
      <vt:lpstr>Office 主题​​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</dc:creator>
  <cp:lastModifiedBy>Admin</cp:lastModifiedBy>
  <cp:revision>14</cp:revision>
  <dcterms:created xsi:type="dcterms:W3CDTF">2020-08-19T10:07:00Z</dcterms:created>
  <dcterms:modified xsi:type="dcterms:W3CDTF">2022-12-26T02:43:56Z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