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 id="2147483687" r:id="rId4"/>
    <p:sldMasterId id="2147483699" r:id="rId5"/>
    <p:sldMasterId id="2147483720" r:id="rId6"/>
    <p:sldMasterId id="2147483732" r:id="rId7"/>
  </p:sldMasterIdLst>
  <p:notesMasterIdLst>
    <p:notesMasterId r:id="rId26"/>
  </p:notesMasterIdLst>
  <p:sldIdLst>
    <p:sldId id="296" r:id="rId8"/>
    <p:sldId id="315" r:id="rId9"/>
    <p:sldId id="317" r:id="rId10"/>
    <p:sldId id="297" r:id="rId11"/>
    <p:sldId id="281" r:id="rId12"/>
    <p:sldId id="293" r:id="rId13"/>
    <p:sldId id="292" r:id="rId14"/>
    <p:sldId id="283" r:id="rId15"/>
    <p:sldId id="285" r:id="rId16"/>
    <p:sldId id="284" r:id="rId17"/>
    <p:sldId id="288" r:id="rId18"/>
    <p:sldId id="260" r:id="rId19"/>
    <p:sldId id="263" r:id="rId20"/>
    <p:sldId id="258" r:id="rId21"/>
    <p:sldId id="282" r:id="rId22"/>
    <p:sldId id="265" r:id="rId23"/>
    <p:sldId id="299" r:id="rId24"/>
    <p:sldId id="2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3B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7" d="100"/>
          <a:sy n="87" d="100"/>
        </p:scale>
        <p:origin x="52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extLst>
      <p:ext uri="{BB962C8B-B14F-4D97-AF65-F5344CB8AC3E}">
        <p14:creationId xmlns:p14="http://schemas.microsoft.com/office/powerpoint/2010/main" val="3008639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7.png"/><Relationship Id="rId4" Type="http://schemas.openxmlformats.org/officeDocument/2006/relationships/image" Target="../media/image26.jp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Master" Target="../slideMasters/slideMaster5.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with color background 2">
  <p:cSld name="Blank with color background 2">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rang chiếu Tiêu đề">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065213" y="304800"/>
            <a:ext cx="7091361" cy="2793906"/>
          </a:xfrm>
        </p:spPr>
        <p:txBody>
          <a:bodyPr rtlCol="0" anchor="b">
            <a:normAutofit/>
          </a:bodyPr>
          <a:lstStyle>
            <a:lvl1pPr algn="l">
              <a:lnSpc>
                <a:spcPct val="80000"/>
              </a:lnSpc>
              <a:defRPr sz="6600"/>
            </a:lvl1pPr>
          </a:lstStyle>
          <a:p>
            <a:pPr rtl="0"/>
            <a:r>
              <a:rPr lang="vi-VN" noProof="0" dirty="0"/>
              <a:t>Bấm để sửa kiểu tiêu đề Bản cái</a:t>
            </a:r>
          </a:p>
        </p:txBody>
      </p:sp>
      <p:sp>
        <p:nvSpPr>
          <p:cNvPr id="3" name="Phụ đề 2"/>
          <p:cNvSpPr>
            <a:spLocks noGrp="1"/>
          </p:cNvSpPr>
          <p:nvPr>
            <p:ph type="subTitle" idx="1" hasCustomPrompt="1"/>
          </p:nvPr>
        </p:nvSpPr>
        <p:spPr>
          <a:xfrm>
            <a:off x="1065213" y="3108804"/>
            <a:ext cx="7091361" cy="838200"/>
          </a:xfrm>
        </p:spPr>
        <p:txBody>
          <a:bodyPr rtlCol="0"/>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a:t>
            </a:r>
            <a:r>
              <a:rPr lang="vi-VN" noProof="0" dirty="0" err="1"/>
              <a:t>phụ</a:t>
            </a:r>
            <a:r>
              <a:rPr lang="vi-VN" noProof="0" dirty="0"/>
              <a:t> </a:t>
            </a:r>
            <a:r>
              <a:rPr lang="vi-VN" noProof="0" dirty="0" err="1"/>
              <a:t>đề</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p:txBody>
      </p:sp>
      <p:sp>
        <p:nvSpPr>
          <p:cNvPr id="8" name="Chỗ dành sẵn cho Ngày tháng 7"/>
          <p:cNvSpPr>
            <a:spLocks noGrp="1"/>
          </p:cNvSpPr>
          <p:nvPr>
            <p:ph type="dt" sz="half" idx="10"/>
          </p:nvPr>
        </p:nvSpPr>
        <p:spPr/>
        <p:txBody>
          <a:bodyPr rtlCol="0"/>
          <a:lstStyle/>
          <a:p>
            <a:pPr rtl="0"/>
            <a:fld id="{4160A937-CCB1-4E1C-B936-FD9CD2E337BB}" type="datetime1">
              <a:rPr lang="vi-VN" noProof="0" smtClean="0"/>
              <a:t>20/12/2023</a:t>
            </a:fld>
            <a:endParaRPr lang="vi-VN" noProof="0" dirty="0"/>
          </a:p>
        </p:txBody>
      </p:sp>
      <p:sp>
        <p:nvSpPr>
          <p:cNvPr id="9" name="Chỗ dành sẵn cho Chân trang 8"/>
          <p:cNvSpPr>
            <a:spLocks noGrp="1"/>
          </p:cNvSpPr>
          <p:nvPr>
            <p:ph type="ftr" sz="quarter" idx="11"/>
          </p:nvPr>
        </p:nvSpPr>
        <p:spPr/>
        <p:txBody>
          <a:bodyPr rtlCol="0"/>
          <a:lstStyle/>
          <a:p>
            <a:pPr rtl="0"/>
            <a:endParaRPr lang="vi-VN" noProof="0" dirty="0"/>
          </a:p>
        </p:txBody>
      </p:sp>
      <p:sp>
        <p:nvSpPr>
          <p:cNvPr id="10" name="Chỗ dành sẵn cho Số Trang chiếu 9"/>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ội dung 2"/>
          <p:cNvSpPr>
            <a:spLocks noGrp="1"/>
          </p:cNvSpPr>
          <p:nvPr>
            <p:ph idx="1" hasCustomPrompt="1"/>
          </p:nvPr>
        </p:nvSpPr>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8C3A219-E93E-4A57-8AB8-4746A4C196E5}" type="datetime1">
              <a:rPr lang="vi-VN" smtClean="0"/>
              <a:t>20/12/2023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Tiêu đề của Mụ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5180013" y="1600200"/>
            <a:ext cx="6400801" cy="2486025"/>
          </a:xfrm>
        </p:spPr>
        <p:txBody>
          <a:bodyPr rtlCol="0" anchor="b">
            <a:normAutofit/>
          </a:bodyPr>
          <a:lstStyle>
            <a:lvl1pPr>
              <a:defRPr sz="5200"/>
            </a:lvl1pPr>
          </a:lstStyle>
          <a:p>
            <a:pPr rtl="0"/>
            <a:r>
              <a:rPr lang="vi-VN"/>
              <a:t>Bấm để sửa kiểu tiêu đề Bản cái</a:t>
            </a:r>
            <a:endParaRPr lang="vi-VN" dirty="0"/>
          </a:p>
        </p:txBody>
      </p:sp>
      <p:sp>
        <p:nvSpPr>
          <p:cNvPr id="3" name="Chỗ dành sẵn cho Văn bản 2"/>
          <p:cNvSpPr>
            <a:spLocks noGrp="1"/>
          </p:cNvSpPr>
          <p:nvPr>
            <p:ph type="body" idx="1" hasCustomPrompt="1"/>
          </p:nvPr>
        </p:nvSpPr>
        <p:spPr>
          <a:xfrm>
            <a:off x="5180011" y="4105029"/>
            <a:ext cx="6400801" cy="914400"/>
          </a:xfrm>
        </p:spPr>
        <p:txBody>
          <a:bodyPr rtlCol="0">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vi-VN"/>
              <a:t>Chỉnh sửa kiểu văn bản của Bản cái</a:t>
            </a:r>
          </a:p>
        </p:txBody>
      </p:sp>
      <p:sp>
        <p:nvSpPr>
          <p:cNvPr id="4" name="Chỗ dành sẵn cho Ngày tháng 3"/>
          <p:cNvSpPr>
            <a:spLocks noGrp="1"/>
          </p:cNvSpPr>
          <p:nvPr>
            <p:ph type="dt" sz="half" idx="10"/>
          </p:nvPr>
        </p:nvSpPr>
        <p:spPr/>
        <p:txBody>
          <a:bodyPr rtlCol="0"/>
          <a:lstStyle/>
          <a:p>
            <a:pPr rtl="0"/>
            <a:fld id="{719677E3-5E68-4C16-8BBB-55F20A1A8FB6}" type="datetime1">
              <a:rPr lang="vi-VN" smtClean="0"/>
              <a:t>20/12/2023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noProof="0" dirty="0"/>
              <a:t>Bấm để sửa kiểu tiêu đề Bản cái</a:t>
            </a:r>
          </a:p>
        </p:txBody>
      </p:sp>
      <p:sp>
        <p:nvSpPr>
          <p:cNvPr id="3" name="Chỗ dành sẵn cho Nội dung 2"/>
          <p:cNvSpPr>
            <a:spLocks noGrp="1"/>
          </p:cNvSpPr>
          <p:nvPr>
            <p:ph sz="half" idx="1" hasCustomPrompt="1"/>
          </p:nvPr>
        </p:nvSpPr>
        <p:spPr>
          <a:xfrm>
            <a:off x="22082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4" name="Chỗ dành sẵn cho Nội dung 3"/>
          <p:cNvSpPr>
            <a:spLocks noGrp="1"/>
          </p:cNvSpPr>
          <p:nvPr>
            <p:ph sz="half" idx="2" hasCustomPrompt="1"/>
          </p:nvPr>
        </p:nvSpPr>
        <p:spPr>
          <a:xfrm>
            <a:off x="7008813" y="1600200"/>
            <a:ext cx="4572000" cy="4114800"/>
          </a:xfrm>
        </p:spPr>
        <p:txBody>
          <a:bodyPr rtlCol="0"/>
          <a:lstStyle/>
          <a:p>
            <a:pPr lvl="0" rtl="0"/>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a:t>
            </a:r>
            <a:r>
              <a:rPr lang="vi-VN" noProof="0" dirty="0" err="1"/>
              <a:t>bản</a:t>
            </a:r>
            <a:r>
              <a:rPr lang="vi-VN" noProof="0" dirty="0"/>
              <a:t> </a:t>
            </a:r>
            <a:r>
              <a:rPr lang="vi-VN" noProof="0" dirty="0" err="1"/>
              <a:t>của</a:t>
            </a:r>
            <a:r>
              <a:rPr lang="vi-VN" noProof="0" dirty="0"/>
              <a:t> </a:t>
            </a:r>
            <a:r>
              <a:rPr lang="vi-VN" noProof="0" dirty="0" err="1"/>
              <a:t>Bản</a:t>
            </a:r>
            <a:r>
              <a:rPr lang="vi-VN" noProof="0" dirty="0"/>
              <a:t> </a:t>
            </a:r>
            <a:r>
              <a:rPr lang="vi-VN" noProof="0" dirty="0" err="1"/>
              <a:t>cái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a:t>
            </a:r>
            <a:r>
              <a:rPr lang="vi-VN" noProof="0" dirty="0" err="1"/>
              <a:t>bốn</a:t>
            </a:r>
            <a:endParaRPr lang="vi-VN" noProof="0" dirty="0"/>
          </a:p>
          <a:p>
            <a:pPr lvl="4" rtl="0"/>
            <a:r>
              <a:rPr lang="vi-VN" noProof="0" dirty="0" err="1"/>
              <a:t>Mức</a:t>
            </a:r>
            <a:r>
              <a:rPr lang="vi-VN" noProof="0" dirty="0"/>
              <a:t> năm</a:t>
            </a:r>
          </a:p>
        </p:txBody>
      </p:sp>
      <p:sp>
        <p:nvSpPr>
          <p:cNvPr id="5" name="Chỗ dành sẵn cho Ngày tháng 4"/>
          <p:cNvSpPr>
            <a:spLocks noGrp="1"/>
          </p:cNvSpPr>
          <p:nvPr>
            <p:ph type="dt" sz="half" idx="10"/>
          </p:nvPr>
        </p:nvSpPr>
        <p:spPr/>
        <p:txBody>
          <a:bodyPr rtlCol="0"/>
          <a:lstStyle/>
          <a:p>
            <a:pPr rtl="0"/>
            <a:fld id="{8AD27773-524D-45C8-A1FA-602C14602A3B}" type="datetime1">
              <a:rPr lang="vi-VN" noProof="0" smtClean="0"/>
              <a:t>20/12/2023</a:t>
            </a:fld>
            <a:endParaRPr lang="vi-VN" noProof="0" dirty="0"/>
          </a:p>
        </p:txBody>
      </p:sp>
      <p:sp>
        <p:nvSpPr>
          <p:cNvPr id="6" name="Chỗ dành sẵn cho Chân trang 5"/>
          <p:cNvSpPr>
            <a:spLocks noGrp="1"/>
          </p:cNvSpPr>
          <p:nvPr>
            <p:ph type="ftr" sz="quarter" idx="11"/>
          </p:nvPr>
        </p:nvSpPr>
        <p:spPr/>
        <p:txBody>
          <a:bodyPr rtlCol="0"/>
          <a:lstStyle/>
          <a:p>
            <a:pPr rtl="0"/>
            <a:endParaRPr lang="vi-VN" noProof="0"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noProof="0"/>
              <a:t>‹#›</a:t>
            </a:fld>
            <a:endParaRPr lang="vi-VN"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Văn bản 2"/>
          <p:cNvSpPr>
            <a:spLocks noGrp="1"/>
          </p:cNvSpPr>
          <p:nvPr>
            <p:ph type="body" idx="1" hasCustomPrompt="1"/>
          </p:nvPr>
        </p:nvSpPr>
        <p:spPr>
          <a:xfrm>
            <a:off x="22082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4" name="Chỗ dành sẵn cho Nội dung 3"/>
          <p:cNvSpPr>
            <a:spLocks noGrp="1"/>
          </p:cNvSpPr>
          <p:nvPr>
            <p:ph sz="half" idx="2" hasCustomPrompt="1"/>
          </p:nvPr>
        </p:nvSpPr>
        <p:spPr>
          <a:xfrm>
            <a:off x="22082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5" name="Chỗ dành sẵn cho Văn bản 4"/>
          <p:cNvSpPr>
            <a:spLocks noGrp="1"/>
          </p:cNvSpPr>
          <p:nvPr>
            <p:ph type="body" sz="quarter" idx="3" hasCustomPrompt="1"/>
          </p:nvPr>
        </p:nvSpPr>
        <p:spPr>
          <a:xfrm>
            <a:off x="7008813" y="1600200"/>
            <a:ext cx="4572000" cy="823912"/>
          </a:xfrm>
        </p:spPr>
        <p:txBody>
          <a:bodyPr rtlCol="0"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6" name="Chỗ dành sẵn cho Nội dung 5"/>
          <p:cNvSpPr>
            <a:spLocks noGrp="1"/>
          </p:cNvSpPr>
          <p:nvPr>
            <p:ph sz="quarter" idx="4" hasCustomPrompt="1"/>
          </p:nvPr>
        </p:nvSpPr>
        <p:spPr>
          <a:xfrm>
            <a:off x="7008813" y="2505075"/>
            <a:ext cx="4572000" cy="3337560"/>
          </a:xfrm>
        </p:spPr>
        <p:txBody>
          <a:bodyPr rtlCol="0"/>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7" name="Chỗ dành sẵn cho Ngày tháng 6"/>
          <p:cNvSpPr>
            <a:spLocks noGrp="1"/>
          </p:cNvSpPr>
          <p:nvPr>
            <p:ph type="dt" sz="half" idx="10"/>
          </p:nvPr>
        </p:nvSpPr>
        <p:spPr/>
        <p:txBody>
          <a:bodyPr rtlCol="0"/>
          <a:lstStyle/>
          <a:p>
            <a:pPr rtl="0"/>
            <a:fld id="{B80A089F-08F3-472C-992E-D6619EBCE691}" type="datetime1">
              <a:rPr lang="vi-VN" smtClean="0"/>
              <a:t>20/12/2023</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9" name="Chỗ dành sẵn cho Số Trang chiếu 8"/>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dirty="0"/>
              <a:t>Bấm để sửa kiểu tiêu đề Bản cái</a:t>
            </a:r>
          </a:p>
        </p:txBody>
      </p:sp>
      <p:sp>
        <p:nvSpPr>
          <p:cNvPr id="3" name="Chỗ dành sẵn cho Ngày tháng 2"/>
          <p:cNvSpPr>
            <a:spLocks noGrp="1"/>
          </p:cNvSpPr>
          <p:nvPr>
            <p:ph type="dt" sz="half" idx="10"/>
          </p:nvPr>
        </p:nvSpPr>
        <p:spPr/>
        <p:txBody>
          <a:bodyPr rtlCol="0"/>
          <a:lstStyle/>
          <a:p>
            <a:pPr rtl="0"/>
            <a:fld id="{B8092662-6564-412C-9392-266C7F9E7420}" type="datetime1">
              <a:rPr lang="vi-VN" smtClean="0"/>
              <a:t>20/12/2023</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5" name="Chỗ dành sẵn cho Số Trang chiếu 4"/>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Trống">
    <p:spTree>
      <p:nvGrpSpPr>
        <p:cNvPr id="1" name=""/>
        <p:cNvGrpSpPr/>
        <p:nvPr/>
      </p:nvGrpSpPr>
      <p:grpSpPr>
        <a:xfrm>
          <a:off x="0" y="0"/>
          <a:ext cx="0" cy="0"/>
          <a:chOff x="0" y="0"/>
          <a:chExt cx="0" cy="0"/>
        </a:xfrm>
      </p:grpSpPr>
      <p:sp>
        <p:nvSpPr>
          <p:cNvPr id="2" name="Chỗ dành sẵn cho Ngày tháng 1"/>
          <p:cNvSpPr>
            <a:spLocks noGrp="1"/>
          </p:cNvSpPr>
          <p:nvPr>
            <p:ph type="dt" sz="half" idx="10"/>
          </p:nvPr>
        </p:nvSpPr>
        <p:spPr/>
        <p:txBody>
          <a:bodyPr rtlCol="0"/>
          <a:lstStyle/>
          <a:p>
            <a:pPr rtl="0"/>
            <a:fld id="{ADCFBD34-5AE3-4C91-B13A-0044E6640D70}" type="datetime1">
              <a:rPr lang="vi-VN" smtClean="0"/>
              <a:t>20/12/2023</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4" name="Chỗ dành sẵn cho Số Trang chiếu 3"/>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3" name="Chỗ dành sẵn cho Nội dung 2"/>
          <p:cNvSpPr>
            <a:spLocks noGrp="1"/>
          </p:cNvSpPr>
          <p:nvPr>
            <p:ph idx="1" hasCustomPrompt="1"/>
          </p:nvPr>
        </p:nvSpPr>
        <p:spPr>
          <a:xfrm>
            <a:off x="1293813" y="533400"/>
            <a:ext cx="6858000" cy="4800600"/>
          </a:xfrm>
        </p:spPr>
        <p:txBody>
          <a:bodyPr rtlCol="0">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a:t>
            </a:r>
            <a:r>
              <a:rPr lang="vi-VN" dirty="0" err="1"/>
              <a:t>bốn</a:t>
            </a:r>
            <a:endParaRPr lang="vi-VN" dirty="0"/>
          </a:p>
          <a:p>
            <a:pPr lvl="4" rtl="0"/>
            <a:r>
              <a:rPr lang="vi-VN" dirty="0" err="1"/>
              <a:t>Mức</a:t>
            </a:r>
            <a:r>
              <a:rPr lang="vi-VN" dirty="0"/>
              <a:t> năm</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dirty="0" err="1"/>
              <a:t>Chỉnh</a:t>
            </a:r>
            <a:r>
              <a:rPr lang="vi-VN" dirty="0"/>
              <a:t> </a:t>
            </a:r>
            <a:r>
              <a:rPr lang="vi-VN" dirty="0" err="1"/>
              <a:t>sửa</a:t>
            </a:r>
            <a:r>
              <a:rPr lang="vi-VN" dirty="0"/>
              <a:t> </a:t>
            </a:r>
            <a:r>
              <a:rPr lang="vi-VN" dirty="0" err="1"/>
              <a:t>kiểu</a:t>
            </a:r>
            <a:r>
              <a:rPr lang="vi-VN" dirty="0"/>
              <a:t> văn </a:t>
            </a:r>
            <a:r>
              <a:rPr lang="vi-VN" dirty="0" err="1"/>
              <a:t>bản</a:t>
            </a:r>
            <a:r>
              <a:rPr lang="vi-VN" dirty="0"/>
              <a:t> </a:t>
            </a:r>
            <a:r>
              <a:rPr lang="vi-VN" dirty="0" err="1"/>
              <a:t>của</a:t>
            </a:r>
            <a:r>
              <a:rPr lang="vi-VN" dirty="0"/>
              <a:t> </a:t>
            </a:r>
            <a:r>
              <a:rPr lang="vi-VN" dirty="0" err="1"/>
              <a:t>Bản</a:t>
            </a:r>
            <a:r>
              <a:rPr lang="vi-VN" dirty="0"/>
              <a:t> </a:t>
            </a:r>
            <a:r>
              <a:rPr lang="vi-VN" dirty="0" err="1"/>
              <a:t>cái</a:t>
            </a:r>
            <a:endParaRPr lang="vi-VN" dirty="0"/>
          </a:p>
        </p:txBody>
      </p:sp>
      <p:sp>
        <p:nvSpPr>
          <p:cNvPr id="5" name="Chỗ dành sẵn cho Ngày tháng 4"/>
          <p:cNvSpPr>
            <a:spLocks noGrp="1"/>
          </p:cNvSpPr>
          <p:nvPr>
            <p:ph type="dt" sz="half" idx="10"/>
          </p:nvPr>
        </p:nvSpPr>
        <p:spPr/>
        <p:txBody>
          <a:bodyPr rtlCol="0"/>
          <a:lstStyle/>
          <a:p>
            <a:pPr rtl="0"/>
            <a:fld id="{B9AB1D4A-8458-4CC2-8BA4-421667826001}" type="datetime1">
              <a:rPr lang="vi-VN" smtClean="0"/>
              <a:t>20/12/2023</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837612" y="2277477"/>
            <a:ext cx="2743201" cy="2322178"/>
          </a:xfrm>
        </p:spPr>
        <p:txBody>
          <a:bodyPr rtlCol="0" anchor="b">
            <a:normAutofit/>
          </a:bodyPr>
          <a:lstStyle>
            <a:lvl1pPr>
              <a:defRPr sz="2600">
                <a:solidFill>
                  <a:schemeClr val="accent2"/>
                </a:solidFill>
              </a:defRPr>
            </a:lvl1pPr>
          </a:lstStyle>
          <a:p>
            <a:pPr rtl="0"/>
            <a:r>
              <a:rPr lang="vi-VN" dirty="0"/>
              <a:t>Bấm để sửa kiểu tiêu đề Bản cái</a:t>
            </a:r>
          </a:p>
        </p:txBody>
      </p:sp>
      <p:sp>
        <p:nvSpPr>
          <p:cNvPr id="8" name="Hình chữ nhật Góc tròn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dirty="0"/>
          </a:p>
        </p:txBody>
      </p:sp>
      <p:sp>
        <p:nvSpPr>
          <p:cNvPr id="3" name="Chỗ dành sẵn cho Ảnh 2" title="Chỗ dành sẵn trống để thêm một hình ảnh. Bấm vào chỗ dành sẵn, rồi chọn hình ảnh mà bạn muốn thêm"/>
          <p:cNvSpPr>
            <a:spLocks noGrp="1"/>
          </p:cNvSpPr>
          <p:nvPr>
            <p:ph type="pic" idx="1" hasCustomPrompt="1"/>
          </p:nvPr>
        </p:nvSpPr>
        <p:spPr>
          <a:xfrm>
            <a:off x="1408112" y="647700"/>
            <a:ext cx="6629400" cy="4572000"/>
          </a:xfrm>
          <a:prstGeom prst="roundRect">
            <a:avLst>
              <a:gd name="adj" fmla="val 3725"/>
            </a:avLst>
          </a:prstGeom>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vi-VN" dirty="0"/>
              <a:t>Bấm biểu tượng để thêm hình ảnh</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vi-VN"/>
              <a:t>Chỉnh sửa kiểu văn bản của Bản cái</a:t>
            </a:r>
          </a:p>
        </p:txBody>
      </p:sp>
      <p:sp>
        <p:nvSpPr>
          <p:cNvPr id="5" name="Chỗ dành sẵn cho Ngày tháng 4"/>
          <p:cNvSpPr>
            <a:spLocks noGrp="1"/>
          </p:cNvSpPr>
          <p:nvPr>
            <p:ph type="dt" sz="half" idx="10"/>
          </p:nvPr>
        </p:nvSpPr>
        <p:spPr/>
        <p:txBody>
          <a:bodyPr rtlCol="0"/>
          <a:lstStyle/>
          <a:p>
            <a:pPr rtl="0"/>
            <a:fld id="{C8EEB4D7-FFE0-4612-A129-DD9A7DDC61EB}" type="datetime1">
              <a:rPr lang="vi-VN" smtClean="0"/>
              <a:t>20/12/2023</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7" name="Chỗ dành sẵn cho Số Trang chiếu 6"/>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B9520F76-9E09-43CF-92DF-1AD0B224A512}" type="datetime1">
              <a:rPr lang="vi-VN" smtClean="0"/>
              <a:t>20/12/2023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hasCustomPrompt="1"/>
          </p:nvPr>
        </p:nvSpPr>
        <p:spPr>
          <a:xfrm>
            <a:off x="9865014" y="304801"/>
            <a:ext cx="1715800" cy="5410200"/>
          </a:xfrm>
        </p:spPr>
        <p:txBody>
          <a:bodyPr vert="eaVert" rtlCol="0"/>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a:xfrm>
            <a:off x="2209800" y="304801"/>
            <a:ext cx="7502814" cy="5410200"/>
          </a:xfrm>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gày tháng 3"/>
          <p:cNvSpPr>
            <a:spLocks noGrp="1"/>
          </p:cNvSpPr>
          <p:nvPr>
            <p:ph type="dt" sz="half" idx="10"/>
          </p:nvPr>
        </p:nvSpPr>
        <p:spPr/>
        <p:txBody>
          <a:bodyPr rtlCol="0"/>
          <a:lstStyle/>
          <a:p>
            <a:pPr rtl="0"/>
            <a:fld id="{355A2252-D2AD-48D1-AC58-782B0528B7D1}" type="datetime1">
              <a:rPr lang="vi-VN" smtClean="0"/>
              <a:t>20/12/2023</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6" name="Chỗ dành sẵn cho Số Trang chiếu 5"/>
          <p:cNvSpPr>
            <a:spLocks noGrp="1"/>
          </p:cNvSpPr>
          <p:nvPr>
            <p:ph type="sldNum" sz="quarter" idx="12"/>
          </p:nvPr>
        </p:nvSpPr>
        <p:spPr/>
        <p:txBody>
          <a:bodyPr rtlCol="0"/>
          <a:lstStyle/>
          <a:p>
            <a:pPr rtl="0"/>
            <a:fld id="{8FDBFFB2-86D9-4B8F-A59A-553A60B94BBE}" type="slidenum">
              <a:rPr lang="vi-VN"/>
              <a:t>‹#›</a:t>
            </a:fld>
            <a:endParaRPr lang="vi-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2E3BE-9F87-48BC-B6B3-310D74CC10D3}" type="slidenum">
              <a:rPr lang="en-US" altLang="en-US" smtClean="0"/>
              <a:pPr>
                <a:defRPr/>
              </a:pPr>
              <a:t>‹#›</a:t>
            </a:fld>
            <a:endParaRPr lang="en-US" altLang="en-US"/>
          </a:p>
        </p:txBody>
      </p:sp>
    </p:spTree>
    <p:extLst>
      <p:ext uri="{BB962C8B-B14F-4D97-AF65-F5344CB8AC3E}">
        <p14:creationId xmlns:p14="http://schemas.microsoft.com/office/powerpoint/2010/main" val="2572617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C14338-C1DA-47B4-9FB4-4F0BF7B9150C}" type="slidenum">
              <a:rPr lang="en-US" altLang="en-US" smtClean="0"/>
              <a:pPr>
                <a:defRPr/>
              </a:pPr>
              <a:t>‹#›</a:t>
            </a:fld>
            <a:endParaRPr lang="en-US" altLang="en-US"/>
          </a:p>
        </p:txBody>
      </p:sp>
    </p:spTree>
    <p:extLst>
      <p:ext uri="{BB962C8B-B14F-4D97-AF65-F5344CB8AC3E}">
        <p14:creationId xmlns:p14="http://schemas.microsoft.com/office/powerpoint/2010/main" val="1291233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40FDE-454B-40BE-90CB-C3606C887F37}" type="slidenum">
              <a:rPr lang="en-US" altLang="en-US" smtClean="0"/>
              <a:pPr>
                <a:defRPr/>
              </a:pPr>
              <a:t>‹#›</a:t>
            </a:fld>
            <a:endParaRPr lang="en-US" altLang="en-US"/>
          </a:p>
        </p:txBody>
      </p:sp>
    </p:spTree>
    <p:extLst>
      <p:ext uri="{BB962C8B-B14F-4D97-AF65-F5344CB8AC3E}">
        <p14:creationId xmlns:p14="http://schemas.microsoft.com/office/powerpoint/2010/main" val="3248562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CCCD5-3752-4C04-8163-FB826BC84FAD}" type="slidenum">
              <a:rPr lang="en-US" altLang="en-US" smtClean="0"/>
              <a:pPr>
                <a:defRPr/>
              </a:pPr>
              <a:t>‹#›</a:t>
            </a:fld>
            <a:endParaRPr lang="en-US" altLang="en-US"/>
          </a:p>
        </p:txBody>
      </p:sp>
    </p:spTree>
    <p:extLst>
      <p:ext uri="{BB962C8B-B14F-4D97-AF65-F5344CB8AC3E}">
        <p14:creationId xmlns:p14="http://schemas.microsoft.com/office/powerpoint/2010/main" val="391347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A318D0-A4D2-4806-BC8B-854F9183BFB9}" type="slidenum">
              <a:rPr lang="en-US" altLang="en-US" smtClean="0"/>
              <a:pPr>
                <a:defRPr/>
              </a:pPr>
              <a:t>‹#›</a:t>
            </a:fld>
            <a:endParaRPr lang="en-US" altLang="en-US"/>
          </a:p>
        </p:txBody>
      </p:sp>
    </p:spTree>
    <p:extLst>
      <p:ext uri="{BB962C8B-B14F-4D97-AF65-F5344CB8AC3E}">
        <p14:creationId xmlns:p14="http://schemas.microsoft.com/office/powerpoint/2010/main" val="482986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28E6FD-FDDD-41D3-B11B-310DE590374F}" type="slidenum">
              <a:rPr lang="en-US" altLang="en-US" smtClean="0"/>
              <a:pPr>
                <a:defRPr/>
              </a:pPr>
              <a:t>‹#›</a:t>
            </a:fld>
            <a:endParaRPr lang="en-US" altLang="en-US"/>
          </a:p>
        </p:txBody>
      </p:sp>
    </p:spTree>
    <p:extLst>
      <p:ext uri="{BB962C8B-B14F-4D97-AF65-F5344CB8AC3E}">
        <p14:creationId xmlns:p14="http://schemas.microsoft.com/office/powerpoint/2010/main" val="796600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E5132C-0517-404B-81EA-16253EF11153}" type="slidenum">
              <a:rPr lang="en-US" altLang="en-US" smtClean="0"/>
              <a:pPr>
                <a:defRPr/>
              </a:pPr>
              <a:t>‹#›</a:t>
            </a:fld>
            <a:endParaRPr lang="en-US" altLang="en-US"/>
          </a:p>
        </p:txBody>
      </p:sp>
    </p:spTree>
    <p:extLst>
      <p:ext uri="{BB962C8B-B14F-4D97-AF65-F5344CB8AC3E}">
        <p14:creationId xmlns:p14="http://schemas.microsoft.com/office/powerpoint/2010/main" val="1989107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C34D93-4D93-43A5-A73F-4DB84F3F8A26}" type="slidenum">
              <a:rPr lang="en-US" altLang="en-US" smtClean="0"/>
              <a:pPr>
                <a:defRPr/>
              </a:pPr>
              <a:t>‹#›</a:t>
            </a:fld>
            <a:endParaRPr lang="en-US" altLang="en-US"/>
          </a:p>
        </p:txBody>
      </p:sp>
    </p:spTree>
    <p:extLst>
      <p:ext uri="{BB962C8B-B14F-4D97-AF65-F5344CB8AC3E}">
        <p14:creationId xmlns:p14="http://schemas.microsoft.com/office/powerpoint/2010/main" val="1233992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5B259-0656-48C7-9885-0767AA8D7DB9}" type="slidenum">
              <a:rPr lang="en-US" altLang="en-US" smtClean="0"/>
              <a:pPr>
                <a:defRPr/>
              </a:pPr>
              <a:t>‹#›</a:t>
            </a:fld>
            <a:endParaRPr lang="en-US" altLang="en-US"/>
          </a:p>
        </p:txBody>
      </p:sp>
    </p:spTree>
    <p:extLst>
      <p:ext uri="{BB962C8B-B14F-4D97-AF65-F5344CB8AC3E}">
        <p14:creationId xmlns:p14="http://schemas.microsoft.com/office/powerpoint/2010/main" val="1022437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A0D79A-F4D7-4BEA-8F26-890C206FDB26}" type="slidenum">
              <a:rPr lang="en-US" altLang="en-US" smtClean="0"/>
              <a:pPr>
                <a:defRPr/>
              </a:pPr>
              <a:t>‹#›</a:t>
            </a:fld>
            <a:endParaRPr lang="en-US" altLang="en-US"/>
          </a:p>
        </p:txBody>
      </p:sp>
    </p:spTree>
    <p:extLst>
      <p:ext uri="{BB962C8B-B14F-4D97-AF65-F5344CB8AC3E}">
        <p14:creationId xmlns:p14="http://schemas.microsoft.com/office/powerpoint/2010/main" val="221418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2748B7-75C7-47B1-899B-CDBD10D7AF7A}" type="slidenum">
              <a:rPr lang="en-US" altLang="en-US" smtClean="0"/>
              <a:pPr>
                <a:defRPr/>
              </a:pPr>
              <a:t>‹#›</a:t>
            </a:fld>
            <a:endParaRPr lang="en-US" altLang="en-US"/>
          </a:p>
        </p:txBody>
      </p:sp>
    </p:spTree>
    <p:extLst>
      <p:ext uri="{BB962C8B-B14F-4D97-AF65-F5344CB8AC3E}">
        <p14:creationId xmlns:p14="http://schemas.microsoft.com/office/powerpoint/2010/main" val="4032086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2E3BE-9F87-48BC-B6B3-310D74CC10D3}" type="slidenum">
              <a:rPr lang="en-US" altLang="en-US" smtClean="0"/>
              <a:pPr>
                <a:defRPr/>
              </a:pPr>
              <a:t>‹#›</a:t>
            </a:fld>
            <a:endParaRPr lang="en-US" altLang="en-US"/>
          </a:p>
        </p:txBody>
      </p:sp>
    </p:spTree>
    <p:extLst>
      <p:ext uri="{BB962C8B-B14F-4D97-AF65-F5344CB8AC3E}">
        <p14:creationId xmlns:p14="http://schemas.microsoft.com/office/powerpoint/2010/main" val="1517759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C14338-C1DA-47B4-9FB4-4F0BF7B9150C}" type="slidenum">
              <a:rPr lang="en-US" altLang="en-US" smtClean="0"/>
              <a:pPr>
                <a:defRPr/>
              </a:pPr>
              <a:t>‹#›</a:t>
            </a:fld>
            <a:endParaRPr lang="en-US" altLang="en-US"/>
          </a:p>
        </p:txBody>
      </p:sp>
    </p:spTree>
    <p:extLst>
      <p:ext uri="{BB962C8B-B14F-4D97-AF65-F5344CB8AC3E}">
        <p14:creationId xmlns:p14="http://schemas.microsoft.com/office/powerpoint/2010/main" val="2706077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40FDE-454B-40BE-90CB-C3606C887F37}" type="slidenum">
              <a:rPr lang="en-US" altLang="en-US" smtClean="0"/>
              <a:pPr>
                <a:defRPr/>
              </a:pPr>
              <a:t>‹#›</a:t>
            </a:fld>
            <a:endParaRPr lang="en-US" altLang="en-US"/>
          </a:p>
        </p:txBody>
      </p:sp>
    </p:spTree>
    <p:extLst>
      <p:ext uri="{BB962C8B-B14F-4D97-AF65-F5344CB8AC3E}">
        <p14:creationId xmlns:p14="http://schemas.microsoft.com/office/powerpoint/2010/main" val="2789679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CCCD5-3752-4C04-8163-FB826BC84FAD}" type="slidenum">
              <a:rPr lang="en-US" altLang="en-US" smtClean="0"/>
              <a:pPr>
                <a:defRPr/>
              </a:pPr>
              <a:t>‹#›</a:t>
            </a:fld>
            <a:endParaRPr lang="en-US" altLang="en-US"/>
          </a:p>
        </p:txBody>
      </p:sp>
    </p:spTree>
    <p:extLst>
      <p:ext uri="{BB962C8B-B14F-4D97-AF65-F5344CB8AC3E}">
        <p14:creationId xmlns:p14="http://schemas.microsoft.com/office/powerpoint/2010/main" val="3356916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A318D0-A4D2-4806-BC8B-854F9183BFB9}" type="slidenum">
              <a:rPr lang="en-US" altLang="en-US" smtClean="0"/>
              <a:pPr>
                <a:defRPr/>
              </a:pPr>
              <a:t>‹#›</a:t>
            </a:fld>
            <a:endParaRPr lang="en-US" altLang="en-US"/>
          </a:p>
        </p:txBody>
      </p:sp>
    </p:spTree>
    <p:extLst>
      <p:ext uri="{BB962C8B-B14F-4D97-AF65-F5344CB8AC3E}">
        <p14:creationId xmlns:p14="http://schemas.microsoft.com/office/powerpoint/2010/main" val="2902254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28E6FD-FDDD-41D3-B11B-310DE590374F}" type="slidenum">
              <a:rPr lang="en-US" altLang="en-US" smtClean="0"/>
              <a:pPr>
                <a:defRPr/>
              </a:pPr>
              <a:t>‹#›</a:t>
            </a:fld>
            <a:endParaRPr lang="en-US" altLang="en-US"/>
          </a:p>
        </p:txBody>
      </p:sp>
    </p:spTree>
    <p:extLst>
      <p:ext uri="{BB962C8B-B14F-4D97-AF65-F5344CB8AC3E}">
        <p14:creationId xmlns:p14="http://schemas.microsoft.com/office/powerpoint/2010/main" val="3061742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E5132C-0517-404B-81EA-16253EF11153}" type="slidenum">
              <a:rPr lang="en-US" altLang="en-US" smtClean="0"/>
              <a:pPr>
                <a:defRPr/>
              </a:pPr>
              <a:t>‹#›</a:t>
            </a:fld>
            <a:endParaRPr lang="en-US" altLang="en-US"/>
          </a:p>
        </p:txBody>
      </p:sp>
    </p:spTree>
    <p:extLst>
      <p:ext uri="{BB962C8B-B14F-4D97-AF65-F5344CB8AC3E}">
        <p14:creationId xmlns:p14="http://schemas.microsoft.com/office/powerpoint/2010/main" val="2910513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C34D93-4D93-43A5-A73F-4DB84F3F8A26}" type="slidenum">
              <a:rPr lang="en-US" altLang="en-US" smtClean="0"/>
              <a:pPr>
                <a:defRPr/>
              </a:pPr>
              <a:t>‹#›</a:t>
            </a:fld>
            <a:endParaRPr lang="en-US" altLang="en-US"/>
          </a:p>
        </p:txBody>
      </p:sp>
    </p:spTree>
    <p:extLst>
      <p:ext uri="{BB962C8B-B14F-4D97-AF65-F5344CB8AC3E}">
        <p14:creationId xmlns:p14="http://schemas.microsoft.com/office/powerpoint/2010/main" val="2463602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5B259-0656-48C7-9885-0767AA8D7DB9}" type="slidenum">
              <a:rPr lang="en-US" altLang="en-US" smtClean="0"/>
              <a:pPr>
                <a:defRPr/>
              </a:pPr>
              <a:t>‹#›</a:t>
            </a:fld>
            <a:endParaRPr lang="en-US" altLang="en-US"/>
          </a:p>
        </p:txBody>
      </p:sp>
    </p:spTree>
    <p:extLst>
      <p:ext uri="{BB962C8B-B14F-4D97-AF65-F5344CB8AC3E}">
        <p14:creationId xmlns:p14="http://schemas.microsoft.com/office/powerpoint/2010/main" val="1748514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A0D79A-F4D7-4BEA-8F26-890C206FDB26}" type="slidenum">
              <a:rPr lang="en-US" altLang="en-US" smtClean="0"/>
              <a:pPr>
                <a:defRPr/>
              </a:pPr>
              <a:t>‹#›</a:t>
            </a:fld>
            <a:endParaRPr lang="en-US" altLang="en-US"/>
          </a:p>
        </p:txBody>
      </p:sp>
    </p:spTree>
    <p:extLst>
      <p:ext uri="{BB962C8B-B14F-4D97-AF65-F5344CB8AC3E}">
        <p14:creationId xmlns:p14="http://schemas.microsoft.com/office/powerpoint/2010/main" val="1746482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2748B7-75C7-47B1-899B-CDBD10D7AF7A}" type="slidenum">
              <a:rPr lang="en-US" altLang="en-US" smtClean="0"/>
              <a:pPr>
                <a:defRPr/>
              </a:pPr>
              <a:t>‹#›</a:t>
            </a:fld>
            <a:endParaRPr lang="en-US" altLang="en-US"/>
          </a:p>
        </p:txBody>
      </p:sp>
    </p:spTree>
    <p:extLst>
      <p:ext uri="{BB962C8B-B14F-4D97-AF65-F5344CB8AC3E}">
        <p14:creationId xmlns:p14="http://schemas.microsoft.com/office/powerpoint/2010/main" val="3561773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12/20/2023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564526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368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16463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4844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12/20/2023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06038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12/20/2023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277679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281455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897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12/20/2023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176543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948657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082130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89681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3"/>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3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2891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509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53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12/20/2023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890361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12/20/2023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2588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12/20/2023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94565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3005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6561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1744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582848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476350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32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01151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382699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143973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86621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40088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2023/12/20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02299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967753"/>
      </p:ext>
    </p:extLst>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408331"/>
      </p:ext>
    </p:extLst>
  </p:cSld>
  <p:clrMapOvr>
    <a:masterClrMapping/>
  </p:clrMapOvr>
  <p:transition advTm="6645"/>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727350"/>
      </p:ext>
    </p:extLst>
  </p:cSld>
  <p:clrMapOvr>
    <a:masterClrMapping/>
  </p:clrMapOvr>
  <p:transition advTm="6645"/>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052443"/>
      </p:ext>
    </p:extLst>
  </p:cSld>
  <p:clrMapOvr>
    <a:masterClrMapping/>
  </p:clrMapOvr>
  <p:transition advTm="6645"/>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1967384"/>
      </p:ext>
    </p:extLst>
  </p:cSld>
  <p:clrMapOvr>
    <a:masterClrMapping/>
  </p:clrMapOvr>
  <p:transition advTm="6645"/>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3708090"/>
      </p:ext>
    </p:extLst>
  </p:cSld>
  <p:clrMapOvr>
    <a:masterClrMapping/>
  </p:clrMapOvr>
  <p:transition advTm="6645"/>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0619298"/>
      </p:ext>
    </p:extLst>
  </p:cSld>
  <p:clrMapOvr>
    <a:masterClrMapping/>
  </p:clrMapOvr>
  <p:transition advTm="6645"/>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5242179"/>
      </p:ext>
    </p:extLst>
  </p:cSld>
  <p:clrMapOvr>
    <a:masterClrMapping/>
  </p:clrMapOvr>
  <p:transition advTm="6645"/>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442352"/>
      </p:ext>
    </p:extLst>
  </p:cSld>
  <p:clrMapOvr>
    <a:masterClrMapping/>
  </p:clrMapOvr>
  <p:transition advTm="6645"/>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958040"/>
      </p:ext>
    </p:extLst>
  </p:cSld>
  <p:clrMapOvr>
    <a:masterClrMapping/>
  </p:clrMapOvr>
  <p:transition advTm="6645"/>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0027465"/>
      </p:ext>
    </p:extLst>
  </p:cSld>
  <p:clrMapOvr>
    <a:masterClrMapping/>
  </p:clrMapOvr>
  <p:transition advTm="6645"/>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7137547"/>
      </p:ext>
    </p:extLst>
  </p:cSld>
  <p:clrMapOvr>
    <a:masterClrMapping/>
  </p:clrMapOvr>
  <p:transition advTm="6645"/>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5.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12/20/2023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tiêu đề Bản cái</a:t>
            </a:r>
          </a:p>
        </p:txBody>
      </p:sp>
      <p:sp>
        <p:nvSpPr>
          <p:cNvPr id="3" name="Chỗ dành sẵn cho Văn bản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vi-VN" noProof="0" dirty="0" err="1"/>
              <a:t>Bấm</a:t>
            </a:r>
            <a:r>
              <a:rPr lang="vi-VN" noProof="0" dirty="0"/>
              <a:t> </a:t>
            </a:r>
            <a:r>
              <a:rPr lang="vi-VN" noProof="0" dirty="0" err="1"/>
              <a:t>để</a:t>
            </a:r>
            <a:r>
              <a:rPr lang="vi-VN" noProof="0" dirty="0"/>
              <a:t> </a:t>
            </a:r>
            <a:r>
              <a:rPr lang="vi-VN" noProof="0" dirty="0" err="1"/>
              <a:t>chỉnh</a:t>
            </a:r>
            <a:r>
              <a:rPr lang="vi-VN" noProof="0" dirty="0"/>
              <a:t> </a:t>
            </a:r>
            <a:r>
              <a:rPr lang="vi-VN" noProof="0" dirty="0" err="1"/>
              <a:t>sửa</a:t>
            </a:r>
            <a:r>
              <a:rPr lang="vi-VN" noProof="0" dirty="0"/>
              <a:t> </a:t>
            </a:r>
            <a:r>
              <a:rPr lang="vi-VN" noProof="0" dirty="0" err="1"/>
              <a:t>kiểu</a:t>
            </a:r>
            <a:r>
              <a:rPr lang="vi-VN" noProof="0" dirty="0"/>
              <a:t> văn bản </a:t>
            </a:r>
            <a:r>
              <a:rPr lang="vi-VN" noProof="0" dirty="0" err="1"/>
              <a:t>Bản</a:t>
            </a:r>
            <a:r>
              <a:rPr lang="vi-VN" noProof="0" dirty="0"/>
              <a:t> cái</a:t>
            </a:r>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4" name="Chỗ dành sẵn cho Ngày tháng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spc="-40" baseline="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7E94C8EA-7194-4619-9588-D81C9427E0FC}" type="datetime1">
              <a:rPr lang="vi-VN" smtClean="0"/>
              <a:t>20/12/2023</a:t>
            </a:fld>
            <a:endParaRPr lang="vi-VN" dirty="0"/>
          </a:p>
        </p:txBody>
      </p:sp>
      <p:sp>
        <p:nvSpPr>
          <p:cNvPr id="5" name="Chỗ dành sẵn cho Chân trang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vi-VN" dirty="0"/>
          </a:p>
        </p:txBody>
      </p:sp>
      <p:sp>
        <p:nvSpPr>
          <p:cNvPr id="6" name="Chỗ dành sẵn cho Số Trang chiếu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250" b="1">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fld id="{8FDBFFB2-86D9-4B8F-A59A-553A60B94BBE}" type="slidenum">
              <a:rPr lang="vi-VN" smtClean="0"/>
              <a:t>‹#›</a:t>
            </a:fld>
            <a:endParaRPr lang="vi-VN"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a:defRPr>
            </a:lvl1pPr>
          </a:lstStyle>
          <a:p>
            <a:pPr>
              <a:defRPr/>
            </a:pPr>
            <a:fld id="{BE9F02FB-B92D-4C02-939B-0A3F6C9F931A}" type="slidenum">
              <a:rPr lang="en-US" altLang="en-US" smtClean="0"/>
              <a:pPr>
                <a:defRPr/>
              </a:pPr>
              <a:t>‹#›</a:t>
            </a:fld>
            <a:endParaRPr lang="en-US" altLang="en-US"/>
          </a:p>
        </p:txBody>
      </p:sp>
      <p:pic>
        <p:nvPicPr>
          <p:cNvPr id="2055" name="Picture 9" descr="hoa huong duo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624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a:defRPr>
            </a:lvl1pPr>
          </a:lstStyle>
          <a:p>
            <a:pPr>
              <a:defRPr/>
            </a:pPr>
            <a:fld id="{BE9F02FB-B92D-4C02-939B-0A3F6C9F931A}" type="slidenum">
              <a:rPr lang="en-US" altLang="en-US" smtClean="0"/>
              <a:pPr>
                <a:defRPr/>
              </a:pPr>
              <a:t>‹#›</a:t>
            </a:fld>
            <a:endParaRPr lang="en-US" altLang="en-US"/>
          </a:p>
        </p:txBody>
      </p:sp>
      <p:pic>
        <p:nvPicPr>
          <p:cNvPr id="2055" name="Picture 9" descr="hoa huong duo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3787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12/20/2023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2546584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2023/12/20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4911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619758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xml"/><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9.xml"/><Relationship Id="rId5" Type="http://schemas.openxmlformats.org/officeDocument/2006/relationships/image" Target="../media/image55.emf"/><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8.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61.emf"/><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38.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791" t="53519" r="1" b="6482"/>
          <a:stretch>
            <a:fillRect/>
          </a:stretch>
        </p:blipFill>
        <p:spPr>
          <a:xfrm>
            <a:off x="10337803" y="3899020"/>
            <a:ext cx="1854200" cy="2743201"/>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1275523"/>
            <a:ext cx="812800" cy="812800"/>
          </a:xfrm>
          <a:prstGeom prst="rect">
            <a:avLst/>
          </a:prstGeom>
        </p:spPr>
      </p:pic>
      <p:sp>
        <p:nvSpPr>
          <p:cNvPr id="21" name="圆角矩形 1"/>
          <p:cNvSpPr/>
          <p:nvPr/>
        </p:nvSpPr>
        <p:spPr>
          <a:xfrm>
            <a:off x="3040641" y="3872105"/>
            <a:ext cx="5421715" cy="1091423"/>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0" rIns="121701" bIns="60850" anchor="ctr"/>
          <a:lstStyle/>
          <a:p>
            <a:pPr algn="ctr" defTabSz="1216660">
              <a:defRPr/>
            </a:pPr>
            <a:r>
              <a:rPr lang="en-US" altLang="zh-CN" sz="4800" b="1">
                <a:solidFill>
                  <a:srgbClr val="FF0000"/>
                </a:solidFill>
              </a:rPr>
              <a:t>TIẾNG VIỆT LỚP 1</a:t>
            </a:r>
            <a:endParaRPr lang="zh-CN" altLang="en-US" sz="4800" b="1">
              <a:solidFill>
                <a:srgbClr val="FF0000"/>
              </a:solidFill>
            </a:endParaRPr>
          </a:p>
        </p:txBody>
      </p:sp>
      <p:sp>
        <p:nvSpPr>
          <p:cNvPr id="25" name="Rectangle 24"/>
          <p:cNvSpPr/>
          <p:nvPr/>
        </p:nvSpPr>
        <p:spPr>
          <a:xfrm>
            <a:off x="3515953" y="3226409"/>
            <a:ext cx="5578883" cy="4238939"/>
          </a:xfrm>
          <a:prstGeom prst="rect">
            <a:avLst/>
          </a:prstGeom>
          <a:noFill/>
        </p:spPr>
        <p:txBody>
          <a:bodyPr spcFirstLastPara="1" wrap="none" lIns="121701" tIns="60850" rIns="121701" bIns="60850">
            <a:prstTxWarp prst="textArchUp">
              <a:avLst>
                <a:gd name="adj" fmla="val 9957375"/>
              </a:avLst>
            </a:prstTxWarp>
            <a:spAutoFit/>
          </a:bodyPr>
          <a:lstStyle/>
          <a:p>
            <a:pPr algn="ctr" defTabSz="1216660">
              <a:defRPr/>
            </a:pPr>
            <a:endParaRPr lang="en-US" sz="6400" b="1" cap="all">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4" tIns="45718" rIns="91314" bIns="45718" fromWordArt="1">
            <a:prstTxWarp prst="textArchUp">
              <a:avLst>
                <a:gd name="adj" fmla="val 11020719"/>
              </a:avLst>
            </a:prstTxWarp>
          </a:bodyPr>
          <a:lstStyle/>
          <a:p>
            <a:pPr algn="ctr" defTabSz="912495"/>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pic>
        <p:nvPicPr>
          <p:cNvPr id="1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20" fill="hold" display="0">
                  <p:stCondLst>
                    <p:cond delay="indefinite"/>
                  </p:stCondLst>
                  <p:endCondLst>
                    <p:cond evt="onStopAudio" delay="0">
                      <p:tgtEl>
                        <p:sldTgt/>
                      </p:tgtEl>
                    </p:cond>
                  </p:endCondLst>
                </p:cTn>
                <p:tgtEl>
                  <p:spTgt spid="14"/>
                </p:tgtEl>
              </p:cMediaNode>
            </p:audio>
          </p:childTnLst>
        </p:cTn>
      </p:par>
    </p:tnLst>
    <p:bldLst>
      <p:bldP spid="21"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3974911" y="5296237"/>
            <a:ext cx="7443366" cy="1200329"/>
          </a:xfrm>
          <a:prstGeom prst="rect">
            <a:avLst/>
          </a:prstGeom>
          <a:noFill/>
        </p:spPr>
        <p:txBody>
          <a:bodyPr wrap="square" rtlCol="0">
            <a:spAutoFit/>
          </a:bodyPr>
          <a:lstStyle/>
          <a:p>
            <a:r>
              <a:rPr lang="en-US" sz="7200" b="1" dirty="0">
                <a:latin typeface="+mj-lt"/>
                <a:cs typeface="Times New Roman" panose="02020603050405020304" pitchFamily="18" charset="0"/>
              </a:rPr>
              <a:t>con </a:t>
            </a:r>
            <a:r>
              <a:rPr lang="en-US" sz="7200" b="1" dirty="0" err="1">
                <a:latin typeface="+mj-lt"/>
                <a:cs typeface="Times New Roman" panose="02020603050405020304" pitchFamily="18" charset="0"/>
              </a:rPr>
              <a:t>đường</a:t>
            </a:r>
            <a:endParaRPr lang="en-US" sz="7200" b="1" dirty="0">
              <a:latin typeface="+mj-lt"/>
              <a:cs typeface="Times New Roman" panose="02020603050405020304" pitchFamily="18" charset="0"/>
            </a:endParaRPr>
          </a:p>
        </p:txBody>
      </p:sp>
      <p:sp>
        <p:nvSpPr>
          <p:cNvPr id="8" name="TextBox 7"/>
          <p:cNvSpPr txBox="1"/>
          <p:nvPr/>
        </p:nvSpPr>
        <p:spPr>
          <a:xfrm>
            <a:off x="6446965" y="5296236"/>
            <a:ext cx="4209312" cy="1200329"/>
          </a:xfrm>
          <a:prstGeom prst="rect">
            <a:avLst/>
          </a:prstGeom>
          <a:noFill/>
        </p:spPr>
        <p:txBody>
          <a:bodyPr wrap="square" rtlCol="0">
            <a:spAutoFit/>
          </a:bodyPr>
          <a:lstStyle/>
          <a:p>
            <a:r>
              <a:rPr lang="en-US" sz="7200" b="1" dirty="0" err="1">
                <a:solidFill>
                  <a:srgbClr val="FF0000"/>
                </a:solidFill>
                <a:latin typeface="+mj-lt"/>
                <a:cs typeface="Times New Roman" panose="02020603050405020304" pitchFamily="18" charset="0"/>
              </a:rPr>
              <a:t>ương</a:t>
            </a:r>
            <a:r>
              <a:rPr lang="en-US" sz="7200" b="1" dirty="0">
                <a:solidFill>
                  <a:srgbClr val="FF0000"/>
                </a:solidFill>
                <a:latin typeface="+mj-lt"/>
                <a:cs typeface="Times New Roman" panose="02020603050405020304" pitchFamily="18" charset="0"/>
              </a:rPr>
              <a:t> </a:t>
            </a:r>
          </a:p>
        </p:txBody>
      </p:sp>
      <p:sp>
        <p:nvSpPr>
          <p:cNvPr id="3" name="AutoShape 2" descr="Bãi biển Mỹ Khê Đà Nẵng - Bãi biển đẹp nhất hành t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6" name="Picture 2" descr="Top 5 con đường đẹp nhất Đà Nẵng - Cổng thông tin du lịch thành phố Đà Nẵng">
            <a:extLst>
              <a:ext uri="{FF2B5EF4-FFF2-40B4-BE49-F238E27FC236}">
                <a16:creationId xmlns:a16="http://schemas.microsoft.com/office/drawing/2014/main" id="{CEAD43B0-C977-4FC0-9C22-4D45CA9EE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047" y="361434"/>
            <a:ext cx="5778182" cy="44338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715883-8F08-45D3-BE20-DBE114220CB4}"/>
              </a:ext>
            </a:extLst>
          </p:cNvPr>
          <p:cNvPicPr>
            <a:picLocks noChangeAspect="1"/>
          </p:cNvPicPr>
          <p:nvPr/>
        </p:nvPicPr>
        <p:blipFill>
          <a:blip r:embed="rId3"/>
          <a:stretch>
            <a:fillRect/>
          </a:stretch>
        </p:blipFill>
        <p:spPr>
          <a:xfrm>
            <a:off x="460375" y="361434"/>
            <a:ext cx="5611451" cy="4433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57"/>
        <p:cNvGrpSpPr/>
        <p:nvPr/>
      </p:nvGrpSpPr>
      <p:grpSpPr>
        <a:xfrm>
          <a:off x="0" y="0"/>
          <a:ext cx="0" cy="0"/>
          <a:chOff x="0" y="0"/>
          <a:chExt cx="0" cy="0"/>
        </a:xfrm>
      </p:grpSpPr>
      <p:sp>
        <p:nvSpPr>
          <p:cNvPr id="560" name="Google Shape;560;p37"/>
          <p:cNvSpPr txBox="1">
            <a:spLocks noGrp="1"/>
          </p:cNvSpPr>
          <p:nvPr>
            <p:ph type="sldNum" sz="quarter" idx="4294967295"/>
          </p:nvPr>
        </p:nvSpPr>
        <p:spPr>
          <a:xfrm>
            <a:off x="11658600" y="6280150"/>
            <a:ext cx="533400" cy="34925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11</a:t>
            </a:fld>
            <a:endParaRPr kern="0">
              <a:solidFill>
                <a:srgbClr val="65677F"/>
              </a:solidFill>
            </a:endParaRPr>
          </a:p>
        </p:txBody>
      </p:sp>
      <p:sp>
        <p:nvSpPr>
          <p:cNvPr id="10" name="Google Shape;461;p28"/>
          <p:cNvSpPr txBox="1"/>
          <p:nvPr/>
        </p:nvSpPr>
        <p:spPr>
          <a:xfrm>
            <a:off x="2898450" y="2997260"/>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Viết</a:t>
            </a:r>
            <a:r>
              <a:rPr lang="en-US" sz="8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8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bảng</a:t>
            </a:r>
            <a:r>
              <a:rPr lang="vi-VN" sz="8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con</a:t>
            </a:r>
            <a:endParaRPr lang="en-US" sz="66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63"/>
        <p:cNvGrpSpPr/>
        <p:nvPr/>
      </p:nvGrpSpPr>
      <p:grpSpPr>
        <a:xfrm>
          <a:off x="0" y="0"/>
          <a:ext cx="0" cy="0"/>
          <a:chOff x="0" y="0"/>
          <a:chExt cx="0" cy="0"/>
        </a:xfrm>
      </p:grpSpPr>
      <p:sp>
        <p:nvSpPr>
          <p:cNvPr id="6" name="Google Shape;461;p28"/>
          <p:cNvSpPr txBox="1"/>
          <p:nvPr/>
        </p:nvSpPr>
        <p:spPr>
          <a:xfrm>
            <a:off x="2743200" y="2084889"/>
            <a:ext cx="6705600" cy="104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13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3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pic>
        <p:nvPicPr>
          <p:cNvPr id="18" name="图片 17"/>
          <p:cNvPicPr>
            <a:picLocks noChangeAspect="1"/>
          </p:cNvPicPr>
          <p:nvPr/>
        </p:nvPicPr>
        <p:blipFill>
          <a:blip r:embed="rId2"/>
          <a:stretch>
            <a:fillRect/>
          </a:stretch>
        </p:blipFill>
        <p:spPr>
          <a:xfrm>
            <a:off x="2808039" y="807900"/>
            <a:ext cx="6772501" cy="1440000"/>
          </a:xfrm>
          <a:prstGeom prst="rect">
            <a:avLst/>
          </a:prstGeom>
          <a:effectLst>
            <a:outerShdw blurRad="50800" dist="38100" dir="2700000" algn="tl" rotWithShape="0">
              <a:prstClr val="black">
                <a:alpha val="40000"/>
              </a:prstClr>
            </a:outerShdw>
          </a:effectLst>
        </p:spPr>
      </p:pic>
      <p:grpSp>
        <p:nvGrpSpPr>
          <p:cNvPr id="28" name="组合 27"/>
          <p:cNvGrpSpPr/>
          <p:nvPr/>
        </p:nvGrpSpPr>
        <p:grpSpPr>
          <a:xfrm>
            <a:off x="512177" y="165021"/>
            <a:ext cx="4772204" cy="1149417"/>
            <a:chOff x="512177" y="165021"/>
            <a:chExt cx="4772204" cy="1149417"/>
          </a:xfrm>
        </p:grpSpPr>
        <p:sp>
          <p:nvSpPr>
            <p:cNvPr id="29" name="文本框 14"/>
            <p:cNvSpPr/>
            <p:nvPr/>
          </p:nvSpPr>
          <p:spPr>
            <a:xfrm>
              <a:off x="1545452" y="340277"/>
              <a:ext cx="3738929"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Tô</a:t>
              </a:r>
              <a:r>
                <a:rPr kumimoji="0" lang="en-US" altLang="zh-C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altLang="zh-C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altLang="zh-C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图片 29"/>
            <p:cNvPicPr>
              <a:picLocks noChangeAspect="1"/>
            </p:cNvPicPr>
            <p:nvPr/>
          </p:nvPicPr>
          <p:blipFill>
            <a:blip r:embed="rId3"/>
            <a:stretch>
              <a:fillRect/>
            </a:stretch>
          </p:blipFill>
          <p:spPr>
            <a:xfrm>
              <a:off x="512177" y="165021"/>
              <a:ext cx="837560" cy="1149417"/>
            </a:xfrm>
            <a:prstGeom prst="rect">
              <a:avLst/>
            </a:prstGeom>
          </p:spPr>
        </p:pic>
      </p:grpSp>
      <p:pic>
        <p:nvPicPr>
          <p:cNvPr id="33" name="Picture 32">
            <a:extLst>
              <a:ext uri="{FF2B5EF4-FFF2-40B4-BE49-F238E27FC236}">
                <a16:creationId xmlns:a16="http://schemas.microsoft.com/office/drawing/2014/main" id="{78A002B1-446F-4FD3-91DE-0A70F9E0DF7F}"/>
              </a:ext>
            </a:extLst>
          </p:cNvPr>
          <p:cNvPicPr>
            <a:picLocks noChangeAspect="1"/>
          </p:cNvPicPr>
          <p:nvPr/>
        </p:nvPicPr>
        <p:blipFill rotWithShape="1">
          <a:blip r:embed="rId4"/>
          <a:srcRect r="19636"/>
          <a:stretch/>
        </p:blipFill>
        <p:spPr>
          <a:xfrm>
            <a:off x="1636047" y="2696137"/>
            <a:ext cx="9336753" cy="2894846"/>
          </a:xfrm>
          <a:prstGeom prst="rect">
            <a:avLst/>
          </a:prstGeom>
        </p:spPr>
      </p:pic>
      <p:pic>
        <p:nvPicPr>
          <p:cNvPr id="31" name="图片 30"/>
          <p:cNvPicPr>
            <a:picLocks noChangeAspect="1"/>
          </p:cNvPicPr>
          <p:nvPr/>
        </p:nvPicPr>
        <p:blipFill>
          <a:blip r:embed="rId5"/>
          <a:stretch>
            <a:fillRect/>
          </a:stretch>
        </p:blipFill>
        <p:spPr>
          <a:xfrm>
            <a:off x="10809940" y="3811432"/>
            <a:ext cx="1282500" cy="31612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535469" y="425722"/>
            <a:ext cx="11348754" cy="3936958"/>
            <a:chOff x="283335" y="-164177"/>
            <a:chExt cx="11955089" cy="4224270"/>
          </a:xfrm>
        </p:grpSpPr>
        <p:grpSp>
          <p:nvGrpSpPr>
            <p:cNvPr id="11" name="Group 10"/>
            <p:cNvGrpSpPr/>
            <p:nvPr/>
          </p:nvGrpSpPr>
          <p:grpSpPr>
            <a:xfrm>
              <a:off x="386366" y="-164177"/>
              <a:ext cx="11852058" cy="4224270"/>
              <a:chOff x="1530022" y="0"/>
              <a:chExt cx="9929284" cy="4859821"/>
            </a:xfrm>
          </p:grpSpPr>
          <p:pic>
            <p:nvPicPr>
              <p:cNvPr id="2" name="Picture 1"/>
              <p:cNvPicPr>
                <a:picLocks noChangeAspect="1"/>
              </p:cNvPicPr>
              <p:nvPr/>
            </p:nvPicPr>
            <p:blipFill>
              <a:blip r:embed="rId2"/>
              <a:stretch>
                <a:fillRect/>
              </a:stretch>
            </p:blipFill>
            <p:spPr>
              <a:xfrm>
                <a:off x="1530022" y="0"/>
                <a:ext cx="9890392" cy="4859821"/>
              </a:xfrm>
              <a:prstGeom prst="rect">
                <a:avLst/>
              </a:prstGeom>
            </p:spPr>
          </p:pic>
          <p:pic>
            <p:nvPicPr>
              <p:cNvPr id="3" name="Picture 2"/>
              <p:cNvPicPr>
                <a:picLocks noChangeAspect="1"/>
              </p:cNvPicPr>
              <p:nvPr/>
            </p:nvPicPr>
            <p:blipFill>
              <a:blip r:embed="rId3"/>
              <a:stretch>
                <a:fillRect/>
              </a:stretch>
            </p:blipFill>
            <p:spPr>
              <a:xfrm>
                <a:off x="10810814" y="0"/>
                <a:ext cx="609600" cy="342900"/>
              </a:xfrm>
              <a:prstGeom prst="rect">
                <a:avLst/>
              </a:prstGeom>
            </p:spPr>
          </p:pic>
          <p:pic>
            <p:nvPicPr>
              <p:cNvPr id="9" name="Picture 8"/>
              <p:cNvPicPr>
                <a:picLocks noChangeAspect="1"/>
              </p:cNvPicPr>
              <p:nvPr/>
            </p:nvPicPr>
            <p:blipFill>
              <a:blip r:embed="rId3"/>
              <a:stretch>
                <a:fillRect/>
              </a:stretch>
            </p:blipFill>
            <p:spPr>
              <a:xfrm>
                <a:off x="10810814" y="780510"/>
                <a:ext cx="609600" cy="342899"/>
              </a:xfrm>
              <a:prstGeom prst="cloud">
                <a:avLst/>
              </a:prstGeom>
            </p:spPr>
          </p:pic>
          <p:pic>
            <p:nvPicPr>
              <p:cNvPr id="10" name="Picture 9"/>
              <p:cNvPicPr>
                <a:picLocks noChangeAspect="1"/>
              </p:cNvPicPr>
              <p:nvPr/>
            </p:nvPicPr>
            <p:blipFill>
              <a:blip r:embed="rId3"/>
              <a:stretch>
                <a:fillRect/>
              </a:stretch>
            </p:blipFill>
            <p:spPr>
              <a:xfrm>
                <a:off x="10849706" y="1257049"/>
                <a:ext cx="609600" cy="698709"/>
              </a:xfrm>
              <a:prstGeom prst="cloud">
                <a:avLst/>
              </a:prstGeom>
            </p:spPr>
          </p:pic>
        </p:grpSp>
        <p:pic>
          <p:nvPicPr>
            <p:cNvPr id="13" name="Picture 12"/>
            <p:cNvPicPr>
              <a:picLocks noChangeAspect="1"/>
            </p:cNvPicPr>
            <p:nvPr/>
          </p:nvPicPr>
          <p:blipFill>
            <a:blip r:embed="rId4"/>
            <a:stretch>
              <a:fillRect/>
            </a:stretch>
          </p:blipFill>
          <p:spPr>
            <a:xfrm>
              <a:off x="283335" y="928480"/>
              <a:ext cx="1486211" cy="698709"/>
            </a:xfrm>
            <a:prstGeom prst="rect">
              <a:avLst/>
            </a:prstGeom>
          </p:spPr>
        </p:pic>
      </p:grpSp>
      <p:grpSp>
        <p:nvGrpSpPr>
          <p:cNvPr id="12" name="Group 11"/>
          <p:cNvGrpSpPr/>
          <p:nvPr/>
        </p:nvGrpSpPr>
        <p:grpSpPr>
          <a:xfrm>
            <a:off x="633275" y="486331"/>
            <a:ext cx="1831526" cy="675505"/>
            <a:chOff x="1091978" y="573744"/>
            <a:chExt cx="1831526" cy="675505"/>
          </a:xfrm>
        </p:grpSpPr>
        <p:sp>
          <p:nvSpPr>
            <p:cNvPr id="4" name="Rectangle: Rounded Corners 3"/>
            <p:cNvSpPr/>
            <p:nvPr/>
          </p:nvSpPr>
          <p:spPr>
            <a:xfrm>
              <a:off x="1530022" y="573744"/>
              <a:ext cx="1393482" cy="67550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Đọc</a:t>
              </a:r>
              <a:endParaRPr lang="en-US" sz="2800" b="1" dirty="0">
                <a:latin typeface="+mj-lt"/>
              </a:endParaRPr>
            </a:p>
          </p:txBody>
        </p:sp>
        <p:sp>
          <p:nvSpPr>
            <p:cNvPr id="5" name="Oval 4"/>
            <p:cNvSpPr/>
            <p:nvPr/>
          </p:nvSpPr>
          <p:spPr>
            <a:xfrm>
              <a:off x="1091978" y="648696"/>
              <a:ext cx="535469"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4</a:t>
              </a:r>
            </a:p>
          </p:txBody>
        </p:sp>
      </p:grpSp>
      <p:sp>
        <p:nvSpPr>
          <p:cNvPr id="6" name="TextBox 5"/>
          <p:cNvSpPr txBox="1"/>
          <p:nvPr/>
        </p:nvSpPr>
        <p:spPr>
          <a:xfrm>
            <a:off x="633275" y="4161693"/>
            <a:ext cx="11250948" cy="2554545"/>
          </a:xfrm>
          <a:prstGeom prst="rect">
            <a:avLst/>
          </a:prstGeom>
          <a:noFill/>
        </p:spPr>
        <p:txBody>
          <a:bodyPr wrap="square" rtlCol="0">
            <a:spAutoFit/>
          </a:bodyPr>
          <a:lstStyle/>
          <a:p>
            <a:pPr indent="457200" algn="just"/>
            <a:r>
              <a:rPr lang="vi-VN" sz="3200" dirty="0">
                <a:latin typeface="Arial-Rounded" panose="020B0500000000000000" pitchFamily="34" charset="0"/>
                <a:ea typeface="Arial-Rounded" panose="020B0500000000000000" pitchFamily="34" charset="0"/>
                <a:cs typeface="Arial-Rounded" panose="020B0500000000000000" pitchFamily="34" charset="0"/>
              </a:rPr>
              <a:t>Buổi sáng, tiếng gà gọi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mặt</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latin typeface="Arial-Rounded" panose="020B0500000000000000" pitchFamily="34" charset="0"/>
                <a:ea typeface="Arial-Rounded" panose="020B0500000000000000" pitchFamily="34" charset="0"/>
                <a:cs typeface="Arial-Rounded" panose="020B0500000000000000" pitchFamily="34" charset="0"/>
              </a:rPr>
              <a:t>trời</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latin typeface="Arial-Rounded" panose="020B0500000000000000" pitchFamily="34" charset="0"/>
                <a:ea typeface="Arial-Rounded" panose="020B0500000000000000" pitchFamily="34" charset="0"/>
                <a:cs typeface="Arial-Rounded" panose="020B0500000000000000" pitchFamily="34" charset="0"/>
              </a:rPr>
              <a:t>thức </a:t>
            </a:r>
            <a:r>
              <a:rPr lang="vi-VN" sz="3200" dirty="0">
                <a:latin typeface="Arial-Rounded" panose="020B0500000000000000" pitchFamily="34" charset="0"/>
                <a:ea typeface="Arial-Rounded" panose="020B0500000000000000" pitchFamily="34" charset="0"/>
                <a:cs typeface="Arial-Rounded" panose="020B0500000000000000" pitchFamily="34" charset="0"/>
              </a:rPr>
              <a:t>dậy. Bầu trời phía đông ửng hồng. Nắng xua tan màn s</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ương</a:t>
            </a:r>
            <a:r>
              <a:rPr lang="vi-VN" sz="3200" dirty="0">
                <a:latin typeface="Arial-Rounded" panose="020B0500000000000000" pitchFamily="34" charset="0"/>
                <a:ea typeface="Arial-Rounded" panose="020B0500000000000000" pitchFamily="34" charset="0"/>
                <a:cs typeface="Arial-Rounded" panose="020B0500000000000000" pitchFamily="34" charset="0"/>
              </a:rPr>
              <a:t>. Cây lá bừng tỉnh sau một giấc ngủ dài, v</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a:t>
            </a:r>
            <a:r>
              <a:rPr lang="vi-VN" sz="3200" dirty="0">
                <a:latin typeface="Arial-Rounded" panose="020B0500000000000000" pitchFamily="34" charset="0"/>
                <a:ea typeface="Arial-Rounded" panose="020B0500000000000000" pitchFamily="34" charset="0"/>
                <a:cs typeface="Arial-Rounded" panose="020B0500000000000000" pitchFamily="34" charset="0"/>
              </a:rPr>
              <a:t> mình đón những tia nắng đầu tiên của ngày mới. Làng quê rộn ràng những </a:t>
            </a:r>
            <a:r>
              <a:rPr lang="vi-VN" sz="3200" dirty="0" smtClean="0">
                <a:latin typeface="Arial-Rounded" panose="020B0500000000000000" pitchFamily="34" charset="0"/>
                <a:ea typeface="Arial-Rounded" panose="020B0500000000000000" pitchFamily="34" charset="0"/>
                <a:cs typeface="Arial-Rounded" panose="020B0500000000000000" pitchFamily="34" charset="0"/>
              </a:rPr>
              <a:t>âm</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latin typeface="Arial-Rounded" panose="020B0500000000000000" pitchFamily="34" charset="0"/>
                <a:ea typeface="Arial-Rounded" panose="020B0500000000000000" pitchFamily="34" charset="0"/>
                <a:cs typeface="Arial-Rounded" panose="020B0500000000000000" pitchFamily="34" charset="0"/>
              </a:rPr>
              <a:t>thanh </a:t>
            </a:r>
            <a:r>
              <a:rPr lang="vi-VN" sz="3200" dirty="0">
                <a:latin typeface="Arial-Rounded" panose="020B0500000000000000" pitchFamily="34" charset="0"/>
                <a:ea typeface="Arial-Rounded" panose="020B0500000000000000" pitchFamily="34" charset="0"/>
                <a:cs typeface="Arial-Rounded" panose="020B0500000000000000" pitchFamily="34" charset="0"/>
              </a:rPr>
              <a:t>của cuộc sống. Em tới lớp. Mẹ đi làm.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BD8D27C1-2283-44FA-9FCA-6C5904853887}"/>
              </a:ext>
            </a:extLst>
          </p:cNvPr>
          <p:cNvPicPr>
            <a:picLocks noChangeAspect="1"/>
          </p:cNvPicPr>
          <p:nvPr/>
        </p:nvPicPr>
        <p:blipFill rotWithShape="1">
          <a:blip r:embed="rId2"/>
          <a:srcRect l="626" t="832" r="626" b="1028"/>
          <a:stretch>
            <a:fillRect/>
          </a:stretch>
        </p:blipFill>
        <p:spPr>
          <a:xfrm>
            <a:off x="0" y="7885"/>
            <a:ext cx="12219444" cy="6857999"/>
          </a:xfrm>
          <a:prstGeom prst="rect">
            <a:avLst/>
          </a:prstGeom>
        </p:spPr>
      </p:pic>
      <p:grpSp>
        <p:nvGrpSpPr>
          <p:cNvPr id="2" name="Group 1"/>
          <p:cNvGrpSpPr/>
          <p:nvPr/>
        </p:nvGrpSpPr>
        <p:grpSpPr>
          <a:xfrm>
            <a:off x="1513608" y="314615"/>
            <a:ext cx="1765738" cy="588149"/>
            <a:chOff x="228600" y="228600"/>
            <a:chExt cx="2514600" cy="838200"/>
          </a:xfrm>
        </p:grpSpPr>
        <p:sp>
          <p:nvSpPr>
            <p:cNvPr id="3" name="Rounded Rectangle 2"/>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08080">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vi-VN" sz="4800" b="1" i="0" u="none" strike="noStrike" kern="1200" cap="none" spc="0" normalizeH="0" baseline="0" noProof="0" dirty="0">
                <a:ln>
                  <a:noFill/>
                </a:ln>
                <a:solidFill>
                  <a:srgbClr val="808080">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TextBox 5"/>
          <p:cNvSpPr txBox="1"/>
          <p:nvPr/>
        </p:nvSpPr>
        <p:spPr>
          <a:xfrm>
            <a:off x="1834651" y="2874481"/>
            <a:ext cx="8773405" cy="4524315"/>
          </a:xfrm>
          <a:prstGeom prst="rect">
            <a:avLst/>
          </a:prstGeom>
          <a:noFill/>
        </p:spPr>
        <p:txBody>
          <a:bodyPr wrap="square" rtlCol="0">
            <a:spAutoFit/>
          </a:bodyPr>
          <a:lstStyle/>
          <a:p>
            <a:pPr lvl="0" indent="457200" algn="just"/>
            <a:r>
              <a:rPr lang="vi-VN" sz="3600" b="1" dirty="0">
                <a:solidFill>
                  <a:srgbClr val="000000">
                    <a:lumMod val="85000"/>
                    <a:lumOff val="15000"/>
                  </a:srgbClr>
                </a:solidFill>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a:t>
            </a:r>
            <a:r>
              <a:rPr lang="vi-VN" sz="3600" b="1" dirty="0" smtClean="0">
                <a:solidFill>
                  <a:srgbClr val="000000">
                    <a:lumMod val="85000"/>
                    <a:lumOff val="15000"/>
                  </a:srgbClr>
                </a:solidFill>
                <a:latin typeface="Arial-Rounded" panose="020B0500000000000000" pitchFamily="34" charset="0"/>
                <a:ea typeface="Arial-Rounded" panose="020B0500000000000000" pitchFamily="34" charset="0"/>
                <a:cs typeface="Arial-Rounded" panose="020B0500000000000000" pitchFamily="34" charset="0"/>
              </a:rPr>
              <a:t>thức dậy</a:t>
            </a:r>
            <a:r>
              <a:rPr lang="vi-VN" sz="3600" b="1" dirty="0">
                <a:solidFill>
                  <a:srgbClr val="000000">
                    <a:lumMod val="85000"/>
                    <a:lumOff val="15000"/>
                  </a:srgbClr>
                </a:solidFill>
                <a:latin typeface="Arial-Rounded" panose="020B0500000000000000" pitchFamily="34" charset="0"/>
                <a:ea typeface="Arial-Rounded" panose="020B0500000000000000" pitchFamily="34" charset="0"/>
                <a:cs typeface="Arial-Rounded" panose="020B0500000000000000" pitchFamily="34" charset="0"/>
              </a:rPr>
              <a:t>.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p>
        </p:txBody>
      </p:sp>
      <p:sp>
        <p:nvSpPr>
          <p:cNvPr id="7" name="Rectangle 6"/>
          <p:cNvSpPr/>
          <p:nvPr/>
        </p:nvSpPr>
        <p:spPr>
          <a:xfrm>
            <a:off x="1834651" y="1485922"/>
            <a:ext cx="6107870" cy="646331"/>
          </a:xfrm>
          <a:prstGeom prst="rect">
            <a:avLst/>
          </a:prstGeom>
          <a:solidFill>
            <a:schemeClr val="accent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600" b="1" i="0" u="none" strike="noStrike" kern="1200" cap="none" spc="0" normalizeH="0" baseline="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769" y="3447426"/>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291" y="3436884"/>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4129" y="3964941"/>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9579" y="3954399"/>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514" y="3964942"/>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64" y="3954400"/>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262" y="5707257"/>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805" y="5717799"/>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948" y="6192336"/>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9258" y="6213421"/>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1834651" y="1414590"/>
            <a:ext cx="6897719" cy="646331"/>
          </a:xfrm>
          <a:prstGeom prst="rect">
            <a:avLst/>
          </a:prstGeom>
          <a:solidFill>
            <a:schemeClr val="accent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lợi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14">
            <a:extLst>
              <a:ext uri="{FF2B5EF4-FFF2-40B4-BE49-F238E27FC236}">
                <a16:creationId xmlns:a16="http://schemas.microsoft.com/office/drawing/2014/main" id="{D9FFCD82-57EB-4AF0-AFDA-55C29D45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534" y="6192336"/>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4">
            <a:extLst>
              <a:ext uri="{FF2B5EF4-FFF2-40B4-BE49-F238E27FC236}">
                <a16:creationId xmlns:a16="http://schemas.microsoft.com/office/drawing/2014/main" id="{05562E3D-35C0-4905-89A0-8CAA65B8C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828" y="6213421"/>
            <a:ext cx="347663"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a:extLst>
              <a:ext uri="{FF2B5EF4-FFF2-40B4-BE49-F238E27FC236}">
                <a16:creationId xmlns:a16="http://schemas.microsoft.com/office/drawing/2014/main" id="{C2A6C321-B419-4C95-84F9-3E72AEC2BE14}"/>
              </a:ext>
            </a:extLst>
          </p:cNvPr>
          <p:cNvSpPr/>
          <p:nvPr/>
        </p:nvSpPr>
        <p:spPr>
          <a:xfrm>
            <a:off x="1834649" y="1448592"/>
            <a:ext cx="7669835" cy="646331"/>
          </a:xfrm>
          <a:prstGeom prst="rect">
            <a:avLst/>
          </a:prstGeom>
          <a:solidFill>
            <a:schemeClr val="accent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noProof="0" dirty="0">
                <a:ln>
                  <a:noFill/>
                </a:ln>
                <a:solidFill>
                  <a:srgbClr val="000000">
                    <a:lumMod val="85000"/>
                    <a:lumOff val="1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1846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heel(1)">
                                      <p:cBhvr>
                                        <p:cTn id="89" dur="2000"/>
                                        <p:tgtEl>
                                          <p:spTgt spid="2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wheel(1)">
                                      <p:cBhvr>
                                        <p:cTn id="99" dur="20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0" grpId="0" animBg="1"/>
      <p:bldP spid="20" grpId="1" animBg="1"/>
      <p:bldP spid="24" grpId="0" animBg="1"/>
      <p:bldP spid="24"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866900" y="1260526"/>
            <a:ext cx="8839200" cy="8131124"/>
          </a:xfrm>
          <a:prstGeom prst="rect">
            <a:avLst/>
          </a:prstGeom>
        </p:spPr>
      </p:pic>
      <p:pic>
        <p:nvPicPr>
          <p:cNvPr id="7" name="图片 6"/>
          <p:cNvPicPr>
            <a:picLocks noChangeAspect="1"/>
          </p:cNvPicPr>
          <p:nvPr/>
        </p:nvPicPr>
        <p:blipFill>
          <a:blip r:embed="rId3"/>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192EA1D4-8EF2-4172-BA5D-D0F11187FDFF}"/>
              </a:ext>
            </a:extLst>
          </p:cNvPr>
          <p:cNvSpPr txBox="1"/>
          <p:nvPr/>
        </p:nvSpPr>
        <p:spPr>
          <a:xfrm>
            <a:off x="3200400" y="4191000"/>
            <a:ext cx="6858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6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029962" y="2705725"/>
            <a:ext cx="4839792" cy="1446550"/>
          </a:xfrm>
          <a:prstGeom prst="rect">
            <a:avLst/>
          </a:prstGeom>
          <a:noFill/>
        </p:spPr>
        <p:txBody>
          <a:bodyPr wrap="square" rtlCol="0">
            <a:spAutoFit/>
          </a:bodyPr>
          <a:lstStyle/>
          <a:p>
            <a:r>
              <a:rPr lang="en-US" sz="8800" b="1" dirty="0" err="1">
                <a:solidFill>
                  <a:srgbClr val="333399"/>
                </a:solidFill>
                <a:effectLst>
                  <a:outerShdw blurRad="38100" dist="38100" dir="2700000" algn="tl">
                    <a:srgbClr val="000000">
                      <a:alpha val="43137"/>
                    </a:srgbClr>
                  </a:outerShdw>
                </a:effectLst>
                <a:latin typeface="+mj-lt"/>
                <a:cs typeface="Times New Roman" panose="02020603050405020304" pitchFamily="18" charset="0"/>
              </a:rPr>
              <a:t>Giải</a:t>
            </a:r>
            <a:r>
              <a:rPr lang="en-US" sz="8800" b="1" dirty="0">
                <a:solidFill>
                  <a:srgbClr val="333399"/>
                </a:solidFill>
                <a:effectLst>
                  <a:outerShdw blurRad="38100" dist="38100" dir="2700000" algn="tl">
                    <a:srgbClr val="000000">
                      <a:alpha val="43137"/>
                    </a:srgbClr>
                  </a:outerShdw>
                </a:effectLst>
                <a:latin typeface="+mj-lt"/>
                <a:cs typeface="Times New Roman" panose="02020603050405020304" pitchFamily="18" charset="0"/>
              </a:rPr>
              <a:t> </a:t>
            </a:r>
            <a:r>
              <a:rPr lang="en-US" sz="8800" b="1" dirty="0" err="1">
                <a:solidFill>
                  <a:srgbClr val="333399"/>
                </a:solidFill>
                <a:effectLst>
                  <a:outerShdw blurRad="38100" dist="38100" dir="2700000" algn="tl">
                    <a:srgbClr val="000000">
                      <a:alpha val="43137"/>
                    </a:srgbClr>
                  </a:outerShdw>
                </a:effectLst>
                <a:latin typeface="+mj-lt"/>
                <a:cs typeface="Times New Roman" panose="02020603050405020304" pitchFamily="18" charset="0"/>
              </a:rPr>
              <a:t>lao</a:t>
            </a:r>
            <a:endParaRPr lang="en-US" sz="8800" b="1" dirty="0">
              <a:solidFill>
                <a:srgbClr val="333399"/>
              </a:solidFill>
              <a:effectLst>
                <a:outerShdw blurRad="38100" dist="38100" dir="2700000" algn="tl">
                  <a:srgbClr val="000000">
                    <a:alpha val="43137"/>
                  </a:srgbClr>
                </a:outerShdw>
              </a:effectLst>
              <a:latin typeface="+mj-l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719333" y="536449"/>
            <a:ext cx="1641094" cy="597717"/>
            <a:chOff x="613008" y="166466"/>
            <a:chExt cx="1778696" cy="584415"/>
          </a:xfrm>
        </p:grpSpPr>
        <p:sp>
          <p:nvSpPr>
            <p:cNvPr id="4" name="Rectangle: Rounded Corners 3"/>
            <p:cNvSpPr/>
            <p:nvPr/>
          </p:nvSpPr>
          <p:spPr>
            <a:xfrm>
              <a:off x="963737" y="166466"/>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613008" y="204044"/>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8" name="TextBox 7"/>
          <p:cNvSpPr txBox="1"/>
          <p:nvPr/>
        </p:nvSpPr>
        <p:spPr>
          <a:xfrm>
            <a:off x="5213779" y="388970"/>
            <a:ext cx="4806222" cy="707886"/>
          </a:xfrm>
          <a:prstGeom prst="rect">
            <a:avLst/>
          </a:prstGeom>
          <a:noFill/>
        </p:spPr>
        <p:txBody>
          <a:bodyPr wrap="square" rtlCol="0">
            <a:spAutoFit/>
          </a:bodyPr>
          <a:lstStyle/>
          <a:p>
            <a:pPr algn="ct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Buổi</a:t>
            </a:r>
            <a:r>
              <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sáng</a:t>
            </a:r>
            <a:r>
              <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en-US" sz="4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rotWithShape="1">
          <a:blip r:embed="rId2"/>
          <a:srcRect r="2207"/>
          <a:stretch/>
        </p:blipFill>
        <p:spPr>
          <a:xfrm>
            <a:off x="1044118" y="1392486"/>
            <a:ext cx="10832448" cy="5281009"/>
          </a:xfrm>
          <a:prstGeom prst="roundRect">
            <a:avLst>
              <a:gd name="adj" fmla="val 13848"/>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492080" y="1953032"/>
            <a:ext cx="8124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r>
              <a:rPr lang="en-US" altLang="en-US" sz="6600" b="1" dirty="0">
                <a:solidFill>
                  <a:srgbClr val="FFC000"/>
                </a:solidFill>
                <a:effectLst>
                  <a:outerShdw blurRad="38100" dist="38100" dir="2700000" algn="tl">
                    <a:srgbClr val="000000">
                      <a:alpha val="43137"/>
                    </a:srgbClr>
                  </a:outerShdw>
                </a:effectLst>
                <a:latin typeface="+mj-lt"/>
              </a:rPr>
              <a:t>        TRÒ CHƠI</a:t>
            </a:r>
          </a:p>
          <a:p>
            <a:pPr fontAlgn="base">
              <a:spcBef>
                <a:spcPct val="0"/>
              </a:spcBef>
              <a:spcAft>
                <a:spcPct val="0"/>
              </a:spcAft>
            </a:pPr>
            <a:r>
              <a:rPr lang="en-US" altLang="en-US" sz="6600" b="1" dirty="0">
                <a:solidFill>
                  <a:srgbClr val="FFC000"/>
                </a:solidFill>
                <a:effectLst>
                  <a:outerShdw blurRad="38100" dist="38100" dir="2700000" algn="tl">
                    <a:srgbClr val="000000">
                      <a:alpha val="43137"/>
                    </a:srgbClr>
                  </a:outerShdw>
                </a:effectLst>
                <a:latin typeface="+mj-lt"/>
              </a:rPr>
              <a:t>BÔNG HOA KỲ DIỆU</a:t>
            </a:r>
          </a:p>
        </p:txBody>
      </p:sp>
    </p:spTree>
    <p:extLst>
      <p:ext uri="{BB962C8B-B14F-4D97-AF65-F5344CB8AC3E}">
        <p14:creationId xmlns:p14="http://schemas.microsoft.com/office/powerpoint/2010/main" val="4146670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27591" y="0"/>
            <a:ext cx="12064409" cy="6858000"/>
          </a:xfrm>
          <a:prstGeom prst="rect">
            <a:avLst/>
          </a:prstGeom>
          <a:gradFill rotWithShape="1">
            <a:gsLst>
              <a:gs pos="0">
                <a:srgbClr val="00FF00">
                  <a:alpha val="75998"/>
                </a:srgbClr>
              </a:gs>
              <a:gs pos="100000">
                <a:srgbClr val="FFFFFF">
                  <a:alpha val="75998"/>
                </a:srgbClr>
              </a:gs>
            </a:gsLst>
            <a:lin ang="5400000" scaled="1"/>
          </a:gradFill>
          <a:ln w="9525">
            <a:solidFill>
              <a:schemeClr val="tx1"/>
            </a:solidFill>
            <a:miter lim="800000"/>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0"/>
              </a:spcBef>
              <a:spcAft>
                <a:spcPct val="0"/>
              </a:spcAft>
            </a:pPr>
            <a:endParaRPr lang="en-US" altLang="en-US" sz="3600">
              <a:solidFill>
                <a:srgbClr val="000000"/>
              </a:solidFill>
              <a:latin typeface="+mj-lt"/>
              <a:cs typeface="Arial" panose="020B0604020202020204" pitchFamily="34" charset="0"/>
            </a:endParaRPr>
          </a:p>
        </p:txBody>
      </p:sp>
      <p:sp>
        <p:nvSpPr>
          <p:cNvPr id="6147" name="Text Box 3"/>
          <p:cNvSpPr txBox="1">
            <a:spLocks noChangeArrowheads="1"/>
          </p:cNvSpPr>
          <p:nvPr/>
        </p:nvSpPr>
        <p:spPr bwMode="auto">
          <a:xfrm>
            <a:off x="3276600" y="457201"/>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50000"/>
              </a:spcBef>
              <a:spcAft>
                <a:spcPct val="0"/>
              </a:spcAft>
            </a:pPr>
            <a:endParaRPr lang="en-US" altLang="en-US" sz="3600">
              <a:solidFill>
                <a:srgbClr val="000000"/>
              </a:solidFill>
              <a:latin typeface="+mj-lt"/>
              <a:cs typeface="Arial" panose="020B0604020202020204" pitchFamily="34" charset="0"/>
            </a:endParaRPr>
          </a:p>
        </p:txBody>
      </p:sp>
      <p:sp>
        <p:nvSpPr>
          <p:cNvPr id="493578" name="Freeform 10"/>
          <p:cNvSpPr>
            <a:spLocks/>
          </p:cNvSpPr>
          <p:nvPr/>
        </p:nvSpPr>
        <p:spPr bwMode="auto">
          <a:xfrm rot="302103">
            <a:off x="6024563" y="3505200"/>
            <a:ext cx="457200" cy="2946400"/>
          </a:xfrm>
          <a:custGeom>
            <a:avLst/>
            <a:gdLst>
              <a:gd name="T0" fmla="*/ 0 w 376"/>
              <a:gd name="T1" fmla="*/ 0 h 816"/>
              <a:gd name="T2" fmla="*/ 336 w 376"/>
              <a:gd name="T3" fmla="*/ 432 h 816"/>
              <a:gd name="T4" fmla="*/ 240 w 376"/>
              <a:gd name="T5" fmla="*/ 816 h 816"/>
              <a:gd name="T6" fmla="*/ 0 60000 65536"/>
              <a:gd name="T7" fmla="*/ 0 60000 65536"/>
              <a:gd name="T8" fmla="*/ 0 60000 65536"/>
            </a:gdLst>
            <a:ahLst/>
            <a:cxnLst>
              <a:cxn ang="T6">
                <a:pos x="T0" y="T1"/>
              </a:cxn>
              <a:cxn ang="T7">
                <a:pos x="T2" y="T3"/>
              </a:cxn>
              <a:cxn ang="T8">
                <a:pos x="T4" y="T5"/>
              </a:cxn>
            </a:cxnLst>
            <a:rect l="0" t="0" r="r" b="b"/>
            <a:pathLst>
              <a:path w="376" h="816">
                <a:moveTo>
                  <a:pt x="0" y="0"/>
                </a:moveTo>
                <a:cubicBezTo>
                  <a:pt x="148" y="148"/>
                  <a:pt x="296" y="296"/>
                  <a:pt x="336" y="432"/>
                </a:cubicBezTo>
                <a:cubicBezTo>
                  <a:pt x="376" y="568"/>
                  <a:pt x="256" y="752"/>
                  <a:pt x="240" y="816"/>
                </a:cubicBezTo>
              </a:path>
            </a:pathLst>
          </a:custGeom>
          <a:noFill/>
          <a:ln w="76200" cmpd="sng">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3600">
              <a:solidFill>
                <a:srgbClr val="000000"/>
              </a:solidFill>
              <a:latin typeface="+mj-lt"/>
            </a:endParaRPr>
          </a:p>
        </p:txBody>
      </p:sp>
      <p:sp>
        <p:nvSpPr>
          <p:cNvPr id="6149" name="Oval 14"/>
          <p:cNvSpPr>
            <a:spLocks noChangeArrowheads="1"/>
          </p:cNvSpPr>
          <p:nvPr/>
        </p:nvSpPr>
        <p:spPr bwMode="auto">
          <a:xfrm>
            <a:off x="9067800" y="457200"/>
            <a:ext cx="762000" cy="762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3" name="Oval 15"/>
          <p:cNvSpPr>
            <a:spLocks noChangeArrowheads="1"/>
          </p:cNvSpPr>
          <p:nvPr/>
        </p:nvSpPr>
        <p:spPr bwMode="auto">
          <a:xfrm>
            <a:off x="4625975" y="420688"/>
            <a:ext cx="2324100" cy="1789112"/>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4" name="Oval 16"/>
          <p:cNvSpPr>
            <a:spLocks noChangeArrowheads="1"/>
          </p:cNvSpPr>
          <p:nvPr/>
        </p:nvSpPr>
        <p:spPr bwMode="auto">
          <a:xfrm>
            <a:off x="6743700" y="1147764"/>
            <a:ext cx="2324100" cy="1787525"/>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5" name="Oval 17"/>
          <p:cNvSpPr>
            <a:spLocks noChangeArrowheads="1"/>
          </p:cNvSpPr>
          <p:nvPr/>
        </p:nvSpPr>
        <p:spPr bwMode="auto">
          <a:xfrm>
            <a:off x="2819400" y="1579563"/>
            <a:ext cx="2324100" cy="1789112"/>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6" name="Oval 18"/>
          <p:cNvSpPr>
            <a:spLocks noChangeArrowheads="1"/>
          </p:cNvSpPr>
          <p:nvPr/>
        </p:nvSpPr>
        <p:spPr bwMode="auto">
          <a:xfrm>
            <a:off x="3924300" y="3163888"/>
            <a:ext cx="2324100" cy="1789112"/>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7" name="Oval 19"/>
          <p:cNvSpPr>
            <a:spLocks noChangeArrowheads="1"/>
          </p:cNvSpPr>
          <p:nvPr/>
        </p:nvSpPr>
        <p:spPr bwMode="auto">
          <a:xfrm>
            <a:off x="6211888" y="2898776"/>
            <a:ext cx="2322512" cy="1789113"/>
          </a:xfrm>
          <a:prstGeom prst="ellipse">
            <a:avLst/>
          </a:prstGeom>
          <a:solidFill>
            <a:srgbClr val="FFFF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fontAlgn="base">
              <a:spcBef>
                <a:spcPct val="0"/>
              </a:spcBef>
              <a:spcAft>
                <a:spcPct val="0"/>
              </a:spcAft>
            </a:pPr>
            <a:endParaRPr lang="en-US" altLang="en-US" sz="3600">
              <a:solidFill>
                <a:srgbClr val="000000"/>
              </a:solidFill>
              <a:latin typeface="+mj-lt"/>
            </a:endParaRPr>
          </a:p>
        </p:txBody>
      </p:sp>
      <p:sp>
        <p:nvSpPr>
          <p:cNvPr id="493588" name="Oval 20"/>
          <p:cNvSpPr>
            <a:spLocks noChangeArrowheads="1"/>
          </p:cNvSpPr>
          <p:nvPr/>
        </p:nvSpPr>
        <p:spPr bwMode="auto">
          <a:xfrm>
            <a:off x="4953000" y="1676400"/>
            <a:ext cx="2057400" cy="1828800"/>
          </a:xfrm>
          <a:prstGeom prst="ellipse">
            <a:avLst/>
          </a:prstGeom>
          <a:solidFill>
            <a:srgbClr val="FF0000"/>
          </a:solidFill>
          <a:ln w="9525">
            <a:solidFill>
              <a:schemeClr val="tx1"/>
            </a:solidFill>
            <a:round/>
            <a:headEnd/>
            <a:tailEnd/>
          </a:ln>
        </p:spPr>
        <p:txBody>
          <a:bodyPr wrap="none" anchor="ct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0"/>
              </a:spcBef>
              <a:spcAft>
                <a:spcPct val="0"/>
              </a:spcAft>
            </a:pPr>
            <a:endParaRPr lang="en-US" altLang="en-US" sz="3600" b="1">
              <a:solidFill>
                <a:srgbClr val="000000"/>
              </a:solidFill>
              <a:latin typeface="+mj-lt"/>
              <a:cs typeface="Arial" panose="020B0604020202020204" pitchFamily="34" charset="0"/>
            </a:endParaRPr>
          </a:p>
        </p:txBody>
      </p:sp>
      <p:sp>
        <p:nvSpPr>
          <p:cNvPr id="493589" name="Text Box 21"/>
          <p:cNvSpPr txBox="1">
            <a:spLocks noChangeArrowheads="1"/>
          </p:cNvSpPr>
          <p:nvPr/>
        </p:nvSpPr>
        <p:spPr bwMode="auto">
          <a:xfrm>
            <a:off x="2057401" y="1905001"/>
            <a:ext cx="2971801"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err="1">
                <a:solidFill>
                  <a:srgbClr val="FF0000"/>
                </a:solidFill>
                <a:latin typeface="+mj-lt"/>
                <a:cs typeface="Arial" panose="020B0604020202020204" pitchFamily="34" charset="0"/>
              </a:rPr>
              <a:t>giàn</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mướp</a:t>
            </a:r>
            <a:endParaRPr lang="en-US" altLang="en-US" sz="3600" dirty="0">
              <a:solidFill>
                <a:srgbClr val="FF0000"/>
              </a:solidFill>
              <a:latin typeface="+mj-lt"/>
              <a:cs typeface="Arial" panose="020B0604020202020204" pitchFamily="34" charset="0"/>
            </a:endParaRPr>
          </a:p>
        </p:txBody>
      </p:sp>
      <p:sp>
        <p:nvSpPr>
          <p:cNvPr id="493590" name="Text Box 22"/>
          <p:cNvSpPr txBox="1">
            <a:spLocks noChangeArrowheads="1"/>
          </p:cNvSpPr>
          <p:nvPr/>
        </p:nvSpPr>
        <p:spPr bwMode="auto">
          <a:xfrm>
            <a:off x="6189290" y="3505201"/>
            <a:ext cx="3107110"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err="1">
                <a:solidFill>
                  <a:srgbClr val="FF0000"/>
                </a:solidFill>
                <a:latin typeface="+mj-lt"/>
                <a:cs typeface="Arial" panose="020B0604020202020204" pitchFamily="34" charset="0"/>
              </a:rPr>
              <a:t>bươm</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bướm</a:t>
            </a:r>
            <a:endParaRPr lang="en-US" altLang="en-US" sz="3600" dirty="0">
              <a:solidFill>
                <a:srgbClr val="FF0000"/>
              </a:solidFill>
              <a:latin typeface="+mj-lt"/>
              <a:cs typeface="Arial" panose="020B0604020202020204" pitchFamily="34" charset="0"/>
            </a:endParaRPr>
          </a:p>
        </p:txBody>
      </p:sp>
      <p:sp>
        <p:nvSpPr>
          <p:cNvPr id="493591" name="Text Box 23"/>
          <p:cNvSpPr txBox="1">
            <a:spLocks noChangeArrowheads="1"/>
          </p:cNvSpPr>
          <p:nvPr/>
        </p:nvSpPr>
        <p:spPr bwMode="auto">
          <a:xfrm>
            <a:off x="6743700" y="1625601"/>
            <a:ext cx="2962275"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err="1">
                <a:solidFill>
                  <a:srgbClr val="FF0000"/>
                </a:solidFill>
                <a:latin typeface="+mj-lt"/>
                <a:cs typeface="Arial" panose="020B0604020202020204" pitchFamily="34" charset="0"/>
              </a:rPr>
              <a:t>nườm</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nượp</a:t>
            </a:r>
            <a:endParaRPr lang="en-US" altLang="en-US" sz="3600" dirty="0">
              <a:solidFill>
                <a:srgbClr val="FF0000"/>
              </a:solidFill>
              <a:latin typeface="+mj-lt"/>
              <a:cs typeface="Arial" panose="020B0604020202020204" pitchFamily="34" charset="0"/>
            </a:endParaRPr>
          </a:p>
        </p:txBody>
      </p:sp>
      <p:sp>
        <p:nvSpPr>
          <p:cNvPr id="493592" name="Text Box 24"/>
          <p:cNvSpPr txBox="1">
            <a:spLocks noChangeArrowheads="1"/>
          </p:cNvSpPr>
          <p:nvPr/>
        </p:nvSpPr>
        <p:spPr bwMode="auto">
          <a:xfrm>
            <a:off x="3654166" y="3683001"/>
            <a:ext cx="2606934"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err="1">
                <a:solidFill>
                  <a:srgbClr val="FF0000"/>
                </a:solidFill>
                <a:latin typeface="+mj-lt"/>
                <a:cs typeface="Arial" panose="020B0604020202020204" pitchFamily="34" charset="0"/>
              </a:rPr>
              <a:t>vàng</a:t>
            </a:r>
            <a:r>
              <a:rPr lang="en-US" altLang="en-US" sz="3600" dirty="0">
                <a:solidFill>
                  <a:srgbClr val="FF0000"/>
                </a:solidFill>
                <a:latin typeface="+mj-lt"/>
                <a:cs typeface="Arial" panose="020B0604020202020204" pitchFamily="34" charset="0"/>
              </a:rPr>
              <a:t> </a:t>
            </a:r>
            <a:r>
              <a:rPr lang="en-US" altLang="en-US" sz="3600" dirty="0" err="1">
                <a:solidFill>
                  <a:srgbClr val="FF0000"/>
                </a:solidFill>
                <a:latin typeface="+mj-lt"/>
                <a:cs typeface="Arial" panose="020B0604020202020204" pitchFamily="34" charset="0"/>
              </a:rPr>
              <a:t>ươm</a:t>
            </a:r>
            <a:endParaRPr lang="en-US" altLang="en-US" sz="3600" dirty="0">
              <a:solidFill>
                <a:srgbClr val="FF0000"/>
              </a:solidFill>
              <a:latin typeface="+mj-lt"/>
              <a:cs typeface="Arial" panose="020B0604020202020204" pitchFamily="34" charset="0"/>
            </a:endParaRPr>
          </a:p>
        </p:txBody>
      </p:sp>
      <p:sp>
        <p:nvSpPr>
          <p:cNvPr id="493593" name="Text Box 25"/>
          <p:cNvSpPr txBox="1">
            <a:spLocks noChangeArrowheads="1"/>
          </p:cNvSpPr>
          <p:nvPr/>
        </p:nvSpPr>
        <p:spPr bwMode="auto">
          <a:xfrm>
            <a:off x="4419600" y="685801"/>
            <a:ext cx="2705100" cy="646331"/>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defRPr sz="7200">
                <a:solidFill>
                  <a:schemeClr val="tx1"/>
                </a:solidFill>
                <a:latin typeface=".VnAvant" panose="020B7200000000000000" pitchFamily="34" charset="0"/>
              </a:defRPr>
            </a:lvl1pPr>
            <a:lvl2pPr marL="742950" indent="-285750" defTabSz="457200">
              <a:defRPr sz="7200">
                <a:solidFill>
                  <a:schemeClr val="tx1"/>
                </a:solidFill>
                <a:latin typeface=".VnAvant" panose="020B7200000000000000" pitchFamily="34" charset="0"/>
              </a:defRPr>
            </a:lvl2pPr>
            <a:lvl3pPr marL="1143000" indent="-228600" defTabSz="457200">
              <a:defRPr sz="7200">
                <a:solidFill>
                  <a:schemeClr val="tx1"/>
                </a:solidFill>
                <a:latin typeface=".VnAvant" panose="020B7200000000000000" pitchFamily="34" charset="0"/>
              </a:defRPr>
            </a:lvl3pPr>
            <a:lvl4pPr marL="1600200" indent="-228600" defTabSz="457200">
              <a:defRPr sz="7200">
                <a:solidFill>
                  <a:schemeClr val="tx1"/>
                </a:solidFill>
                <a:latin typeface=".VnAvant" panose="020B7200000000000000" pitchFamily="34" charset="0"/>
              </a:defRPr>
            </a:lvl4pPr>
            <a:lvl5pPr marL="2057400" indent="-228600" defTabSz="457200">
              <a:defRPr sz="7200">
                <a:solidFill>
                  <a:schemeClr val="tx1"/>
                </a:solidFill>
                <a:latin typeface=".VnAvant" panose="020B7200000000000000" pitchFamily="34" charset="0"/>
              </a:defRPr>
            </a:lvl5pPr>
            <a:lvl6pPr marL="2514600" indent="-228600" defTabSz="457200"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457200"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457200"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457200" eaLnBrk="0" fontAlgn="base" hangingPunct="0">
              <a:spcBef>
                <a:spcPct val="0"/>
              </a:spcBef>
              <a:spcAft>
                <a:spcPct val="0"/>
              </a:spcAft>
              <a:defRPr sz="7200">
                <a:solidFill>
                  <a:schemeClr val="tx1"/>
                </a:solidFill>
                <a:latin typeface=".VnAvant" panose="020B7200000000000000" pitchFamily="34" charset="0"/>
              </a:defRPr>
            </a:lvl9pPr>
          </a:lstStyle>
          <a:p>
            <a:pPr algn="ctr" fontAlgn="base">
              <a:spcBef>
                <a:spcPct val="50000"/>
              </a:spcBef>
              <a:spcAft>
                <a:spcPct val="0"/>
              </a:spcAft>
            </a:pPr>
            <a:r>
              <a:rPr lang="en-US" altLang="en-US" sz="3600" dirty="0">
                <a:solidFill>
                  <a:srgbClr val="FF0000"/>
                </a:solidFill>
                <a:latin typeface="+mj-lt"/>
                <a:cs typeface="Arial" panose="020B0604020202020204" pitchFamily="34" charset="0"/>
              </a:rPr>
              <a:t>con </a:t>
            </a:r>
            <a:r>
              <a:rPr lang="en-US" altLang="en-US" sz="3600" dirty="0" err="1">
                <a:solidFill>
                  <a:srgbClr val="FF0000"/>
                </a:solidFill>
                <a:latin typeface="+mj-lt"/>
                <a:cs typeface="Arial" panose="020B0604020202020204" pitchFamily="34" charset="0"/>
              </a:rPr>
              <a:t>bướm</a:t>
            </a:r>
            <a:endParaRPr lang="en-US" altLang="en-US" sz="3600" dirty="0">
              <a:solidFill>
                <a:srgbClr val="FF0000"/>
              </a:solidFill>
              <a:latin typeface="+mj-lt"/>
              <a:cs typeface="Arial" panose="020B0604020202020204" pitchFamily="34" charset="0"/>
            </a:endParaRPr>
          </a:p>
        </p:txBody>
      </p:sp>
      <p:pic>
        <p:nvPicPr>
          <p:cNvPr id="493594" name="Picture 26" descr="2590374087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25146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7" descr="pink_flower_divider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4400" y="3187676"/>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9" descr="pink_flower_divider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1910" y="31623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4" name="Group 30"/>
          <p:cNvGrpSpPr>
            <a:grpSpLocks/>
          </p:cNvGrpSpPr>
          <p:nvPr/>
        </p:nvGrpSpPr>
        <p:grpSpPr bwMode="auto">
          <a:xfrm>
            <a:off x="-9610" y="5801015"/>
            <a:ext cx="12312502" cy="1066800"/>
            <a:chOff x="0" y="3687"/>
            <a:chExt cx="5760" cy="660"/>
          </a:xfrm>
        </p:grpSpPr>
        <p:pic>
          <p:nvPicPr>
            <p:cNvPr id="6174" name="Picture 31" descr="WLILI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687"/>
              <a:ext cx="172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32" descr="WLILI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0" y="3687"/>
              <a:ext cx="172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33" descr="WLILI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6" y="3687"/>
              <a:ext cx="172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34" descr="WLILI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4410"/>
            <a:stretch>
              <a:fillRect/>
            </a:stretch>
          </p:blipFill>
          <p:spPr bwMode="auto">
            <a:xfrm>
              <a:off x="5145" y="3687"/>
              <a:ext cx="615"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
          <p:cNvGrpSpPr>
            <a:grpSpLocks/>
          </p:cNvGrpSpPr>
          <p:nvPr/>
        </p:nvGrpSpPr>
        <p:grpSpPr bwMode="auto">
          <a:xfrm rot="3211918">
            <a:off x="6886575" y="4676775"/>
            <a:ext cx="1162050" cy="3200400"/>
            <a:chOff x="3968" y="312"/>
            <a:chExt cx="792" cy="2760"/>
          </a:xfrm>
        </p:grpSpPr>
        <p:sp>
          <p:nvSpPr>
            <p:cNvPr id="6172" name="Freeform 5"/>
            <p:cNvSpPr>
              <a:spLocks/>
            </p:cNvSpPr>
            <p:nvPr/>
          </p:nvSpPr>
          <p:spPr bwMode="auto">
            <a:xfrm>
              <a:off x="4008" y="312"/>
              <a:ext cx="752" cy="2736"/>
            </a:xfrm>
            <a:custGeom>
              <a:avLst/>
              <a:gdLst>
                <a:gd name="T0" fmla="*/ 768 w 896"/>
                <a:gd name="T1" fmla="*/ 0 h 2016"/>
                <a:gd name="T2" fmla="*/ 768 w 896"/>
                <a:gd name="T3" fmla="*/ 1056 h 2016"/>
                <a:gd name="T4" fmla="*/ 0 w 896"/>
                <a:gd name="T5" fmla="*/ 2016 h 2016"/>
                <a:gd name="T6" fmla="*/ 0 60000 65536"/>
                <a:gd name="T7" fmla="*/ 0 60000 65536"/>
                <a:gd name="T8" fmla="*/ 0 60000 65536"/>
              </a:gdLst>
              <a:ahLst/>
              <a:cxnLst>
                <a:cxn ang="T6">
                  <a:pos x="T0" y="T1"/>
                </a:cxn>
                <a:cxn ang="T7">
                  <a:pos x="T2" y="T3"/>
                </a:cxn>
                <a:cxn ang="T8">
                  <a:pos x="T4" y="T5"/>
                </a:cxn>
              </a:cxnLst>
              <a:rect l="0" t="0" r="r" b="b"/>
              <a:pathLst>
                <a:path w="896" h="2016">
                  <a:moveTo>
                    <a:pt x="768" y="0"/>
                  </a:moveTo>
                  <a:cubicBezTo>
                    <a:pt x="832" y="360"/>
                    <a:pt x="896" y="720"/>
                    <a:pt x="768" y="1056"/>
                  </a:cubicBezTo>
                  <a:cubicBezTo>
                    <a:pt x="640" y="1392"/>
                    <a:pt x="320" y="1704"/>
                    <a:pt x="0" y="2016"/>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sp>
          <p:nvSpPr>
            <p:cNvPr id="6173" name="Freeform 6"/>
            <p:cNvSpPr>
              <a:spLocks/>
            </p:cNvSpPr>
            <p:nvPr/>
          </p:nvSpPr>
          <p:spPr bwMode="auto">
            <a:xfrm>
              <a:off x="3968" y="336"/>
              <a:ext cx="688" cy="2736"/>
            </a:xfrm>
            <a:custGeom>
              <a:avLst/>
              <a:gdLst>
                <a:gd name="T0" fmla="*/ 688 w 688"/>
                <a:gd name="T1" fmla="*/ 0 h 2736"/>
                <a:gd name="T2" fmla="*/ 112 w 688"/>
                <a:gd name="T3" fmla="*/ 1248 h 2736"/>
                <a:gd name="T4" fmla="*/ 16 w 688"/>
                <a:gd name="T5" fmla="*/ 2736 h 2736"/>
                <a:gd name="T6" fmla="*/ 0 60000 65536"/>
                <a:gd name="T7" fmla="*/ 0 60000 65536"/>
                <a:gd name="T8" fmla="*/ 0 60000 65536"/>
              </a:gdLst>
              <a:ahLst/>
              <a:cxnLst>
                <a:cxn ang="T6">
                  <a:pos x="T0" y="T1"/>
                </a:cxn>
                <a:cxn ang="T7">
                  <a:pos x="T2" y="T3"/>
                </a:cxn>
                <a:cxn ang="T8">
                  <a:pos x="T4" y="T5"/>
                </a:cxn>
              </a:cxnLst>
              <a:rect l="0" t="0" r="r" b="b"/>
              <a:pathLst>
                <a:path w="688" h="2736">
                  <a:moveTo>
                    <a:pt x="688" y="0"/>
                  </a:moveTo>
                  <a:cubicBezTo>
                    <a:pt x="456" y="396"/>
                    <a:pt x="224" y="792"/>
                    <a:pt x="112" y="1248"/>
                  </a:cubicBezTo>
                  <a:cubicBezTo>
                    <a:pt x="0" y="1704"/>
                    <a:pt x="32" y="2488"/>
                    <a:pt x="16" y="2736"/>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grpSp>
      <p:grpSp>
        <p:nvGrpSpPr>
          <p:cNvPr id="4" name="Group 7"/>
          <p:cNvGrpSpPr>
            <a:grpSpLocks/>
          </p:cNvGrpSpPr>
          <p:nvPr/>
        </p:nvGrpSpPr>
        <p:grpSpPr bwMode="auto">
          <a:xfrm rot="18810536">
            <a:off x="5226050" y="4832350"/>
            <a:ext cx="457200" cy="2070100"/>
            <a:chOff x="1424" y="1968"/>
            <a:chExt cx="688" cy="1344"/>
          </a:xfrm>
        </p:grpSpPr>
        <p:sp>
          <p:nvSpPr>
            <p:cNvPr id="6170" name="Freeform 8"/>
            <p:cNvSpPr>
              <a:spLocks/>
            </p:cNvSpPr>
            <p:nvPr/>
          </p:nvSpPr>
          <p:spPr bwMode="auto">
            <a:xfrm>
              <a:off x="1424" y="1968"/>
              <a:ext cx="560" cy="1344"/>
            </a:xfrm>
            <a:custGeom>
              <a:avLst/>
              <a:gdLst>
                <a:gd name="T0" fmla="*/ 656 w 656"/>
                <a:gd name="T1" fmla="*/ 1344 h 1344"/>
                <a:gd name="T2" fmla="*/ 80 w 656"/>
                <a:gd name="T3" fmla="*/ 1104 h 1344"/>
                <a:gd name="T4" fmla="*/ 176 w 656"/>
                <a:gd name="T5" fmla="*/ 0 h 1344"/>
                <a:gd name="T6" fmla="*/ 0 60000 65536"/>
                <a:gd name="T7" fmla="*/ 0 60000 65536"/>
                <a:gd name="T8" fmla="*/ 0 60000 65536"/>
              </a:gdLst>
              <a:ahLst/>
              <a:cxnLst>
                <a:cxn ang="T6">
                  <a:pos x="T0" y="T1"/>
                </a:cxn>
                <a:cxn ang="T7">
                  <a:pos x="T2" y="T3"/>
                </a:cxn>
                <a:cxn ang="T8">
                  <a:pos x="T4" y="T5"/>
                </a:cxn>
              </a:cxnLst>
              <a:rect l="0" t="0" r="r" b="b"/>
              <a:pathLst>
                <a:path w="656" h="1344">
                  <a:moveTo>
                    <a:pt x="656" y="1344"/>
                  </a:moveTo>
                  <a:cubicBezTo>
                    <a:pt x="408" y="1336"/>
                    <a:pt x="160" y="1328"/>
                    <a:pt x="80" y="1104"/>
                  </a:cubicBezTo>
                  <a:cubicBezTo>
                    <a:pt x="0" y="880"/>
                    <a:pt x="88" y="440"/>
                    <a:pt x="176" y="0"/>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sp>
          <p:nvSpPr>
            <p:cNvPr id="6171" name="Freeform 9"/>
            <p:cNvSpPr>
              <a:spLocks/>
            </p:cNvSpPr>
            <p:nvPr/>
          </p:nvSpPr>
          <p:spPr bwMode="auto">
            <a:xfrm>
              <a:off x="1584" y="1968"/>
              <a:ext cx="528" cy="1344"/>
            </a:xfrm>
            <a:custGeom>
              <a:avLst/>
              <a:gdLst>
                <a:gd name="T0" fmla="*/ 0 w 704"/>
                <a:gd name="T1" fmla="*/ 0 h 1344"/>
                <a:gd name="T2" fmla="*/ 624 w 704"/>
                <a:gd name="T3" fmla="*/ 624 h 1344"/>
                <a:gd name="T4" fmla="*/ 480 w 704"/>
                <a:gd name="T5" fmla="*/ 1344 h 1344"/>
                <a:gd name="T6" fmla="*/ 0 60000 65536"/>
                <a:gd name="T7" fmla="*/ 0 60000 65536"/>
                <a:gd name="T8" fmla="*/ 0 60000 65536"/>
              </a:gdLst>
              <a:ahLst/>
              <a:cxnLst>
                <a:cxn ang="T6">
                  <a:pos x="T0" y="T1"/>
                </a:cxn>
                <a:cxn ang="T7">
                  <a:pos x="T2" y="T3"/>
                </a:cxn>
                <a:cxn ang="T8">
                  <a:pos x="T4" y="T5"/>
                </a:cxn>
              </a:cxnLst>
              <a:rect l="0" t="0" r="r" b="b"/>
              <a:pathLst>
                <a:path w="704" h="1344">
                  <a:moveTo>
                    <a:pt x="0" y="0"/>
                  </a:moveTo>
                  <a:cubicBezTo>
                    <a:pt x="272" y="200"/>
                    <a:pt x="544" y="400"/>
                    <a:pt x="624" y="624"/>
                  </a:cubicBezTo>
                  <a:cubicBezTo>
                    <a:pt x="704" y="848"/>
                    <a:pt x="504" y="1224"/>
                    <a:pt x="480" y="1344"/>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grpSp>
      <p:grpSp>
        <p:nvGrpSpPr>
          <p:cNvPr id="5" name="Group 11"/>
          <p:cNvGrpSpPr>
            <a:grpSpLocks/>
          </p:cNvGrpSpPr>
          <p:nvPr/>
        </p:nvGrpSpPr>
        <p:grpSpPr bwMode="auto">
          <a:xfrm rot="17297505">
            <a:off x="4410075" y="4962525"/>
            <a:ext cx="857250" cy="2667000"/>
            <a:chOff x="1424" y="1968"/>
            <a:chExt cx="688" cy="1344"/>
          </a:xfrm>
        </p:grpSpPr>
        <p:sp>
          <p:nvSpPr>
            <p:cNvPr id="6168" name="Freeform 12"/>
            <p:cNvSpPr>
              <a:spLocks/>
            </p:cNvSpPr>
            <p:nvPr/>
          </p:nvSpPr>
          <p:spPr bwMode="auto">
            <a:xfrm>
              <a:off x="1424" y="1968"/>
              <a:ext cx="560" cy="1344"/>
            </a:xfrm>
            <a:custGeom>
              <a:avLst/>
              <a:gdLst>
                <a:gd name="T0" fmla="*/ 656 w 656"/>
                <a:gd name="T1" fmla="*/ 1344 h 1344"/>
                <a:gd name="T2" fmla="*/ 80 w 656"/>
                <a:gd name="T3" fmla="*/ 1104 h 1344"/>
                <a:gd name="T4" fmla="*/ 176 w 656"/>
                <a:gd name="T5" fmla="*/ 0 h 1344"/>
                <a:gd name="T6" fmla="*/ 0 60000 65536"/>
                <a:gd name="T7" fmla="*/ 0 60000 65536"/>
                <a:gd name="T8" fmla="*/ 0 60000 65536"/>
              </a:gdLst>
              <a:ahLst/>
              <a:cxnLst>
                <a:cxn ang="T6">
                  <a:pos x="T0" y="T1"/>
                </a:cxn>
                <a:cxn ang="T7">
                  <a:pos x="T2" y="T3"/>
                </a:cxn>
                <a:cxn ang="T8">
                  <a:pos x="T4" y="T5"/>
                </a:cxn>
              </a:cxnLst>
              <a:rect l="0" t="0" r="r" b="b"/>
              <a:pathLst>
                <a:path w="656" h="1344">
                  <a:moveTo>
                    <a:pt x="656" y="1344"/>
                  </a:moveTo>
                  <a:cubicBezTo>
                    <a:pt x="408" y="1336"/>
                    <a:pt x="160" y="1328"/>
                    <a:pt x="80" y="1104"/>
                  </a:cubicBezTo>
                  <a:cubicBezTo>
                    <a:pt x="0" y="880"/>
                    <a:pt x="88" y="440"/>
                    <a:pt x="176" y="0"/>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sp>
          <p:nvSpPr>
            <p:cNvPr id="6169" name="Freeform 13"/>
            <p:cNvSpPr>
              <a:spLocks/>
            </p:cNvSpPr>
            <p:nvPr/>
          </p:nvSpPr>
          <p:spPr bwMode="auto">
            <a:xfrm>
              <a:off x="1584" y="1968"/>
              <a:ext cx="528" cy="1344"/>
            </a:xfrm>
            <a:custGeom>
              <a:avLst/>
              <a:gdLst>
                <a:gd name="T0" fmla="*/ 0 w 704"/>
                <a:gd name="T1" fmla="*/ 0 h 1344"/>
                <a:gd name="T2" fmla="*/ 624 w 704"/>
                <a:gd name="T3" fmla="*/ 624 h 1344"/>
                <a:gd name="T4" fmla="*/ 480 w 704"/>
                <a:gd name="T5" fmla="*/ 1344 h 1344"/>
                <a:gd name="T6" fmla="*/ 0 60000 65536"/>
                <a:gd name="T7" fmla="*/ 0 60000 65536"/>
                <a:gd name="T8" fmla="*/ 0 60000 65536"/>
              </a:gdLst>
              <a:ahLst/>
              <a:cxnLst>
                <a:cxn ang="T6">
                  <a:pos x="T0" y="T1"/>
                </a:cxn>
                <a:cxn ang="T7">
                  <a:pos x="T2" y="T3"/>
                </a:cxn>
                <a:cxn ang="T8">
                  <a:pos x="T4" y="T5"/>
                </a:cxn>
              </a:cxnLst>
              <a:rect l="0" t="0" r="r" b="b"/>
              <a:pathLst>
                <a:path w="704" h="1344">
                  <a:moveTo>
                    <a:pt x="0" y="0"/>
                  </a:moveTo>
                  <a:cubicBezTo>
                    <a:pt x="272" y="200"/>
                    <a:pt x="544" y="400"/>
                    <a:pt x="624" y="624"/>
                  </a:cubicBezTo>
                  <a:cubicBezTo>
                    <a:pt x="704" y="848"/>
                    <a:pt x="504" y="1224"/>
                    <a:pt x="480" y="1344"/>
                  </a:cubicBezTo>
                </a:path>
              </a:pathLst>
            </a:custGeom>
            <a:solidFill>
              <a:srgbClr val="006600"/>
            </a:solidFill>
            <a:ln w="9525">
              <a:solidFill>
                <a:srgbClr val="003300"/>
              </a:solidFill>
              <a:round/>
              <a:headEnd/>
              <a:tailEnd/>
            </a:ln>
          </p:spPr>
          <p:txBody>
            <a:bodyPr/>
            <a:lstStyle/>
            <a:p>
              <a:pPr eaLnBrk="0" fontAlgn="base" hangingPunct="0">
                <a:spcBef>
                  <a:spcPct val="0"/>
                </a:spcBef>
                <a:spcAft>
                  <a:spcPct val="0"/>
                </a:spcAft>
              </a:pPr>
              <a:endParaRPr lang="en-US" sz="3600">
                <a:solidFill>
                  <a:srgbClr val="000000"/>
                </a:solidFill>
                <a:latin typeface="+mj-lt"/>
              </a:endParaRPr>
            </a:p>
          </p:txBody>
        </p:sp>
      </p:grpSp>
    </p:spTree>
    <p:extLst>
      <p:ext uri="{BB962C8B-B14F-4D97-AF65-F5344CB8AC3E}">
        <p14:creationId xmlns:p14="http://schemas.microsoft.com/office/powerpoint/2010/main" val="1307580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493594"/>
                                        </p:tgtEl>
                                        <p:attrNameLst>
                                          <p:attrName>style.visibility</p:attrName>
                                        </p:attrNameLst>
                                      </p:cBhvr>
                                      <p:to>
                                        <p:strVal val="visible"/>
                                      </p:to>
                                    </p:set>
                                    <p:anim calcmode="lin" valueType="num">
                                      <p:cBhvr>
                                        <p:cTn id="7" dur="500" fill="hold"/>
                                        <p:tgtEl>
                                          <p:spTgt spid="493594"/>
                                        </p:tgtEl>
                                        <p:attrNameLst>
                                          <p:attrName>ppt_w</p:attrName>
                                        </p:attrNameLst>
                                      </p:cBhvr>
                                      <p:tavLst>
                                        <p:tav tm="0">
                                          <p:val>
                                            <p:strVal val="#ppt_w*0.70"/>
                                          </p:val>
                                        </p:tav>
                                        <p:tav tm="100000">
                                          <p:val>
                                            <p:strVal val="#ppt_w"/>
                                          </p:val>
                                        </p:tav>
                                      </p:tavLst>
                                    </p:anim>
                                    <p:anim calcmode="lin" valueType="num">
                                      <p:cBhvr>
                                        <p:cTn id="8" dur="500" fill="hold"/>
                                        <p:tgtEl>
                                          <p:spTgt spid="493594"/>
                                        </p:tgtEl>
                                        <p:attrNameLst>
                                          <p:attrName>ppt_h</p:attrName>
                                        </p:attrNameLst>
                                      </p:cBhvr>
                                      <p:tavLst>
                                        <p:tav tm="0">
                                          <p:val>
                                            <p:strVal val="#ppt_h"/>
                                          </p:val>
                                        </p:tav>
                                        <p:tav tm="100000">
                                          <p:val>
                                            <p:strVal val="#ppt_h"/>
                                          </p:val>
                                        </p:tav>
                                      </p:tavLst>
                                    </p:anim>
                                    <p:animEffect transition="in" filter="fade">
                                      <p:cBhvr>
                                        <p:cTn id="9" dur="500"/>
                                        <p:tgtEl>
                                          <p:spTgt spid="4935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nodeType="clickEffect">
                                  <p:stCondLst>
                                    <p:cond delay="0"/>
                                  </p:stCondLst>
                                  <p:childTnLst>
                                    <p:animEffect transition="out" filter="dissolve">
                                      <p:cBhvr>
                                        <p:cTn id="13" dur="500"/>
                                        <p:tgtEl>
                                          <p:spTgt spid="493594"/>
                                        </p:tgtEl>
                                      </p:cBhvr>
                                    </p:animEffect>
                                    <p:set>
                                      <p:cBhvr>
                                        <p:cTn id="14" dur="1" fill="hold">
                                          <p:stCondLst>
                                            <p:cond delay="499"/>
                                          </p:stCondLst>
                                        </p:cTn>
                                        <p:tgtEl>
                                          <p:spTgt spid="49359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493585"/>
                                        </p:tgtEl>
                                      </p:cBhvr>
                                    </p:animEffect>
                                    <p:set>
                                      <p:cBhvr>
                                        <p:cTn id="19" dur="1" fill="hold">
                                          <p:stCondLst>
                                            <p:cond delay="499"/>
                                          </p:stCondLst>
                                        </p:cTn>
                                        <p:tgtEl>
                                          <p:spTgt spid="493585"/>
                                        </p:tgtEl>
                                        <p:attrNameLst>
                                          <p:attrName>style.visibility</p:attrName>
                                        </p:attrNameLst>
                                      </p:cBhvr>
                                      <p:to>
                                        <p:strVal val="hidden"/>
                                      </p:to>
                                    </p:set>
                                  </p:childTnLst>
                                </p:cTn>
                              </p:par>
                              <p:par>
                                <p:cTn id="20" presetID="4" presetClass="entr" presetSubtype="16" fill="hold" grpId="0" nodeType="withEffect">
                                  <p:stCondLst>
                                    <p:cond delay="0"/>
                                  </p:stCondLst>
                                  <p:childTnLst>
                                    <p:set>
                                      <p:cBhvr>
                                        <p:cTn id="21" dur="1" fill="hold">
                                          <p:stCondLst>
                                            <p:cond delay="0"/>
                                          </p:stCondLst>
                                        </p:cTn>
                                        <p:tgtEl>
                                          <p:spTgt spid="493589"/>
                                        </p:tgtEl>
                                        <p:attrNameLst>
                                          <p:attrName>style.visibility</p:attrName>
                                        </p:attrNameLst>
                                      </p:cBhvr>
                                      <p:to>
                                        <p:strVal val="visible"/>
                                      </p:to>
                                    </p:set>
                                    <p:animEffect transition="in" filter="box(in)">
                                      <p:cBhvr>
                                        <p:cTn id="22" dur="500"/>
                                        <p:tgtEl>
                                          <p:spTgt spid="4935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493583"/>
                                        </p:tgtEl>
                                      </p:cBhvr>
                                    </p:animEffect>
                                    <p:set>
                                      <p:cBhvr>
                                        <p:cTn id="27" dur="1" fill="hold">
                                          <p:stCondLst>
                                            <p:cond delay="499"/>
                                          </p:stCondLst>
                                        </p:cTn>
                                        <p:tgtEl>
                                          <p:spTgt spid="493583"/>
                                        </p:tgtEl>
                                        <p:attrNameLst>
                                          <p:attrName>style.visibility</p:attrName>
                                        </p:attrNameLst>
                                      </p:cBhvr>
                                      <p:to>
                                        <p:strVal val="hidden"/>
                                      </p:to>
                                    </p:set>
                                  </p:childTnLst>
                                </p:cTn>
                              </p:par>
                              <p:par>
                                <p:cTn id="28" presetID="6" presetClass="entr" presetSubtype="16" fill="hold" grpId="0" nodeType="withEffect">
                                  <p:stCondLst>
                                    <p:cond delay="0"/>
                                  </p:stCondLst>
                                  <p:childTnLst>
                                    <p:set>
                                      <p:cBhvr>
                                        <p:cTn id="29" dur="1" fill="hold">
                                          <p:stCondLst>
                                            <p:cond delay="0"/>
                                          </p:stCondLst>
                                        </p:cTn>
                                        <p:tgtEl>
                                          <p:spTgt spid="493593"/>
                                        </p:tgtEl>
                                        <p:attrNameLst>
                                          <p:attrName>style.visibility</p:attrName>
                                        </p:attrNameLst>
                                      </p:cBhvr>
                                      <p:to>
                                        <p:strVal val="visible"/>
                                      </p:to>
                                    </p:set>
                                    <p:animEffect transition="in" filter="circle(in)">
                                      <p:cBhvr>
                                        <p:cTn id="30" dur="1000"/>
                                        <p:tgtEl>
                                          <p:spTgt spid="49359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xit" presetSubtype="4" fill="hold" grpId="0" nodeType="clickEffect">
                                  <p:stCondLst>
                                    <p:cond delay="0"/>
                                  </p:stCondLst>
                                  <p:childTnLst>
                                    <p:animEffect transition="out" filter="wipe(down)">
                                      <p:cBhvr>
                                        <p:cTn id="34" dur="500"/>
                                        <p:tgtEl>
                                          <p:spTgt spid="493584"/>
                                        </p:tgtEl>
                                      </p:cBhvr>
                                    </p:animEffect>
                                    <p:set>
                                      <p:cBhvr>
                                        <p:cTn id="35" dur="1" fill="hold">
                                          <p:stCondLst>
                                            <p:cond delay="499"/>
                                          </p:stCondLst>
                                        </p:cTn>
                                        <p:tgtEl>
                                          <p:spTgt spid="493584"/>
                                        </p:tgtEl>
                                        <p:attrNameLst>
                                          <p:attrName>style.visibility</p:attrName>
                                        </p:attrNameLst>
                                      </p:cBhvr>
                                      <p:to>
                                        <p:strVal val="hidden"/>
                                      </p:to>
                                    </p:set>
                                  </p:childTnLst>
                                </p:cTn>
                              </p:par>
                              <p:par>
                                <p:cTn id="36" presetID="8" presetClass="entr" presetSubtype="16" fill="hold" grpId="0" nodeType="withEffect">
                                  <p:stCondLst>
                                    <p:cond delay="0"/>
                                  </p:stCondLst>
                                  <p:childTnLst>
                                    <p:set>
                                      <p:cBhvr>
                                        <p:cTn id="37" dur="1" fill="hold">
                                          <p:stCondLst>
                                            <p:cond delay="0"/>
                                          </p:stCondLst>
                                        </p:cTn>
                                        <p:tgtEl>
                                          <p:spTgt spid="493591"/>
                                        </p:tgtEl>
                                        <p:attrNameLst>
                                          <p:attrName>style.visibility</p:attrName>
                                        </p:attrNameLst>
                                      </p:cBhvr>
                                      <p:to>
                                        <p:strVal val="visible"/>
                                      </p:to>
                                    </p:set>
                                    <p:animEffect transition="in" filter="diamond(in)">
                                      <p:cBhvr>
                                        <p:cTn id="38" dur="1000"/>
                                        <p:tgtEl>
                                          <p:spTgt spid="49359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xit" presetSubtype="16" fill="hold" grpId="0" nodeType="clickEffect">
                                  <p:stCondLst>
                                    <p:cond delay="0"/>
                                  </p:stCondLst>
                                  <p:childTnLst>
                                    <p:animEffect transition="out" filter="circle(in)">
                                      <p:cBhvr>
                                        <p:cTn id="42" dur="1000"/>
                                        <p:tgtEl>
                                          <p:spTgt spid="493586"/>
                                        </p:tgtEl>
                                      </p:cBhvr>
                                    </p:animEffect>
                                    <p:set>
                                      <p:cBhvr>
                                        <p:cTn id="43" dur="1" fill="hold">
                                          <p:stCondLst>
                                            <p:cond delay="999"/>
                                          </p:stCondLst>
                                        </p:cTn>
                                        <p:tgtEl>
                                          <p:spTgt spid="493586"/>
                                        </p:tgtEl>
                                        <p:attrNameLst>
                                          <p:attrName>style.visibility</p:attrName>
                                        </p:attrNameLst>
                                      </p:cBhvr>
                                      <p:to>
                                        <p:strVal val="hidden"/>
                                      </p:to>
                                    </p:set>
                                  </p:childTnLst>
                                </p:cTn>
                              </p:par>
                              <p:par>
                                <p:cTn id="44" presetID="20" presetClass="entr" presetSubtype="0" fill="hold" grpId="0" nodeType="withEffect">
                                  <p:stCondLst>
                                    <p:cond delay="0"/>
                                  </p:stCondLst>
                                  <p:childTnLst>
                                    <p:set>
                                      <p:cBhvr>
                                        <p:cTn id="45" dur="1" fill="hold">
                                          <p:stCondLst>
                                            <p:cond delay="0"/>
                                          </p:stCondLst>
                                        </p:cTn>
                                        <p:tgtEl>
                                          <p:spTgt spid="493592"/>
                                        </p:tgtEl>
                                        <p:attrNameLst>
                                          <p:attrName>style.visibility</p:attrName>
                                        </p:attrNameLst>
                                      </p:cBhvr>
                                      <p:to>
                                        <p:strVal val="visible"/>
                                      </p:to>
                                    </p:set>
                                    <p:animEffect transition="in" filter="wedge">
                                      <p:cBhvr>
                                        <p:cTn id="46" dur="1000"/>
                                        <p:tgtEl>
                                          <p:spTgt spid="49359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0" nodeType="clickEffect">
                                  <p:stCondLst>
                                    <p:cond delay="0"/>
                                  </p:stCondLst>
                                  <p:childTnLst>
                                    <p:animEffect transition="out" filter="dissolve">
                                      <p:cBhvr>
                                        <p:cTn id="50" dur="500"/>
                                        <p:tgtEl>
                                          <p:spTgt spid="493587"/>
                                        </p:tgtEl>
                                      </p:cBhvr>
                                    </p:animEffect>
                                    <p:set>
                                      <p:cBhvr>
                                        <p:cTn id="51" dur="1" fill="hold">
                                          <p:stCondLst>
                                            <p:cond delay="499"/>
                                          </p:stCondLst>
                                        </p:cTn>
                                        <p:tgtEl>
                                          <p:spTgt spid="493587"/>
                                        </p:tgtEl>
                                        <p:attrNameLst>
                                          <p:attrName>style.visibility</p:attrName>
                                        </p:attrNameLst>
                                      </p:cBhvr>
                                      <p:to>
                                        <p:strVal val="hidden"/>
                                      </p:to>
                                    </p:set>
                                  </p:childTnLst>
                                </p:cTn>
                              </p:par>
                              <p:par>
                                <p:cTn id="52" presetID="14" presetClass="exit" presetSubtype="10" fill="hold" grpId="0" nodeType="withEffect">
                                  <p:stCondLst>
                                    <p:cond delay="0"/>
                                  </p:stCondLst>
                                  <p:childTnLst>
                                    <p:animEffect transition="out" filter="randombar(horizontal)">
                                      <p:cBhvr>
                                        <p:cTn id="53" dur="500"/>
                                        <p:tgtEl>
                                          <p:spTgt spid="493588"/>
                                        </p:tgtEl>
                                      </p:cBhvr>
                                    </p:animEffect>
                                    <p:set>
                                      <p:cBhvr>
                                        <p:cTn id="54" dur="1" fill="hold">
                                          <p:stCondLst>
                                            <p:cond delay="499"/>
                                          </p:stCondLst>
                                        </p:cTn>
                                        <p:tgtEl>
                                          <p:spTgt spid="493588"/>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493578"/>
                                        </p:tgtEl>
                                      </p:cBhvr>
                                    </p:animEffect>
                                    <p:set>
                                      <p:cBhvr>
                                        <p:cTn id="57" dur="1" fill="hold">
                                          <p:stCondLst>
                                            <p:cond delay="499"/>
                                          </p:stCondLst>
                                        </p:cTn>
                                        <p:tgtEl>
                                          <p:spTgt spid="493578"/>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4" presetClass="exit" presetSubtype="10" fill="hold" nodeType="withEffect">
                                  <p:stCondLst>
                                    <p:cond delay="0"/>
                                  </p:stCondLst>
                                  <p:childTnLst>
                                    <p:animEffect transition="out" filter="randombar(horizontal)">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par>
                                <p:cTn id="67" presetID="16" presetClass="entr" presetSubtype="26" fill="hold" grpId="0" nodeType="withEffect">
                                  <p:stCondLst>
                                    <p:cond delay="0"/>
                                  </p:stCondLst>
                                  <p:childTnLst>
                                    <p:set>
                                      <p:cBhvr>
                                        <p:cTn id="68" dur="1" fill="hold">
                                          <p:stCondLst>
                                            <p:cond delay="0"/>
                                          </p:stCondLst>
                                        </p:cTn>
                                        <p:tgtEl>
                                          <p:spTgt spid="493590"/>
                                        </p:tgtEl>
                                        <p:attrNameLst>
                                          <p:attrName>style.visibility</p:attrName>
                                        </p:attrNameLst>
                                      </p:cBhvr>
                                      <p:to>
                                        <p:strVal val="visible"/>
                                      </p:to>
                                    </p:set>
                                    <p:animEffect transition="in" filter="barn(inHorizontal)">
                                      <p:cBhvr>
                                        <p:cTn id="69" dur="500"/>
                                        <p:tgtEl>
                                          <p:spTgt spid="49359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5" presetClass="path" presetSubtype="0" accel="50000" decel="50000" fill="hold" grpId="1" nodeType="clickEffect">
                                  <p:stCondLst>
                                    <p:cond delay="0"/>
                                  </p:stCondLst>
                                  <p:childTnLst>
                                    <p:animMotion origin="layout" path="M -3.33333E-6 -7.40741E-7 L -0.225 0.03264 " pathEditMode="relative" rAng="0" ptsTypes="AA">
                                      <p:cBhvr>
                                        <p:cTn id="73" dur="1000" fill="hold"/>
                                        <p:tgtEl>
                                          <p:spTgt spid="493593"/>
                                        </p:tgtEl>
                                        <p:attrNameLst>
                                          <p:attrName>ppt_x</p:attrName>
                                          <p:attrName>ppt_y</p:attrName>
                                        </p:attrNameLst>
                                      </p:cBhvr>
                                      <p:rCtr x="-11250" y="1620"/>
                                    </p:animMotion>
                                  </p:childTnLst>
                                </p:cTn>
                              </p:par>
                              <p:par>
                                <p:cTn id="74" presetID="35" presetClass="path" presetSubtype="0" accel="50000" decel="50000" fill="hold" grpId="1" nodeType="withEffect">
                                  <p:stCondLst>
                                    <p:cond delay="0"/>
                                  </p:stCondLst>
                                  <p:childTnLst>
                                    <p:animMotion origin="layout" path="M -2.5E-6 2.22222E-6 L -0.44166 0.18889 " pathEditMode="relative" rAng="0" ptsTypes="AA">
                                      <p:cBhvr>
                                        <p:cTn id="75" dur="1000" fill="hold"/>
                                        <p:tgtEl>
                                          <p:spTgt spid="493591"/>
                                        </p:tgtEl>
                                        <p:attrNameLst>
                                          <p:attrName>ppt_x</p:attrName>
                                          <p:attrName>ppt_y</p:attrName>
                                        </p:attrNameLst>
                                      </p:cBhvr>
                                      <p:rCtr x="-22083" y="9444"/>
                                    </p:animMotion>
                                  </p:childTnLst>
                                </p:cTn>
                              </p:par>
                              <p:par>
                                <p:cTn id="76" presetID="35" presetClass="path" presetSubtype="0" accel="50000" decel="50000" fill="hold" grpId="1" nodeType="withEffect">
                                  <p:stCondLst>
                                    <p:cond delay="0"/>
                                  </p:stCondLst>
                                  <p:childTnLst>
                                    <p:animMotion origin="layout" path="M 0.04306 0.01111 L -0.11111 0.01782 " pathEditMode="relative" rAng="0" ptsTypes="AA">
                                      <p:cBhvr>
                                        <p:cTn id="77" dur="1000" fill="hold"/>
                                        <p:tgtEl>
                                          <p:spTgt spid="493592"/>
                                        </p:tgtEl>
                                        <p:attrNameLst>
                                          <p:attrName>ppt_x</p:attrName>
                                          <p:attrName>ppt_y</p:attrName>
                                        </p:attrNameLst>
                                      </p:cBhvr>
                                      <p:rCtr x="-7708" y="324"/>
                                    </p:animMotion>
                                  </p:childTnLst>
                                </p:cTn>
                              </p:par>
                              <p:par>
                                <p:cTn id="78" presetID="48" presetClass="path" presetSubtype="0" accel="50000" decel="50000" fill="hold" grpId="1" nodeType="withEffect">
                                  <p:stCondLst>
                                    <p:cond delay="0"/>
                                  </p:stCondLst>
                                  <p:childTnLst>
                                    <p:animMotion origin="layout" path="M -0.00381 0.07662 C 0.01389 0.08056 0.02865 0.08611 0.03976 0.09421 C 0.04879 0.10394 0.05469 0.11667 0.05851 0.1294 C 0.06546 0.14167 0.06285 0.15394 0.05955 0.16736 C 0.05816 0.1794 0.05122 0.19329 0.03785 0.20648 C 0.03212 0.21829 0.01372 0.23195 -0.00555 0.24144 C -0.02395 0.25209 -0.04565 0.26019 -0.06805 0.26736 C -0.09079 0.27454 -0.1125 0.27917 -0.13402 0.28125 C -0.15677 0.2838 -0.17829 0.2831 -0.19635 0.27824 C -0.21336 0.275 -0.23055 0.26829 -0.23836 0.26019 C -0.24878 0.25255 -0.25416 0.23681 -0.25555 0.22639 C -0.25833 0.21459 -0.2585 0.2007 -0.25052 0.18727 C -0.2427 0.17546 -0.22673 0.16389 -0.20538 0.15486 C -0.18211 0.1463 -0.15954 0.1463 -0.1434 0.14977 C -0.13055 0.1544 -0.12013 0.16366 -0.11666 0.17662 C -0.11354 0.19005 -0.11406 0.20278 -0.12552 0.21621 C -0.13038 0.22755 -0.12864 0.22917 -0.16423 0.2507 C -0.19704 0.27292 -0.23072 0.27546 -0.25121 0.28056 C -0.27274 0.28611 -0.28854 0.28449 -0.31024 0.28426 C -0.33263 0.28449 -0.35312 0.27917 -0.36736 0.27477 C -0.38159 0.26783 -0.38819 0.2588 -0.39809 0.24468 C -0.40468 0.23125 -0.40607 0.22014 -0.40746 0.20787 C -0.40902 0.1956 -0.41041 0.1831 -0.4118 0.17107 " pathEditMode="relative" rAng="21060000" ptsTypes="AAAAAAAAAAAAAAAAAAAAAAA">
                                      <p:cBhvr>
                                        <p:cTn id="79" dur="1000" fill="hold"/>
                                        <p:tgtEl>
                                          <p:spTgt spid="493590"/>
                                        </p:tgtEl>
                                        <p:attrNameLst>
                                          <p:attrName>ppt_x</p:attrName>
                                          <p:attrName>ppt_y</p:attrName>
                                        </p:attrNameLst>
                                      </p:cBhvr>
                                      <p:rCtr x="-16580" y="1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3" grpId="0" animBg="1"/>
      <p:bldP spid="493584" grpId="0" animBg="1"/>
      <p:bldP spid="493585" grpId="0" animBg="1"/>
      <p:bldP spid="493586" grpId="0" animBg="1"/>
      <p:bldP spid="493587" grpId="0" animBg="1"/>
      <p:bldP spid="493588" grpId="0" animBg="1"/>
      <p:bldP spid="493589" grpId="0" animBg="1"/>
      <p:bldP spid="493590" grpId="0" animBg="1"/>
      <p:bldP spid="493590" grpId="1" animBg="1"/>
      <p:bldP spid="493591" grpId="0" animBg="1"/>
      <p:bldP spid="493591" grpId="1" animBg="1"/>
      <p:bldP spid="493592" grpId="0" animBg="1"/>
      <p:bldP spid="493592" grpId="1" animBg="1"/>
      <p:bldP spid="493593" grpId="0" animBg="1"/>
      <p:bldP spid="493593"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1"/>
          <p:cNvPicPr>
            <a:picLocks noChangeAspect="1"/>
          </p:cNvPicPr>
          <p:nvPr/>
        </p:nvPicPr>
        <p:blipFill>
          <a:blip r:embed="rId2" cstate="print"/>
          <a:stretch>
            <a:fillRect/>
          </a:stretch>
        </p:blipFill>
        <p:spPr>
          <a:xfrm>
            <a:off x="1926461" y="34192"/>
            <a:ext cx="8342219" cy="1900445"/>
          </a:xfrm>
          <a:prstGeom prst="rect">
            <a:avLst/>
          </a:prstGeom>
        </p:spPr>
      </p:pic>
      <p:sp>
        <p:nvSpPr>
          <p:cNvPr id="2" name="Google Shape;461;p28"/>
          <p:cNvSpPr txBox="1"/>
          <p:nvPr/>
        </p:nvSpPr>
        <p:spPr>
          <a:xfrm>
            <a:off x="678730" y="2905800"/>
            <a:ext cx="10925135" cy="155029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8800" b="1" kern="0" dirty="0" err="1">
                <a:solidFill>
                  <a:schemeClr val="bg2">
                    <a:lumMod val="10000"/>
                  </a:schemeClr>
                </a:solidFill>
                <a:latin typeface="+mj-lt"/>
                <a:cs typeface="Times New Roman" panose="02020603050405020304" pitchFamily="18" charset="0"/>
              </a:rPr>
              <a:t>Bài</a:t>
            </a:r>
            <a:r>
              <a:rPr lang="en-US" sz="8800" b="1" kern="0" dirty="0">
                <a:solidFill>
                  <a:schemeClr val="bg2">
                    <a:lumMod val="10000"/>
                  </a:schemeClr>
                </a:solidFill>
                <a:latin typeface="+mj-lt"/>
                <a:cs typeface="Times New Roman" panose="02020603050405020304" pitchFamily="18" charset="0"/>
              </a:rPr>
              <a:t> 73:</a:t>
            </a:r>
            <a:r>
              <a:rPr lang="en-US" sz="8800" b="1" kern="0" dirty="0">
                <a:solidFill>
                  <a:schemeClr val="accent2">
                    <a:lumMod val="50000"/>
                  </a:schemeClr>
                </a:solidFill>
                <a:latin typeface="+mj-lt"/>
                <a:cs typeface="Times New Roman" panose="02020603050405020304" pitchFamily="18" charset="0"/>
              </a:rPr>
              <a:t> </a:t>
            </a:r>
            <a:r>
              <a:rPr lang="en-US" sz="8800" b="1" kern="0" dirty="0" err="1">
                <a:solidFill>
                  <a:srgbClr val="FF0000"/>
                </a:solidFill>
                <a:latin typeface="+mj-lt"/>
                <a:cs typeface="Times New Roman" panose="02020603050405020304" pitchFamily="18" charset="0"/>
              </a:rPr>
              <a:t>ươn</a:t>
            </a:r>
            <a:r>
              <a:rPr lang="en-US" sz="8800" b="1" kern="0" dirty="0">
                <a:solidFill>
                  <a:srgbClr val="FF0000"/>
                </a:solidFill>
                <a:latin typeface="+mj-lt"/>
                <a:cs typeface="Times New Roman" panose="02020603050405020304" pitchFamily="18" charset="0"/>
              </a:rPr>
              <a:t>   </a:t>
            </a:r>
            <a:r>
              <a:rPr lang="en-US" sz="8800" b="1" kern="0" dirty="0" err="1">
                <a:solidFill>
                  <a:srgbClr val="FF0000"/>
                </a:solidFill>
                <a:latin typeface="+mj-lt"/>
                <a:cs typeface="Times New Roman" panose="02020603050405020304" pitchFamily="18" charset="0"/>
              </a:rPr>
              <a:t>ương</a:t>
            </a:r>
            <a:endParaRPr lang="en-US" sz="8800" b="1" kern="0" dirty="0">
              <a:solidFill>
                <a:srgbClr val="FF0000"/>
              </a:solidFill>
              <a:latin typeface="+mj-lt"/>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63"/>
        <p:cNvGrpSpPr/>
        <p:nvPr/>
      </p:nvGrpSpPr>
      <p:grpSpPr>
        <a:xfrm>
          <a:off x="0" y="0"/>
          <a:ext cx="0" cy="0"/>
          <a:chOff x="0" y="0"/>
          <a:chExt cx="0" cy="0"/>
        </a:xfrm>
      </p:grpSpPr>
      <p:sp>
        <p:nvSpPr>
          <p:cNvPr id="6" name="Google Shape;461;p28"/>
          <p:cNvSpPr txBox="1"/>
          <p:nvPr/>
        </p:nvSpPr>
        <p:spPr>
          <a:xfrm>
            <a:off x="2743200" y="2223112"/>
            <a:ext cx="6705600" cy="188674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13800" b="1" kern="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3800" b="1" kern="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l="12112" r="12112"/>
          <a:stretch/>
        </p:blipFill>
        <p:spPr>
          <a:xfrm>
            <a:off x="3742660" y="516167"/>
            <a:ext cx="7776072" cy="3504667"/>
          </a:xfrm>
          <a:prstGeom prst="rect">
            <a:avLst/>
          </a:prstGeom>
        </p:spPr>
      </p:pic>
      <p:sp>
        <p:nvSpPr>
          <p:cNvPr id="6" name="TextBox 5"/>
          <p:cNvSpPr txBox="1"/>
          <p:nvPr/>
        </p:nvSpPr>
        <p:spPr>
          <a:xfrm>
            <a:off x="1661746" y="4781162"/>
            <a:ext cx="10805745" cy="769441"/>
          </a:xfrm>
          <a:prstGeom prst="rect">
            <a:avLst/>
          </a:prstGeom>
          <a:noFill/>
        </p:spPr>
        <p:txBody>
          <a:bodyPr wrap="square" rtlCol="0">
            <a:spAutoFit/>
          </a:bodyPr>
          <a:lstStyle/>
          <a:p>
            <a:r>
              <a:rPr lang="en-US" sz="4400" b="1" dirty="0" err="1">
                <a:latin typeface="+mj-lt"/>
                <a:cs typeface="Times New Roman" panose="02020603050405020304" pitchFamily="18" charset="0"/>
              </a:rPr>
              <a:t>Đường</a:t>
            </a:r>
            <a:r>
              <a:rPr lang="en-US" sz="4400" b="1" dirty="0">
                <a:latin typeface="+mj-lt"/>
                <a:cs typeface="Times New Roman" panose="02020603050405020304" pitchFamily="18" charset="0"/>
              </a:rPr>
              <a:t> tới </a:t>
            </a:r>
            <a:r>
              <a:rPr lang="en-US" sz="4400" b="1" dirty="0" err="1">
                <a:latin typeface="+mj-lt"/>
                <a:cs typeface="Times New Roman" panose="02020603050405020304" pitchFamily="18" charset="0"/>
              </a:rPr>
              <a:t>trường</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lượn</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theo</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sườn</a:t>
            </a:r>
            <a:r>
              <a:rPr lang="en-US" sz="4400" b="1" dirty="0">
                <a:latin typeface="+mj-lt"/>
                <a:cs typeface="Times New Roman" panose="02020603050405020304" pitchFamily="18" charset="0"/>
              </a:rPr>
              <a:t> </a:t>
            </a:r>
            <a:r>
              <a:rPr lang="en-US" sz="4400" b="1" dirty="0" err="1">
                <a:latin typeface="+mj-lt"/>
                <a:cs typeface="Times New Roman" panose="02020603050405020304" pitchFamily="18" charset="0"/>
              </a:rPr>
              <a:t>đồi</a:t>
            </a:r>
            <a:r>
              <a:rPr lang="en-US" sz="4400" b="1" dirty="0">
                <a:latin typeface="+mj-lt"/>
                <a:cs typeface="Times New Roman" panose="02020603050405020304" pitchFamily="18" charset="0"/>
              </a:rPr>
              <a:t>.</a:t>
            </a:r>
            <a:endParaRPr lang="en-US" sz="4400" b="1" dirty="0">
              <a:latin typeface="+mj-lt"/>
            </a:endParaRPr>
          </a:p>
        </p:txBody>
      </p:sp>
      <p:grpSp>
        <p:nvGrpSpPr>
          <p:cNvPr id="5" name="Group 4"/>
          <p:cNvGrpSpPr/>
          <p:nvPr/>
        </p:nvGrpSpPr>
        <p:grpSpPr>
          <a:xfrm>
            <a:off x="1326822" y="922675"/>
            <a:ext cx="2415838" cy="769440"/>
            <a:chOff x="1060549" y="587625"/>
            <a:chExt cx="2736751" cy="822076"/>
          </a:xfrm>
        </p:grpSpPr>
        <p:sp>
          <p:nvSpPr>
            <p:cNvPr id="7" name="Rectangle: Rounded Corners 6"/>
            <p:cNvSpPr/>
            <p:nvPr/>
          </p:nvSpPr>
          <p:spPr>
            <a:xfrm>
              <a:off x="1524776" y="587625"/>
              <a:ext cx="2272524" cy="822076"/>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Nhận</a:t>
              </a:r>
              <a:r>
                <a:rPr lang="en-US" sz="2800" b="1" dirty="0">
                  <a:latin typeface="+mj-lt"/>
                </a:rPr>
                <a:t> </a:t>
              </a:r>
              <a:r>
                <a:rPr lang="en-US" sz="2800" b="1" dirty="0" err="1">
                  <a:latin typeface="+mj-lt"/>
                </a:rPr>
                <a:t>biết</a:t>
              </a:r>
              <a:endParaRPr lang="en-US" sz="2800" b="1" dirty="0">
                <a:latin typeface="+mj-lt"/>
              </a:endParaRPr>
            </a:p>
          </p:txBody>
        </p:sp>
        <p:sp>
          <p:nvSpPr>
            <p:cNvPr id="8" name="Oval 7"/>
            <p:cNvSpPr/>
            <p:nvPr/>
          </p:nvSpPr>
          <p:spPr>
            <a:xfrm>
              <a:off x="1060549" y="657964"/>
              <a:ext cx="692842" cy="6694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1</a:t>
              </a:r>
            </a:p>
          </p:txBody>
        </p:sp>
      </p:grpSp>
      <p:grpSp>
        <p:nvGrpSpPr>
          <p:cNvPr id="4" name="Group 3"/>
          <p:cNvGrpSpPr/>
          <p:nvPr/>
        </p:nvGrpSpPr>
        <p:grpSpPr>
          <a:xfrm>
            <a:off x="2078592" y="4781161"/>
            <a:ext cx="6137127" cy="769442"/>
            <a:chOff x="3179845" y="5465644"/>
            <a:chExt cx="5657781" cy="769442"/>
          </a:xfrm>
        </p:grpSpPr>
        <p:sp>
          <p:nvSpPr>
            <p:cNvPr id="12" name="TextBox 11"/>
            <p:cNvSpPr txBox="1"/>
            <p:nvPr/>
          </p:nvSpPr>
          <p:spPr>
            <a:xfrm>
              <a:off x="7542978" y="5465645"/>
              <a:ext cx="1294648" cy="769441"/>
            </a:xfrm>
            <a:prstGeom prst="rect">
              <a:avLst/>
            </a:prstGeom>
            <a:noFill/>
          </p:spPr>
          <p:txBody>
            <a:bodyPr wrap="square" rtlCol="0">
              <a:spAutoFit/>
            </a:bodyPr>
            <a:lstStyle/>
            <a:p>
              <a:r>
                <a:rPr lang="en-US" sz="4400" b="1" dirty="0" err="1">
                  <a:solidFill>
                    <a:srgbClr val="FF0000"/>
                  </a:solidFill>
                  <a:latin typeface="+mj-lt"/>
                  <a:cs typeface="Times New Roman" panose="02020603050405020304" pitchFamily="18" charset="0"/>
                </a:rPr>
                <a:t>ươn</a:t>
              </a:r>
              <a:endParaRPr lang="en-US" sz="4400" b="1" dirty="0">
                <a:solidFill>
                  <a:srgbClr val="FF0000"/>
                </a:solidFill>
                <a:latin typeface="+mj-lt"/>
                <a:cs typeface="Times New Roman" panose="02020603050405020304" pitchFamily="18" charset="0"/>
              </a:endParaRPr>
            </a:p>
          </p:txBody>
        </p:sp>
        <p:sp>
          <p:nvSpPr>
            <p:cNvPr id="14" name="TextBox 13"/>
            <p:cNvSpPr txBox="1"/>
            <p:nvPr/>
          </p:nvSpPr>
          <p:spPr>
            <a:xfrm>
              <a:off x="3179845" y="5465645"/>
              <a:ext cx="1662230" cy="769441"/>
            </a:xfrm>
            <a:prstGeom prst="rect">
              <a:avLst/>
            </a:prstGeom>
            <a:noFill/>
          </p:spPr>
          <p:txBody>
            <a:bodyPr wrap="square" rtlCol="0">
              <a:spAutoFit/>
            </a:bodyPr>
            <a:lstStyle/>
            <a:p>
              <a:r>
                <a:rPr lang="en-US" sz="4400" b="1" dirty="0" err="1">
                  <a:solidFill>
                    <a:srgbClr val="FF0000"/>
                  </a:solidFill>
                  <a:latin typeface="+mj-lt"/>
                  <a:cs typeface="Times New Roman" panose="02020603050405020304" pitchFamily="18" charset="0"/>
                </a:rPr>
                <a:t>ương</a:t>
              </a:r>
              <a:endParaRPr lang="en-US" sz="4400" b="1" dirty="0">
                <a:solidFill>
                  <a:srgbClr val="FF0000"/>
                </a:solidFill>
                <a:latin typeface="+mj-lt"/>
                <a:cs typeface="Times New Roman" panose="02020603050405020304" pitchFamily="18" charset="0"/>
              </a:endParaRPr>
            </a:p>
          </p:txBody>
        </p:sp>
        <p:sp>
          <p:nvSpPr>
            <p:cNvPr id="16" name="TextBox 15"/>
            <p:cNvSpPr txBox="1"/>
            <p:nvPr/>
          </p:nvSpPr>
          <p:spPr>
            <a:xfrm>
              <a:off x="5875123" y="5465644"/>
              <a:ext cx="1538167" cy="769442"/>
            </a:xfrm>
            <a:prstGeom prst="rect">
              <a:avLst/>
            </a:prstGeom>
            <a:noFill/>
          </p:spPr>
          <p:txBody>
            <a:bodyPr wrap="square" rtlCol="0">
              <a:spAutoFit/>
            </a:bodyPr>
            <a:lstStyle/>
            <a:p>
              <a:r>
                <a:rPr lang="en-US" sz="4400" b="1" dirty="0" err="1">
                  <a:solidFill>
                    <a:srgbClr val="FF0000"/>
                  </a:solidFill>
                  <a:latin typeface="+mj-lt"/>
                  <a:cs typeface="Times New Roman" panose="02020603050405020304" pitchFamily="18" charset="0"/>
                </a:rPr>
                <a:t>ương</a:t>
              </a:r>
              <a:endParaRPr lang="en-US" sz="4400" b="1" dirty="0">
                <a:solidFill>
                  <a:srgbClr val="FF0000"/>
                </a:solidFill>
                <a:latin typeface="+mj-lt"/>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p:cNvGrpSpPr/>
          <p:nvPr/>
        </p:nvGrpSpPr>
        <p:grpSpPr>
          <a:xfrm>
            <a:off x="158097" y="4985941"/>
            <a:ext cx="12670900" cy="1015663"/>
            <a:chOff x="5926" y="4446333"/>
            <a:chExt cx="12670900" cy="1015663"/>
          </a:xfrm>
        </p:grpSpPr>
        <p:sp>
          <p:nvSpPr>
            <p:cNvPr id="17" name="TextBox 16"/>
            <p:cNvSpPr txBox="1"/>
            <p:nvPr/>
          </p:nvSpPr>
          <p:spPr>
            <a:xfrm>
              <a:off x="7925749" y="4446333"/>
              <a:ext cx="4751077"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con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đ</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ường</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5926" y="4446333"/>
              <a:ext cx="3805604" cy="1012497"/>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6000" b="1" dirty="0">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v</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ườn</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3943842" y="4446333"/>
              <a:ext cx="4261119"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hạt</a:t>
              </a:r>
              <a:r>
                <a:rPr lang="en-US" sz="6000" b="1" dirty="0">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s</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ương</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p:cNvSpPr/>
          <p:nvPr/>
        </p:nvSpPr>
        <p:spPr>
          <a:xfrm>
            <a:off x="4045114" y="2399633"/>
            <a:ext cx="4032806" cy="8878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p:cNvSpPr txBox="1"/>
          <p:nvPr/>
        </p:nvSpPr>
        <p:spPr>
          <a:xfrm>
            <a:off x="4548109" y="639453"/>
            <a:ext cx="1701468" cy="923330"/>
          </a:xfrm>
          <a:prstGeom prst="rect">
            <a:avLst/>
          </a:prstGeom>
          <a:noFill/>
        </p:spPr>
        <p:txBody>
          <a:bodyPr wrap="square" rtlCol="0">
            <a:spAutoFit/>
          </a:bodyPr>
          <a:lstStyle/>
          <a:p>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30" name="Group 29"/>
          <p:cNvGrpSpPr/>
          <p:nvPr/>
        </p:nvGrpSpPr>
        <p:grpSpPr>
          <a:xfrm>
            <a:off x="1523290" y="605994"/>
            <a:ext cx="2240979" cy="617690"/>
            <a:chOff x="613008" y="611138"/>
            <a:chExt cx="3005955" cy="994442"/>
          </a:xfrm>
        </p:grpSpPr>
        <p:sp>
          <p:nvSpPr>
            <p:cNvPr id="31" name="Rectangle: Rounded Corners 4"/>
            <p:cNvSpPr/>
            <p:nvPr/>
          </p:nvSpPr>
          <p:spPr>
            <a:xfrm>
              <a:off x="963737" y="611138"/>
              <a:ext cx="2655226" cy="994442"/>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p:cNvSpPr/>
            <p:nvPr/>
          </p:nvSpPr>
          <p:spPr>
            <a:xfrm>
              <a:off x="613008" y="648716"/>
              <a:ext cx="1024826" cy="84524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a:t>
              </a:r>
            </a:p>
          </p:txBody>
        </p:sp>
      </p:grpSp>
      <p:graphicFrame>
        <p:nvGraphicFramePr>
          <p:cNvPr id="33" name="Table 2"/>
          <p:cNvGraphicFramePr>
            <a:graphicFrameLocks noGrp="1"/>
          </p:cNvGraphicFramePr>
          <p:nvPr>
            <p:extLst>
              <p:ext uri="{D42A27DB-BD31-4B8C-83A1-F6EECF244321}">
                <p14:modId xmlns:p14="http://schemas.microsoft.com/office/powerpoint/2010/main" val="2691740418"/>
              </p:ext>
            </p:extLst>
          </p:nvPr>
        </p:nvGraphicFramePr>
        <p:xfrm>
          <a:off x="4025742" y="1562783"/>
          <a:ext cx="4018502" cy="822960"/>
        </p:xfrm>
        <a:graphic>
          <a:graphicData uri="http://schemas.openxmlformats.org/drawingml/2006/table">
            <a:tbl>
              <a:tblPr firstRow="1" bandRow="1">
                <a:tableStyleId>{5C22544A-7EE6-4342-B048-85BDC9FD1C3A}</a:tableStyleId>
              </a:tblPr>
              <a:tblGrid>
                <a:gridCol w="2009251">
                  <a:extLst>
                    <a:ext uri="{9D8B030D-6E8A-4147-A177-3AD203B41FA5}">
                      <a16:colId xmlns:a16="http://schemas.microsoft.com/office/drawing/2014/main" val="20000"/>
                    </a:ext>
                  </a:extLst>
                </a:gridCol>
                <a:gridCol w="2009251">
                  <a:extLst>
                    <a:ext uri="{9D8B030D-6E8A-4147-A177-3AD203B41FA5}">
                      <a16:colId xmlns:a16="http://schemas.microsoft.com/office/drawing/2014/main" val="20001"/>
                    </a:ext>
                  </a:extLst>
                </a:gridCol>
              </a:tblGrid>
              <a:tr h="764580">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grpSp>
        <p:nvGrpSpPr>
          <p:cNvPr id="49" name="Group 48"/>
          <p:cNvGrpSpPr/>
          <p:nvPr/>
        </p:nvGrpSpPr>
        <p:grpSpPr>
          <a:xfrm>
            <a:off x="4698756" y="1475200"/>
            <a:ext cx="3345486" cy="1738106"/>
            <a:chOff x="4683543" y="749110"/>
            <a:chExt cx="3198942" cy="1690827"/>
          </a:xfrm>
        </p:grpSpPr>
        <p:sp>
          <p:nvSpPr>
            <p:cNvPr id="34" name="TextBox 33"/>
            <p:cNvSpPr txBox="1"/>
            <p:nvPr/>
          </p:nvSpPr>
          <p:spPr>
            <a:xfrm>
              <a:off x="6338599" y="749110"/>
              <a:ext cx="1543886" cy="923330"/>
            </a:xfrm>
            <a:prstGeom prst="rect">
              <a:avLst/>
            </a:prstGeom>
            <a:noFill/>
          </p:spPr>
          <p:txBody>
            <a:bodyPr wrap="square" rtlCol="0">
              <a:spAutoFit/>
            </a:bodyPr>
            <a:lstStyle/>
            <a:p>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5" name="TextBox 34"/>
            <p:cNvSpPr txBox="1"/>
            <p:nvPr/>
          </p:nvSpPr>
          <p:spPr>
            <a:xfrm>
              <a:off x="4683543" y="773413"/>
              <a:ext cx="1543886" cy="923330"/>
            </a:xfrm>
            <a:prstGeom prst="rect">
              <a:avLst/>
            </a:prstGeom>
            <a:noFill/>
          </p:spPr>
          <p:txBody>
            <a:bodyPr wrap="square" rtlCol="0">
              <a:spAutoFit/>
            </a:bodyPr>
            <a:lstStyle/>
            <a:p>
              <a:r>
                <a:rPr lang="en-US" sz="5400" b="1" dirty="0">
                  <a:latin typeface="Arial-Rounded" panose="020B0500000000000000" pitchFamily="34" charset="0"/>
                  <a:ea typeface="Arial-Rounded" panose="020B0500000000000000" pitchFamily="34" charset="0"/>
                  <a:cs typeface="Arial-Rounded" panose="020B0500000000000000" pitchFamily="34" charset="0"/>
                </a:rPr>
                <a:t>l</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48" name="Group 47"/>
            <p:cNvGrpSpPr/>
            <p:nvPr/>
          </p:nvGrpSpPr>
          <p:grpSpPr>
            <a:xfrm>
              <a:off x="5204189" y="1506038"/>
              <a:ext cx="1880494" cy="933899"/>
              <a:chOff x="5133532" y="2285370"/>
              <a:chExt cx="1880494" cy="933899"/>
            </a:xfrm>
          </p:grpSpPr>
          <p:sp>
            <p:nvSpPr>
              <p:cNvPr id="28" name="TextBox 27"/>
              <p:cNvSpPr txBox="1"/>
              <p:nvPr/>
            </p:nvSpPr>
            <p:spPr>
              <a:xfrm>
                <a:off x="5133532" y="2295939"/>
                <a:ext cx="1880494"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lượn</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6" name="TextBox 35"/>
              <p:cNvSpPr txBox="1"/>
              <p:nvPr/>
            </p:nvSpPr>
            <p:spPr>
              <a:xfrm>
                <a:off x="5293979" y="2285370"/>
                <a:ext cx="1543886" cy="923330"/>
              </a:xfrm>
              <a:prstGeom prst="rect">
                <a:avLst/>
              </a:prstGeom>
              <a:noFill/>
              <a:ln>
                <a:noFill/>
              </a:ln>
            </p:spPr>
            <p:txBody>
              <a:bodyPr wrap="square" rtlCol="0">
                <a:spAutoFit/>
              </a:bodyPr>
              <a:lstStyle/>
              <a:p>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grpSp>
      <p:grpSp>
        <p:nvGrpSpPr>
          <p:cNvPr id="37" name="Group 36"/>
          <p:cNvGrpSpPr/>
          <p:nvPr/>
        </p:nvGrpSpPr>
        <p:grpSpPr>
          <a:xfrm>
            <a:off x="1164771" y="3112937"/>
            <a:ext cx="10169610" cy="950767"/>
            <a:chOff x="1006900" y="4393375"/>
            <a:chExt cx="10169610" cy="950767"/>
          </a:xfrm>
        </p:grpSpPr>
        <p:sp>
          <p:nvSpPr>
            <p:cNvPr id="38" name="TextBox 37"/>
            <p:cNvSpPr txBox="1"/>
            <p:nvPr/>
          </p:nvSpPr>
          <p:spPr>
            <a:xfrm>
              <a:off x="1006900"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p:cNvSpPr txBox="1"/>
            <p:nvPr/>
          </p:nvSpPr>
          <p:spPr>
            <a:xfrm>
              <a:off x="3367514"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r</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p:cNvSpPr txBox="1"/>
            <p:nvPr/>
          </p:nvSpPr>
          <p:spPr>
            <a:xfrm>
              <a:off x="6091706"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s</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ườn</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p:cNvSpPr txBox="1"/>
            <p:nvPr/>
          </p:nvSpPr>
          <p:spPr>
            <a:xfrm>
              <a:off x="8815898"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v</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ượn</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p:cNvGrpSpPr/>
          <p:nvPr/>
        </p:nvGrpSpPr>
        <p:grpSpPr>
          <a:xfrm>
            <a:off x="611871" y="3902199"/>
            <a:ext cx="10548251" cy="977552"/>
            <a:chOff x="1024826" y="5316705"/>
            <a:chExt cx="10133757" cy="989313"/>
          </a:xfrm>
        </p:grpSpPr>
        <p:sp>
          <p:nvSpPr>
            <p:cNvPr id="43" name="TextBox 42"/>
            <p:cNvSpPr txBox="1"/>
            <p:nvPr/>
          </p:nvSpPr>
          <p:spPr>
            <a:xfrm>
              <a:off x="6091704" y="5316705"/>
              <a:ext cx="2706265" cy="934439"/>
            </a:xfrm>
            <a:prstGeom prst="rect">
              <a:avLst/>
            </a:prstGeom>
            <a:noFill/>
          </p:spPr>
          <p:txBody>
            <a:bodyPr wrap="square" rtlCol="0">
              <a:spAutoFit/>
            </a:bodyPr>
            <a:lstStyle/>
            <a:p>
              <a:r>
                <a:rPr lang="en-US" sz="54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latin typeface="Arial-Rounded" panose="020B0500000000000000" pitchFamily="34" charset="0"/>
                  <a:ea typeface="Arial-Rounded" panose="020B0500000000000000" pitchFamily="34" charset="0"/>
                  <a:cs typeface="Arial-Rounded" panose="020B0500000000000000" pitchFamily="34" charset="0"/>
                </a:rPr>
                <a:t>s</a:t>
              </a:r>
              <a:r>
                <a:rPr lang="en-US" sz="5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ương</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8797970" y="5359950"/>
              <a:ext cx="2360613" cy="934439"/>
            </a:xfrm>
            <a:prstGeom prst="rect">
              <a:avLst/>
            </a:prstGeom>
            <a:noFill/>
          </p:spPr>
          <p:txBody>
            <a:bodyPr wrap="square" rtlCol="0">
              <a:spAutoFit/>
            </a:bodyPr>
            <a:lstStyle/>
            <a:p>
              <a:r>
                <a:rPr lang="en-US" sz="54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latin typeface="Arial-Rounded" panose="020B0500000000000000" pitchFamily="34" charset="0"/>
                  <a:ea typeface="Arial-Rounded" panose="020B0500000000000000" pitchFamily="34" charset="0"/>
                  <a:cs typeface="Arial-Rounded" panose="020B0500000000000000" pitchFamily="34" charset="0"/>
                </a:rPr>
                <a:t>t</a:t>
              </a:r>
              <a:r>
                <a:rPr lang="en-US" sz="54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ưởng</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p:cNvSpPr txBox="1"/>
            <p:nvPr/>
          </p:nvSpPr>
          <p:spPr>
            <a:xfrm>
              <a:off x="1024826" y="5371579"/>
              <a:ext cx="2360613" cy="934439"/>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ướng</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p:cNvSpPr txBox="1"/>
            <p:nvPr/>
          </p:nvSpPr>
          <p:spPr>
            <a:xfrm>
              <a:off x="3385440" y="5371578"/>
              <a:ext cx="2874887" cy="934439"/>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ph</a:t>
              </a:r>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ượng</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7" name="TextBox 46"/>
          <p:cNvSpPr txBox="1"/>
          <p:nvPr/>
        </p:nvSpPr>
        <p:spPr>
          <a:xfrm>
            <a:off x="6500356" y="639453"/>
            <a:ext cx="2068903" cy="923330"/>
          </a:xfrm>
          <a:prstGeom prst="rect">
            <a:avLst/>
          </a:prstGeom>
          <a:noFill/>
        </p:spPr>
        <p:txBody>
          <a:bodyPr wrap="square" rtlCol="0">
            <a:spAutoFit/>
          </a:bodyPr>
          <a:lstStyle/>
          <a:p>
            <a:r>
              <a:rPr lang="en-US"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ương</a:t>
            </a:r>
            <a:r>
              <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998945" y="5546346"/>
            <a:ext cx="4194108" cy="1015663"/>
          </a:xfrm>
          <a:prstGeom prst="rect">
            <a:avLst/>
          </a:prstGeom>
          <a:noFill/>
        </p:spPr>
        <p:txBody>
          <a:bodyPr wrap="square" rtlCol="0">
            <a:spAutoFit/>
          </a:bodyPr>
          <a:lstStyle/>
          <a:p>
            <a:r>
              <a:rPr lang="en-US" sz="6000" b="1" dirty="0" err="1">
                <a:latin typeface="+mj-lt"/>
                <a:cs typeface="Times New Roman" panose="02020603050405020304" pitchFamily="18" charset="0"/>
              </a:rPr>
              <a:t>khu</a:t>
            </a:r>
            <a:r>
              <a:rPr lang="en-US" sz="6000" b="1" dirty="0">
                <a:latin typeface="+mj-lt"/>
                <a:cs typeface="Times New Roman" panose="02020603050405020304" pitchFamily="18" charset="0"/>
              </a:rPr>
              <a:t> </a:t>
            </a:r>
            <a:r>
              <a:rPr lang="en-US" sz="6000" b="1" dirty="0" err="1">
                <a:latin typeface="+mj-lt"/>
                <a:cs typeface="Times New Roman" panose="02020603050405020304" pitchFamily="18" charset="0"/>
              </a:rPr>
              <a:t>vườn</a:t>
            </a:r>
            <a:endParaRPr lang="en-US" sz="6000" b="1" dirty="0">
              <a:latin typeface="+mj-lt"/>
              <a:cs typeface="Times New Roman" panose="02020603050405020304" pitchFamily="18" charset="0"/>
            </a:endParaRPr>
          </a:p>
        </p:txBody>
      </p:sp>
      <p:sp>
        <p:nvSpPr>
          <p:cNvPr id="5" name="Rectangle 4"/>
          <p:cNvSpPr/>
          <p:nvPr/>
        </p:nvSpPr>
        <p:spPr>
          <a:xfrm>
            <a:off x="8242663" y="0"/>
            <a:ext cx="1972491" cy="1397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68755" y="5538408"/>
            <a:ext cx="2014660" cy="1015663"/>
          </a:xfrm>
          <a:prstGeom prst="rect">
            <a:avLst/>
          </a:prstGeom>
          <a:noFill/>
        </p:spPr>
        <p:txBody>
          <a:bodyPr wrap="square" rtlCol="0">
            <a:spAutoFit/>
          </a:bodyPr>
          <a:lstStyle/>
          <a:p>
            <a:r>
              <a:rPr lang="en-US" sz="6000" b="1" dirty="0" err="1">
                <a:solidFill>
                  <a:srgbClr val="FF0000"/>
                </a:solidFill>
                <a:latin typeface="+mj-lt"/>
                <a:cs typeface="Times New Roman" panose="02020603050405020304" pitchFamily="18" charset="0"/>
              </a:rPr>
              <a:t>ươn</a:t>
            </a:r>
            <a:r>
              <a:rPr lang="en-US" sz="6000" b="1" dirty="0">
                <a:solidFill>
                  <a:srgbClr val="FF0000"/>
                </a:solidFill>
                <a:latin typeface="+mj-lt"/>
                <a:cs typeface="Times New Roman" panose="02020603050405020304" pitchFamily="18" charset="0"/>
              </a:rPr>
              <a:t> </a:t>
            </a:r>
          </a:p>
        </p:txBody>
      </p:sp>
      <p:sp>
        <p:nvSpPr>
          <p:cNvPr id="2" name="AutoShape 2" descr="Chuyện một giọt sương | Web Sống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2" name="Picture 8" descr="Làm mô hình trang trại sinh thái cần chuẩn bị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606" y="7937"/>
            <a:ext cx="8136787" cy="5530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883906" y="5220349"/>
            <a:ext cx="6608248" cy="1200328"/>
          </a:xfrm>
          <a:prstGeom prst="rect">
            <a:avLst/>
          </a:prstGeom>
          <a:noFill/>
        </p:spPr>
        <p:txBody>
          <a:bodyPr wrap="square" rtlCol="0">
            <a:spAutoFit/>
          </a:bodyPr>
          <a:lstStyle/>
          <a:p>
            <a:r>
              <a:rPr lang="en-US" sz="7200" b="1" dirty="0" err="1">
                <a:latin typeface="+mj-lt"/>
                <a:cs typeface="Times New Roman" panose="02020603050405020304" pitchFamily="18" charset="0"/>
              </a:rPr>
              <a:t>hạt</a:t>
            </a:r>
            <a:r>
              <a:rPr lang="en-US" sz="7200" b="1" dirty="0">
                <a:latin typeface="+mj-lt"/>
                <a:cs typeface="Times New Roman" panose="02020603050405020304" pitchFamily="18" charset="0"/>
              </a:rPr>
              <a:t> </a:t>
            </a:r>
            <a:r>
              <a:rPr lang="en-US" sz="7200" b="1" dirty="0" err="1">
                <a:latin typeface="+mj-lt"/>
                <a:cs typeface="Times New Roman" panose="02020603050405020304" pitchFamily="18" charset="0"/>
              </a:rPr>
              <a:t>sương</a:t>
            </a:r>
            <a:endParaRPr lang="en-US" sz="7200" b="1" dirty="0">
              <a:latin typeface="+mj-lt"/>
              <a:cs typeface="Times New Roman" panose="02020603050405020304" pitchFamily="18" charset="0"/>
            </a:endParaRPr>
          </a:p>
        </p:txBody>
      </p:sp>
      <p:sp>
        <p:nvSpPr>
          <p:cNvPr id="7" name="TextBox 6"/>
          <p:cNvSpPr txBox="1"/>
          <p:nvPr/>
        </p:nvSpPr>
        <p:spPr>
          <a:xfrm>
            <a:off x="6075285" y="5220349"/>
            <a:ext cx="3514191" cy="1200330"/>
          </a:xfrm>
          <a:prstGeom prst="rect">
            <a:avLst/>
          </a:prstGeom>
          <a:noFill/>
        </p:spPr>
        <p:txBody>
          <a:bodyPr wrap="square" rtlCol="0">
            <a:spAutoFit/>
          </a:bodyPr>
          <a:lstStyle/>
          <a:p>
            <a:r>
              <a:rPr lang="en-US" sz="7200" b="1" dirty="0" err="1">
                <a:solidFill>
                  <a:srgbClr val="FF0000"/>
                </a:solidFill>
                <a:latin typeface="+mj-lt"/>
                <a:cs typeface="Times New Roman" panose="02020603050405020304" pitchFamily="18" charset="0"/>
              </a:rPr>
              <a:t>ương</a:t>
            </a:r>
            <a:r>
              <a:rPr lang="en-US" sz="7200" b="1" dirty="0">
                <a:solidFill>
                  <a:srgbClr val="FF0000"/>
                </a:solidFill>
                <a:latin typeface="+mj-lt"/>
                <a:cs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1794013" y="437323"/>
            <a:ext cx="8157647" cy="4568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ẻ em Vui vẻ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264</Words>
  <Application>Microsoft Office PowerPoint</Application>
  <PresentationFormat>Widescreen</PresentationFormat>
  <Paragraphs>61</Paragraphs>
  <Slides>18</Slides>
  <Notes>4</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18</vt:i4>
      </vt:variant>
    </vt:vector>
  </HeadingPairs>
  <TitlesOfParts>
    <vt:vector size="36" baseType="lpstr">
      <vt:lpstr>SimSun</vt:lpstr>
      <vt:lpstr>.VnAvant</vt:lpstr>
      <vt:lpstr>Arial</vt:lpstr>
      <vt:lpstr>Arial-Rounded</vt:lpstr>
      <vt:lpstr>Calibri</vt:lpstr>
      <vt:lpstr>Chivo Light</vt:lpstr>
      <vt:lpstr>等线</vt:lpstr>
      <vt:lpstr>黑体</vt:lpstr>
      <vt:lpstr>Tahoma</vt:lpstr>
      <vt:lpstr>Times New Roman</vt:lpstr>
      <vt:lpstr>Wingdings</vt:lpstr>
      <vt:lpstr>Office Theme</vt:lpstr>
      <vt:lpstr>Trẻ em Vui vẻ 16x9</vt:lpstr>
      <vt:lpstr>1_Default Design</vt:lpstr>
      <vt:lpstr>2_Default Design</vt:lpstr>
      <vt:lpstr>1_Office Theme</vt:lpstr>
      <vt:lpstr>Office 主题</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DELL</cp:lastModifiedBy>
  <cp:revision>81</cp:revision>
  <dcterms:created xsi:type="dcterms:W3CDTF">2020-08-13T09:32:00Z</dcterms:created>
  <dcterms:modified xsi:type="dcterms:W3CDTF">2023-12-20T11:30:38Z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