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</p:sldMasterIdLst>
  <p:sldIdLst>
    <p:sldId id="268" r:id="rId5"/>
    <p:sldId id="267" r:id="rId6"/>
    <p:sldId id="266" r:id="rId7"/>
    <p:sldId id="265" r:id="rId8"/>
    <p:sldId id="264" r:id="rId9"/>
    <p:sldId id="263" r:id="rId10"/>
    <p:sldId id="260" r:id="rId11"/>
    <p:sldId id="262" r:id="rId12"/>
    <p:sldId id="2007577113" r:id="rId13"/>
    <p:sldId id="3399" r:id="rId14"/>
    <p:sldId id="269" r:id="rId15"/>
    <p:sldId id="270" r:id="rId16"/>
    <p:sldId id="273" r:id="rId17"/>
    <p:sldId id="271" r:id="rId18"/>
    <p:sldId id="272" r:id="rId19"/>
    <p:sldId id="274" r:id="rId20"/>
    <p:sldId id="275" r:id="rId21"/>
    <p:sldId id="257" r:id="rId22"/>
    <p:sldId id="258" r:id="rId23"/>
    <p:sldId id="276" r:id="rId24"/>
    <p:sldId id="2007577115" r:id="rId25"/>
    <p:sldId id="277" r:id="rId26"/>
    <p:sldId id="278" r:id="rId27"/>
    <p:sldId id="279" r:id="rId28"/>
    <p:sldId id="2007577116" r:id="rId29"/>
    <p:sldId id="282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CC"/>
    <a:srgbClr val="E6C0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74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94143"/>
      </p:ext>
    </p:extLst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47989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18354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98124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Việt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537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2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54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0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0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8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54678"/>
      </p:ext>
    </p:extLst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2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4209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155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5826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05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116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8900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22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955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25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19714"/>
      </p:ext>
    </p:extLst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655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163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978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22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2513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2767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3223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023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600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035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22987"/>
      </p:ext>
    </p:extLst>
  </p:cSld>
  <p:clrMapOvr>
    <a:masterClrMapping/>
  </p:clrMapOvr>
  <p:transition advTm="6645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565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894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0554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186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282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4112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7668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085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01530"/>
      </p:ext>
    </p:extLst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16753"/>
      </p:ext>
    </p:extLst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07661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22227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794812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1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80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95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45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GIF"/><Relationship Id="rId15" Type="http://schemas.openxmlformats.org/officeDocument/2006/relationships/image" Target="../media/image42.png"/><Relationship Id="rId10" Type="http://schemas.openxmlformats.org/officeDocument/2006/relationships/image" Target="../media/image38.GIF"/><Relationship Id="rId4" Type="http://schemas.microsoft.com/office/2007/relationships/hdphoto" Target="../media/hdphoto1.wdp"/><Relationship Id="rId9" Type="http://schemas.openxmlformats.org/officeDocument/2006/relationships/image" Target="../media/image37.GIF"/><Relationship Id="rId1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0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8.GIF"/><Relationship Id="rId3" Type="http://schemas.openxmlformats.org/officeDocument/2006/relationships/image" Target="../media/image44.png"/><Relationship Id="rId7" Type="http://schemas.openxmlformats.org/officeDocument/2006/relationships/slide" Target="slide22.xml"/><Relationship Id="rId12" Type="http://schemas.openxmlformats.org/officeDocument/2006/relationships/image" Target="../media/image36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2.wdp"/><Relationship Id="rId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slide" Target="slide23.xml"/><Relationship Id="rId9" Type="http://schemas.openxmlformats.org/officeDocument/2006/relationships/image" Target="../media/image34.GIF"/><Relationship Id="rId14" Type="http://schemas.openxmlformats.org/officeDocument/2006/relationships/image" Target="../media/image3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3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GIF"/><Relationship Id="rId7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8.GIF"/><Relationship Id="rId4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7.png"/><Relationship Id="rId7" Type="http://schemas.openxmlformats.org/officeDocument/2006/relationships/image" Target="../media/image37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6.GIF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5953" r="7195" b="6973"/>
          <a:stretch/>
        </p:blipFill>
        <p:spPr>
          <a:xfrm>
            <a:off x="0" y="1"/>
            <a:ext cx="122682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3352800"/>
            <a:ext cx="1221581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3401" y="690562"/>
            <a:ext cx="891105" cy="1138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</a:rPr>
              <a:t>Khởi</a:t>
            </a:r>
            <a:r>
              <a:rPr lang="en-US" b="1" kern="0" dirty="0">
                <a:solidFill>
                  <a:srgbClr val="FF0000"/>
                </a:solidFill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động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ngày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mới</a:t>
            </a:r>
            <a:r>
              <a:rPr lang="en-US" b="1" kern="0" dirty="0">
                <a:solidFill>
                  <a:srgbClr val="0000CC"/>
                </a:solidFill>
              </a:rPr>
              <a:t> </a:t>
            </a:r>
            <a:r>
              <a:rPr lang="en-US" b="1" kern="0" dirty="0" err="1">
                <a:solidFill>
                  <a:srgbClr val="0000CC"/>
                </a:solidFill>
              </a:rPr>
              <a:t>nào</a:t>
            </a:r>
            <a:r>
              <a:rPr lang="en-US" b="1" kern="0" dirty="0">
                <a:solidFill>
                  <a:srgbClr val="0000CC"/>
                </a:solidFill>
              </a:rPr>
              <a:t>!</a:t>
            </a:r>
            <a:endParaRPr lang="vi-VN" b="1" kern="0" dirty="0">
              <a:solidFill>
                <a:srgbClr val="FF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1447800"/>
            <a:ext cx="8382000" cy="16002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66"/>
                </a:solidFill>
              </a:rPr>
              <a:t>Hãy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giúp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rgbClr val="FF0066"/>
                </a:solidFill>
              </a:rPr>
              <a:t>các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>
                <a:solidFill>
                  <a:schemeClr val="tx2"/>
                </a:solidFill>
              </a:rPr>
              <a:t>con </a:t>
            </a:r>
            <a:r>
              <a:rPr lang="en-US" b="1" kern="0" dirty="0" err="1">
                <a:solidFill>
                  <a:srgbClr val="FF0000"/>
                </a:solidFill>
              </a:rPr>
              <a:t>vật</a:t>
            </a:r>
            <a:r>
              <a:rPr lang="en-US" b="1" kern="0" dirty="0">
                <a:solidFill>
                  <a:schemeClr val="tx2"/>
                </a:solidFill>
              </a:rPr>
              <a:t> </a:t>
            </a:r>
            <a:r>
              <a:rPr lang="en-US" b="1" kern="0" dirty="0" err="1">
                <a:solidFill>
                  <a:schemeClr val="tx2"/>
                </a:solidFill>
              </a:rPr>
              <a:t>đáng</a:t>
            </a:r>
            <a:r>
              <a:rPr lang="en-US" b="1" kern="0" dirty="0">
                <a:solidFill>
                  <a:schemeClr val="tx2"/>
                </a:solidFill>
              </a:rPr>
              <a:t> </a:t>
            </a:r>
            <a:r>
              <a:rPr lang="en-US" b="1" kern="0" dirty="0" err="1">
                <a:solidFill>
                  <a:srgbClr val="FFC000"/>
                </a:solidFill>
              </a:rPr>
              <a:t>yêu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dưới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rgbClr val="FF0066"/>
                </a:solidFill>
              </a:rPr>
              <a:t>đáy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rgbClr val="002060"/>
                </a:solidFill>
              </a:rPr>
              <a:t>đại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chemeClr val="accent1">
                    <a:lumMod val="25000"/>
                  </a:schemeClr>
                </a:solidFill>
              </a:rPr>
              <a:t>dương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rgbClr val="FF0066"/>
                </a:solidFill>
              </a:rPr>
              <a:t>nhé</a:t>
            </a:r>
            <a:r>
              <a:rPr lang="en-US" b="1" kern="0" dirty="0">
                <a:solidFill>
                  <a:srgbClr val="FF0066"/>
                </a:solidFill>
              </a:rPr>
              <a:t>!</a:t>
            </a:r>
            <a:r>
              <a:rPr lang="en-US" b="1" kern="0" dirty="0"/>
              <a:t>!</a:t>
            </a:r>
            <a:endParaRPr lang="vi-VN" b="1" kern="0" dirty="0"/>
          </a:p>
        </p:txBody>
      </p:sp>
    </p:spTree>
    <p:extLst>
      <p:ext uri="{BB962C8B-B14F-4D97-AF65-F5344CB8AC3E}">
        <p14:creationId xmlns:p14="http://schemas.microsoft.com/office/powerpoint/2010/main" val="2048397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43400" y="1939610"/>
            <a:ext cx="2795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05663" y="495555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544915" y="483451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9419" y="1981200"/>
            <a:ext cx="54134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6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6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 bwMode="auto">
          <a:xfrm>
            <a:off x="3814591" y="2795392"/>
            <a:ext cx="1021288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6674912" y="2852542"/>
            <a:ext cx="1021288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777641" y="4572000"/>
            <a:ext cx="3918559" cy="1219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endParaRPr lang="vi-VN" sz="1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3777642" y="3429000"/>
            <a:ext cx="1948879" cy="1066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5867400" y="3429000"/>
            <a:ext cx="1828800" cy="1066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vi-VN" sz="1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211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28600"/>
            <a:ext cx="2332704" cy="7325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11357" y="776768"/>
            <a:ext cx="54134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6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6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6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777641" y="3200400"/>
            <a:ext cx="3918559" cy="1219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endParaRPr lang="vi-VN" sz="1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788041" y="2024535"/>
            <a:ext cx="1850759" cy="10668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736919" y="2043324"/>
            <a:ext cx="1981200" cy="104801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vi-VN" sz="1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1143000" y="4419600"/>
            <a:ext cx="1051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ưởi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5400" b="1" dirty="0" err="1" smtClean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5400" b="1" dirty="0" smtClean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ưới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ướu</a:t>
            </a:r>
            <a:r>
              <a:rPr lang="en-US" sz="5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ượu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029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9147" y="685801"/>
            <a:ext cx="1951704" cy="584776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36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122" name="Picture 2" descr="D:\Users\TV1-T1\1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1" t="61933" r="14338" b="31309"/>
          <a:stretch/>
        </p:blipFill>
        <p:spPr bwMode="auto">
          <a:xfrm>
            <a:off x="8474392" y="1919090"/>
            <a:ext cx="2727008" cy="1211779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Users\TV1-T1\1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60091" r="68065" b="29878"/>
          <a:stretch/>
        </p:blipFill>
        <p:spPr bwMode="auto">
          <a:xfrm>
            <a:off x="1327285" y="1975460"/>
            <a:ext cx="2285999" cy="1137258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Users\TV1-T1\1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3" t="60091" r="40653" b="31127"/>
          <a:stretch/>
        </p:blipFill>
        <p:spPr bwMode="auto">
          <a:xfrm>
            <a:off x="4450744" y="1919091"/>
            <a:ext cx="3169255" cy="1211779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4009372" y="992575"/>
            <a:ext cx="4648200" cy="584775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3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altLang="vi-VN" sz="3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674442" y="5225216"/>
            <a:ext cx="27432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bươu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703392" y="5225216"/>
            <a:ext cx="293370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lang="vi-VN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7922843" y="5225216"/>
            <a:ext cx="2552701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endParaRPr lang="vi-VN" sz="2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/>
          <p:cNvCxnSpPr>
            <a:endCxn id="9" idx="0"/>
          </p:cNvCxnSpPr>
          <p:nvPr/>
        </p:nvCxnSpPr>
        <p:spPr bwMode="auto">
          <a:xfrm>
            <a:off x="2110679" y="3087327"/>
            <a:ext cx="4059563" cy="21378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stCxn id="7" idx="2"/>
            <a:endCxn id="10" idx="0"/>
          </p:cNvCxnSpPr>
          <p:nvPr/>
        </p:nvCxnSpPr>
        <p:spPr bwMode="auto">
          <a:xfrm>
            <a:off x="6035372" y="3130870"/>
            <a:ext cx="3163822" cy="209434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>
            <a:stCxn id="5122" idx="2"/>
            <a:endCxn id="5" idx="0"/>
          </p:cNvCxnSpPr>
          <p:nvPr/>
        </p:nvCxnSpPr>
        <p:spPr bwMode="auto">
          <a:xfrm flipH="1">
            <a:off x="3046042" y="3130869"/>
            <a:ext cx="6791854" cy="20943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Minus 18"/>
          <p:cNvSpPr/>
          <p:nvPr/>
        </p:nvSpPr>
        <p:spPr bwMode="auto">
          <a:xfrm>
            <a:off x="2239727" y="5894084"/>
            <a:ext cx="1720716" cy="112182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Minus 19"/>
          <p:cNvSpPr/>
          <p:nvPr/>
        </p:nvSpPr>
        <p:spPr bwMode="auto">
          <a:xfrm>
            <a:off x="4976868" y="5911016"/>
            <a:ext cx="1265546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Minus 20"/>
          <p:cNvSpPr/>
          <p:nvPr/>
        </p:nvSpPr>
        <p:spPr bwMode="auto">
          <a:xfrm>
            <a:off x="6102915" y="5894084"/>
            <a:ext cx="1263950" cy="112182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Minus 21"/>
          <p:cNvSpPr/>
          <p:nvPr/>
        </p:nvSpPr>
        <p:spPr bwMode="auto">
          <a:xfrm>
            <a:off x="8763139" y="5863391"/>
            <a:ext cx="1443772" cy="9525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389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2232" y="443107"/>
            <a:ext cx="1744979" cy="8087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endParaRPr lang="vi-VN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0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57" y="1166352"/>
            <a:ext cx="2419775" cy="14618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1695188" y="1200338"/>
            <a:ext cx="8686800" cy="4748272"/>
          </a:xfrm>
          <a:prstGeom prst="star4">
            <a:avLst>
              <a:gd name="adj" fmla="val 12855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848" y="969280"/>
            <a:ext cx="2686050" cy="16954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407" y="4419600"/>
            <a:ext cx="2105025" cy="21717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534" y="3841223"/>
            <a:ext cx="2971800" cy="23526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3116522" y="355856"/>
            <a:ext cx="58674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en-US" altLang="vi-VN" sz="32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10012" y="2566918"/>
            <a:ext cx="1588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77200" y="2628249"/>
            <a:ext cx="13708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10012" y="3962401"/>
            <a:ext cx="18197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cưới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32666" y="3938412"/>
            <a:ext cx="15680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Tưới</a:t>
            </a: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Countdown 2 minutes-Nh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0373" y="5887340"/>
            <a:ext cx="900800" cy="48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56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5667" y="398694"/>
            <a:ext cx="1744979" cy="695427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endParaRPr lang="vi-VN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0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3162300" y="461429"/>
            <a:ext cx="58674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altLang="vi-VN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altLang="vi-VN" sz="32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1676400" y="1219200"/>
            <a:ext cx="8686800" cy="4438055"/>
          </a:xfrm>
          <a:prstGeom prst="star4">
            <a:avLst>
              <a:gd name="adj" fmla="val 12142"/>
            </a:avLst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455" y="1015569"/>
            <a:ext cx="2382567" cy="15455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1042565"/>
            <a:ext cx="2143125" cy="124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33" y="4057650"/>
            <a:ext cx="2990850" cy="16192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027" y="3900745"/>
            <a:ext cx="2790825" cy="16383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45467" y="2514601"/>
            <a:ext cx="19078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70846" y="2561127"/>
            <a:ext cx="20890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12889" y="5675084"/>
            <a:ext cx="2098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rượu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70846" y="5542646"/>
            <a:ext cx="25010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Countdown 2 minutes-Nh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7082" y="5967472"/>
            <a:ext cx="981075" cy="4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15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66426" y="160338"/>
            <a:ext cx="1744979" cy="8087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0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528754" y="384394"/>
            <a:ext cx="5413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4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114800" y="2412111"/>
            <a:ext cx="3352800" cy="949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endParaRPr lang="vi-VN" sz="11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128911" y="1489181"/>
            <a:ext cx="1622119" cy="8309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813119" y="1489337"/>
            <a:ext cx="1654481" cy="8309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1771898" y="3361823"/>
            <a:ext cx="9658101" cy="1311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ưởi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ướu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ướu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ượu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2" descr="D:\Users\TV1-T1\1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60091" r="68065" b="29878"/>
          <a:stretch/>
        </p:blipFill>
        <p:spPr bwMode="auto">
          <a:xfrm>
            <a:off x="2497614" y="4813964"/>
            <a:ext cx="1015917" cy="737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99" y="4869128"/>
            <a:ext cx="1219201" cy="554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D:\Users\TV1-T1\1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1" t="61933" r="14338" b="31309"/>
          <a:stretch/>
        </p:blipFill>
        <p:spPr bwMode="auto">
          <a:xfrm>
            <a:off x="8530502" y="4926795"/>
            <a:ext cx="1086979" cy="512262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789319" y="5423187"/>
            <a:ext cx="24994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4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88569" y="5488918"/>
            <a:ext cx="27767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44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</a:t>
            </a:r>
            <a:r>
              <a:rPr lang="en-US" sz="44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vi-VN" sz="2800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12666" y="5488917"/>
            <a:ext cx="24304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ưởi</a:t>
            </a:r>
            <a:endParaRPr lang="vi-VN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938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9" grpId="1"/>
      <p:bldP spid="19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hạc thiếu nhi vui nhộn cho bé-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433321"/>
            <a:ext cx="7696200" cy="47004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7A9991-2F58-4442-93A7-DBFCC9080DCC}"/>
              </a:ext>
            </a:extLst>
          </p:cNvPr>
          <p:cNvSpPr txBox="1"/>
          <p:nvPr/>
        </p:nvSpPr>
        <p:spPr>
          <a:xfrm>
            <a:off x="4038600" y="66388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giãn</a:t>
            </a:r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22778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14500" y="6563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uwow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2209800"/>
            <a:ext cx="6934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61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057400" y="5801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uo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7932" y="1443704"/>
            <a:ext cx="6282267" cy="47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05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942238"/>
            <a:ext cx="4057650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0" y="121887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 defTabSz="68580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5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198120" y="4193220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264955" y="4792003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12633326" y="1896036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453669" y="3541742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2752094" y="4700099"/>
            <a:ext cx="1295945" cy="17572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571211" y="4778041"/>
            <a:ext cx="1942171" cy="13302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8424340" y="4654275"/>
            <a:ext cx="1286922" cy="1608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9511062" y="2138118"/>
            <a:ext cx="246125" cy="88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49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1" dur="3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3" dur="3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1" dur="2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3" dur="3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25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27" dur="3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9" dur="3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31" dur="3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33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35" dur="3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28800" y="961104"/>
            <a:ext cx="2209800" cy="715296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195" y="1143000"/>
            <a:ext cx="4762500" cy="1600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1676400" y="3124200"/>
            <a:ext cx="8580794" cy="194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81200" y="3733801"/>
            <a:ext cx="12859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cười</a:t>
            </a:r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4191000" y="3733800"/>
            <a:ext cx="14221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bưởi</a:t>
            </a:r>
            <a:endParaRPr lang="vi-VN" dirty="0"/>
          </a:p>
        </p:txBody>
      </p:sp>
      <p:sp>
        <p:nvSpPr>
          <p:cNvPr id="9" name="Rectangle 8"/>
          <p:cNvSpPr/>
          <p:nvPr/>
        </p:nvSpPr>
        <p:spPr>
          <a:xfrm>
            <a:off x="6553201" y="3723362"/>
            <a:ext cx="16337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</a:rPr>
              <a:t>bươu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44020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43400" y="1939610"/>
            <a:ext cx="3516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085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1200" y="1295400"/>
            <a:ext cx="2209800" cy="715296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6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7654446" y="1085450"/>
            <a:ext cx="2556354" cy="1573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1447800" y="2800112"/>
            <a:ext cx="8957154" cy="194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264954" y="2792146"/>
            <a:ext cx="10390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ươi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05601" y="2792146"/>
            <a:ext cx="12506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ươu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30582" y="4012137"/>
            <a:ext cx="26516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  <a:ea typeface="HP001" charset="-93"/>
                <a:cs typeface="HP001 5H"/>
              </a:rPr>
              <a:t>tươi cười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08732" y="4041759"/>
            <a:ext cx="27382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6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ốc bươu 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128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47800" y="228600"/>
            <a:ext cx="1765738" cy="588149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223" y="228600"/>
            <a:ext cx="7929553" cy="3090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0893" y="3124200"/>
            <a:ext cx="10668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béo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mạc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cằn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Lạc đà là con vật đặc biệ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8313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042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7884"/>
            <a:ext cx="1765738" cy="588149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5065"/>
            <a:ext cx="3109913" cy="2328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49248" y="3574870"/>
            <a:ext cx="94149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cằn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6025" y="1036359"/>
            <a:ext cx="4572000" cy="1200329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83387" y="1175984"/>
            <a:ext cx="4572000" cy="1384995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ươi-ươu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1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635" y="364030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75" y="362666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306" y="412161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34" y="412161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217" y="467979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549" y="467979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52" y="533226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88" y="533185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861" y="581129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853" y="581252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Minus 18"/>
          <p:cNvSpPr/>
          <p:nvPr/>
        </p:nvSpPr>
        <p:spPr bwMode="auto">
          <a:xfrm>
            <a:off x="9298425" y="4049431"/>
            <a:ext cx="1219200" cy="144372"/>
          </a:xfrm>
          <a:prstGeom prst="mathMin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Minus 19"/>
          <p:cNvSpPr/>
          <p:nvPr/>
        </p:nvSpPr>
        <p:spPr bwMode="auto">
          <a:xfrm>
            <a:off x="3776726" y="4625649"/>
            <a:ext cx="1219200" cy="144372"/>
          </a:xfrm>
          <a:prstGeom prst="mathMin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Minus 20"/>
          <p:cNvSpPr/>
          <p:nvPr/>
        </p:nvSpPr>
        <p:spPr bwMode="auto">
          <a:xfrm>
            <a:off x="5023965" y="5726656"/>
            <a:ext cx="1219200" cy="144372"/>
          </a:xfrm>
          <a:prstGeom prst="mathMin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92442" y="1059158"/>
            <a:ext cx="4572000" cy="1791260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7600" y="1048665"/>
            <a:ext cx="4633259" cy="175432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endParaRPr lang="vi-VN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09420" y="1173540"/>
            <a:ext cx="5754810" cy="156966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900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AB9DF8-2770-4166-BF86-BC74A606E1B6}"/>
              </a:ext>
            </a:extLst>
          </p:cNvPr>
          <p:cNvSpPr txBox="1"/>
          <p:nvPr/>
        </p:nvSpPr>
        <p:spPr>
          <a:xfrm>
            <a:off x="3124200" y="2921168"/>
            <a:ext cx="655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381000"/>
            <a:ext cx="1783762" cy="579960"/>
            <a:chOff x="369236" y="228600"/>
            <a:chExt cx="206916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369236" y="228600"/>
              <a:ext cx="773764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" t="43102" r="39491"/>
          <a:stretch/>
        </p:blipFill>
        <p:spPr bwMode="auto">
          <a:xfrm>
            <a:off x="2078474" y="4716440"/>
            <a:ext cx="3791748" cy="2055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111" r="5708" b="43645"/>
          <a:stretch/>
        </p:blipFill>
        <p:spPr>
          <a:xfrm>
            <a:off x="7030077" y="1981200"/>
            <a:ext cx="3617973" cy="2395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1" t="66499" r="3381"/>
          <a:stretch/>
        </p:blipFill>
        <p:spPr bwMode="auto">
          <a:xfrm>
            <a:off x="6578600" y="4418678"/>
            <a:ext cx="4439036" cy="2353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74951" y="826715"/>
            <a:ext cx="443903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40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40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40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800" kern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74221" y="1815306"/>
            <a:ext cx="4855726" cy="130163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vi-VN" sz="2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815305"/>
            <a:ext cx="5699686" cy="199469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620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43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3322419" y="4747639"/>
            <a:ext cx="867966" cy="1176903"/>
          </a:xfrm>
          <a:prstGeom prst="rect">
            <a:avLst/>
          </a:prstGeom>
        </p:spPr>
      </p:pic>
      <p:sp>
        <p:nvSpPr>
          <p:cNvPr id="4" name="8-Point Star 3">
            <a:hlinkClick r:id="rId4" action="ppaction://hlinksldjump"/>
          </p:cNvPr>
          <p:cNvSpPr/>
          <p:nvPr/>
        </p:nvSpPr>
        <p:spPr>
          <a:xfrm>
            <a:off x="3536171" y="4305630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1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endParaRPr lang="en-US" sz="21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5870513" y="4115274"/>
            <a:ext cx="989885" cy="1665065"/>
          </a:xfrm>
          <a:prstGeom prst="rect">
            <a:avLst/>
          </a:prstGeom>
        </p:spPr>
      </p:pic>
      <p:sp>
        <p:nvSpPr>
          <p:cNvPr id="6" name="8-Point Star 5">
            <a:hlinkClick r:id="rId7" action="ppaction://hlinksldjump"/>
          </p:cNvPr>
          <p:cNvSpPr/>
          <p:nvPr/>
        </p:nvSpPr>
        <p:spPr>
          <a:xfrm>
            <a:off x="5937588" y="3872565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21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lang="en-US" sz="21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8147158" y="5023005"/>
            <a:ext cx="219448" cy="790010"/>
          </a:xfrm>
          <a:prstGeom prst="rect">
            <a:avLst/>
          </a:prstGeom>
        </p:spPr>
      </p:pic>
      <p:sp>
        <p:nvSpPr>
          <p:cNvPr id="8" name="8-Point Star 7">
            <a:hlinkClick r:id="rId4" action="ppaction://hlinksldjump"/>
          </p:cNvPr>
          <p:cNvSpPr/>
          <p:nvPr/>
        </p:nvSpPr>
        <p:spPr>
          <a:xfrm>
            <a:off x="7906679" y="4801252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002060"/>
                </a:solidFill>
                <a:latin typeface="Calibri"/>
              </a:rPr>
              <a:t>3</a:t>
            </a:r>
          </a:p>
        </p:txBody>
      </p:sp>
      <p:pic>
        <p:nvPicPr>
          <p:cNvPr id="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794" y="4305631"/>
            <a:ext cx="869908" cy="6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904875" y="20056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12640584" y="14463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010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4" dur="3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22" dur="3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4" dur="2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26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8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30" dur="3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32" dur="3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640584" y="14463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7065" y="30477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10412" y="1752601"/>
            <a:ext cx="35317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7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c……</a:t>
            </a:r>
            <a:r>
              <a:rPr lang="en-US" sz="7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7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s 2"/>
          <p:cNvSpPr/>
          <p:nvPr/>
        </p:nvSpPr>
        <p:spPr>
          <a:xfrm>
            <a:off x="1905001" y="3818574"/>
            <a:ext cx="2764632" cy="58864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</a:t>
            </a:r>
            <a:endParaRPr lang="en-US" sz="60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s 4"/>
          <p:cNvSpPr/>
          <p:nvPr/>
        </p:nvSpPr>
        <p:spPr>
          <a:xfrm>
            <a:off x="6117921" y="3818574"/>
            <a:ext cx="2624614" cy="58864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uôt</a:t>
            </a:r>
            <a:endParaRPr lang="en-US" sz="60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Smiley Face 9"/>
          <p:cNvSpPr/>
          <p:nvPr/>
        </p:nvSpPr>
        <p:spPr bwMode="auto">
          <a:xfrm>
            <a:off x="2139142" y="3276601"/>
            <a:ext cx="1066800" cy="704671"/>
          </a:xfrm>
          <a:prstGeom prst="smileyFace">
            <a:avLst/>
          </a:prstGeom>
          <a:solidFill>
            <a:srgbClr val="FF00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3411530" y="5154981"/>
            <a:ext cx="867966" cy="117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8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2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9" grpId="1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417355" y="36184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264955" y="37708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112555" y="3923227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2308527" y="32382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2460927" y="3390646"/>
            <a:ext cx="105513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38601" y="1371601"/>
            <a:ext cx="580639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……..</a:t>
            </a:r>
          </a:p>
        </p:txBody>
      </p:sp>
      <p:sp>
        <p:nvSpPr>
          <p:cNvPr id="9" name="Rectangles 4"/>
          <p:cNvSpPr/>
          <p:nvPr/>
        </p:nvSpPr>
        <p:spPr>
          <a:xfrm>
            <a:off x="2152390" y="2936762"/>
            <a:ext cx="3257810" cy="10170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7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7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</a:t>
            </a:r>
            <a:endParaRPr lang="en-US" sz="7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s 5"/>
          <p:cNvSpPr/>
          <p:nvPr/>
        </p:nvSpPr>
        <p:spPr>
          <a:xfrm>
            <a:off x="6324600" y="2936761"/>
            <a:ext cx="3429000" cy="9782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7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7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uông</a:t>
            </a:r>
            <a:endParaRPr lang="en-US" sz="7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Smiley Face 10"/>
          <p:cNvSpPr/>
          <p:nvPr/>
        </p:nvSpPr>
        <p:spPr bwMode="auto">
          <a:xfrm>
            <a:off x="8229600" y="2364179"/>
            <a:ext cx="914400" cy="661720"/>
          </a:xfrm>
          <a:prstGeom prst="smileyFace">
            <a:avLst/>
          </a:prstGeom>
          <a:solidFill>
            <a:srgbClr val="FF00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7883188" y="4229245"/>
            <a:ext cx="989885" cy="166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51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6" dur="3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8" dur="3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0" dur="3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022E-7 C -0.02135 -0.01295 -0.04549 -0.00439 -0.07101 -0.00347 C -0.1 0.00254 -0.12778 0.01249 -0.15677 0.01827 C -0.18802 0.02451 -0.22014 0.02729 -0.25174 0.02937 C -0.44254 0.02868 -0.63333 0.02937 -0.82396 0.02752 C -0.84636 0.02729 -0.8684 0.0111 -0.89115 0.0111 " pathEditMode="relative" rAng="0" ptsTypes="fffff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66" y="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0" grpId="1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2805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4994" y="962290"/>
            <a:ext cx="1035319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tạnh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long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lanh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cuống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mẻ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57275" y="1853245"/>
            <a:ext cx="903691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89336" y="2895362"/>
            <a:ext cx="702543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488184" y="1293950"/>
            <a:ext cx="71124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2308527" y="3238246"/>
            <a:ext cx="1235886" cy="6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570809" y="4789586"/>
            <a:ext cx="2274874" cy="1330254"/>
          </a:xfrm>
          <a:prstGeom prst="rect">
            <a:avLst/>
          </a:prstGeom>
        </p:spPr>
      </p:pic>
      <p:sp>
        <p:nvSpPr>
          <p:cNvPr id="9" name="Smiley Face 8"/>
          <p:cNvSpPr/>
          <p:nvPr/>
        </p:nvSpPr>
        <p:spPr bwMode="auto">
          <a:xfrm>
            <a:off x="3733799" y="4050529"/>
            <a:ext cx="1071041" cy="661720"/>
          </a:xfrm>
          <a:prstGeom prst="smileyFace">
            <a:avLst/>
          </a:prstGeom>
          <a:solidFill>
            <a:srgbClr val="FF0066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56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9" dur="3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1" dur="2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3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5" dur="3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21832E-6 C -0.05243 -0.01179 -0.20486 -0.00717 -0.22882 -0.0074 C -0.25989 -0.00994 -0.29062 -0.01943 -0.32187 -0.02197 C -0.33715 -0.02613 -0.35138 -0.02914 -0.36718 -0.03099 C -0.38246 -0.03608 -0.39809 -0.03747 -0.41388 -0.04024 C -0.4342 -0.04394 -0.45347 -0.04903 -0.47395 -0.05111 C -0.49392 -0.06198 -0.5184 -0.06152 -0.53993 -0.06383 C -0.55763 -0.06869 -0.57378 -0.07262 -0.59166 -0.07493 C -0.6052 -0.07863 -0.61753 -0.08071 -0.63142 -0.0821 C -0.63941 -0.08418 -0.64652 -0.0858 -0.65468 -0.0858 L -0.70399 -0.10592 " pathEditMode="relative" ptsTypes="fffffffff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2971800"/>
            <a:ext cx="2466975" cy="184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76400" y="300875"/>
            <a:ext cx="91439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chước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lòai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Yến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phụng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3018773"/>
            <a:ext cx="2466975" cy="184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89336" y="2895362"/>
            <a:ext cx="599795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2488184" y="1293950"/>
            <a:ext cx="607220" cy="55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057275" y="1853245"/>
            <a:ext cx="771525" cy="5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miley Face 1"/>
          <p:cNvSpPr/>
          <p:nvPr/>
        </p:nvSpPr>
        <p:spPr bwMode="auto">
          <a:xfrm>
            <a:off x="5448298" y="2750081"/>
            <a:ext cx="1295400" cy="762000"/>
          </a:xfrm>
          <a:prstGeom prst="smileyFace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8424340" y="4654275"/>
            <a:ext cx="1286922" cy="16086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14800" y="4807125"/>
            <a:ext cx="3259226" cy="830997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222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9" dur="2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3" dur="3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3469E-6 C -0.02066 0.00231 -0.04115 0.00509 -0.06163 0.0074 C -0.08542 0.01526 -0.11129 0.01804 -0.13577 0.02012 C -0.26094 0.0444 -0.38889 0.01758 -0.51511 0.02752 C -0.52431 0.0296 -0.53316 0.03145 -0.54254 0.03284 C -0.56754 0.03978 -0.59254 0.04255 -0.61788 0.04556 C -0.63177 0.05481 -0.66528 0.0555 -0.6809 0.05851 C -0.7375 0.05782 -0.7941 0.05782 -0.8507 0.05666 C -0.86511 0.05643 -0.87622 0.03908 -0.88906 0.03469 C -0.89618 0.02845 -0.9059 0.02174 -0.91111 0.01272 C -0.9158 0.00463 -0.91945 -0.00439 -0.92344 -0.01272 C -0.92552 -0.01711 -0.92847 -0.02081 -0.93021 -0.02544 C -0.93524 -0.03862 -0.94011 -0.05134 -0.94809 -0.06198 C -0.94844 -0.06383 -0.94861 -0.06591 -0.94931 -0.06753 C -0.95 -0.06938 -0.95209 -0.07285 -0.95209 -0.07285 " pathEditMode="relative" ptsTypes="ffffffffffffff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9684"/>
          <a:stretch/>
        </p:blipFill>
        <p:spPr>
          <a:xfrm>
            <a:off x="0" y="-38100"/>
            <a:ext cx="12192000" cy="4619228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819400" y="4648200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chước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Chim khướu biết bắt chước tiếng ngườ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5334000"/>
            <a:ext cx="609600" cy="6096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21504-23EC-4FCB-8869-BB0E7AADA209}"/>
              </a:ext>
            </a:extLst>
          </p:cNvPr>
          <p:cNvSpPr/>
          <p:nvPr/>
        </p:nvSpPr>
        <p:spPr bwMode="auto">
          <a:xfrm>
            <a:off x="668824" y="734388"/>
            <a:ext cx="2667000" cy="838201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76" y="734388"/>
            <a:ext cx="846497" cy="99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535EA71-3D65-4AE0-8E1C-17C7DCB7C5C4}"/>
              </a:ext>
            </a:extLst>
          </p:cNvPr>
          <p:cNvSpPr/>
          <p:nvPr/>
        </p:nvSpPr>
        <p:spPr bwMode="auto">
          <a:xfrm>
            <a:off x="3505200" y="-38100"/>
            <a:ext cx="2971800" cy="21336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D98F13-06DC-40F0-9E05-FAF5C966E1B9}"/>
              </a:ext>
            </a:extLst>
          </p:cNvPr>
          <p:cNvSpPr txBox="1"/>
          <p:nvPr/>
        </p:nvSpPr>
        <p:spPr>
          <a:xfrm>
            <a:off x="3818296" y="524272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083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BFEAE2-598C-4C68-8AF5-7D6276E1DF6E}"/>
              </a:ext>
            </a:extLst>
          </p:cNvPr>
          <p:cNvSpPr txBox="1"/>
          <p:nvPr/>
        </p:nvSpPr>
        <p:spPr>
          <a:xfrm>
            <a:off x="2400300" y="2209800"/>
            <a:ext cx="7391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69 </a:t>
            </a:r>
          </a:p>
          <a:p>
            <a:pPr algn="ctr"/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7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453</Words>
  <Application>Microsoft Office PowerPoint</Application>
  <PresentationFormat>Widescreen</PresentationFormat>
  <Paragraphs>104</Paragraphs>
  <Slides>26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Arial-Rounded</vt:lpstr>
      <vt:lpstr>Calibri</vt:lpstr>
      <vt:lpstr>等线</vt:lpstr>
      <vt:lpstr>HP001</vt:lpstr>
      <vt:lpstr>HP001 4 hàng</vt:lpstr>
      <vt:lpstr>HP001 5H</vt:lpstr>
      <vt:lpstr>黑体</vt:lpstr>
      <vt:lpstr>1_Default Design</vt:lpstr>
      <vt:lpstr>1_Office Theme</vt:lpstr>
      <vt:lpstr>https://www.freeppt7.com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52</cp:revision>
  <dcterms:created xsi:type="dcterms:W3CDTF">2020-11-09T02:49:13Z</dcterms:created>
  <dcterms:modified xsi:type="dcterms:W3CDTF">2024-12-20T01:34:50Z</dcterms:modified>
</cp:coreProperties>
</file>