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6" r:id="rId4"/>
    <p:sldMasterId id="2147483720" r:id="rId5"/>
    <p:sldMasterId id="2147483733" r:id="rId6"/>
    <p:sldMasterId id="2147483738" r:id="rId7"/>
  </p:sldMasterIdLst>
  <p:notesMasterIdLst>
    <p:notesMasterId r:id="rId34"/>
  </p:notesMasterIdLst>
  <p:sldIdLst>
    <p:sldId id="2899" r:id="rId8"/>
    <p:sldId id="286" r:id="rId9"/>
    <p:sldId id="276" r:id="rId10"/>
    <p:sldId id="275" r:id="rId11"/>
    <p:sldId id="274" r:id="rId12"/>
    <p:sldId id="273" r:id="rId13"/>
    <p:sldId id="287" r:id="rId14"/>
    <p:sldId id="2896" r:id="rId15"/>
    <p:sldId id="271" r:id="rId16"/>
    <p:sldId id="2892" r:id="rId17"/>
    <p:sldId id="269" r:id="rId18"/>
    <p:sldId id="268" r:id="rId19"/>
    <p:sldId id="2893" r:id="rId20"/>
    <p:sldId id="267" r:id="rId21"/>
    <p:sldId id="264" r:id="rId22"/>
    <p:sldId id="263" r:id="rId23"/>
    <p:sldId id="2894" r:id="rId24"/>
    <p:sldId id="257" r:id="rId25"/>
    <p:sldId id="258" r:id="rId26"/>
    <p:sldId id="279" r:id="rId27"/>
    <p:sldId id="2895" r:id="rId28"/>
    <p:sldId id="280" r:id="rId29"/>
    <p:sldId id="281" r:id="rId30"/>
    <p:sldId id="282" r:id="rId31"/>
    <p:sldId id="2897" r:id="rId32"/>
    <p:sldId id="285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4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69ED2-8D81-4CA0-B424-A99C44F3E11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1EBAA-C1B9-4CD9-9A61-22AF6F8C1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73157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18332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60316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27865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121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834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09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586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8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23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88499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19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40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26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3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283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6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8857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9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7375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275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26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681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2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678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1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82311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973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9842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62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1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96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5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3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969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73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76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9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20796"/>
      </p:ext>
    </p:extLst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174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29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045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856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43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47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236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8011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19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51852"/>
      </p:ext>
    </p:extLst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114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54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4870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319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663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457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905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62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69665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90098"/>
      </p:ext>
    </p:extLst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982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44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4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88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8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2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9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745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34482"/>
      </p:ext>
    </p:extLst>
  </p:cSld>
  <p:clrMapOvr>
    <a:masterClrMapping/>
  </p:clrMapOvr>
  <p:transition advTm="6645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084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3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36625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6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4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68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71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094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053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7.png"/><Relationship Id="rId1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slide" Target="slide6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slide" Target="slide5.xml"/><Relationship Id="rId10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D20F7-B202-4DA8-B3D8-862415D6D371}"/>
              </a:ext>
            </a:extLst>
          </p:cNvPr>
          <p:cNvSpPr/>
          <p:nvPr/>
        </p:nvSpPr>
        <p:spPr>
          <a:xfrm>
            <a:off x="6781800" y="2057400"/>
            <a:ext cx="17988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E78D8-1F78-47B1-ACF7-B15361128DE5}"/>
              </a:ext>
            </a:extLst>
          </p:cNvPr>
          <p:cNvSpPr/>
          <p:nvPr/>
        </p:nvSpPr>
        <p:spPr>
          <a:xfrm>
            <a:off x="2657064" y="1981200"/>
            <a:ext cx="20489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D8A529B7-7071-48F4-B023-5642141370BD}"/>
              </a:ext>
            </a:extLst>
          </p:cNvPr>
          <p:cNvSpPr/>
          <p:nvPr/>
        </p:nvSpPr>
        <p:spPr>
          <a:xfrm>
            <a:off x="1752600" y="1275643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CA7155-9D39-4C17-B264-748FD8F919BA}"/>
              </a:ext>
            </a:extLst>
          </p:cNvPr>
          <p:cNvSpPr/>
          <p:nvPr/>
        </p:nvSpPr>
        <p:spPr>
          <a:xfrm>
            <a:off x="1124335" y="1263539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3293" y="1219200"/>
            <a:ext cx="49984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95400" y="6858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8580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733800" y="2743200"/>
            <a:ext cx="1981200" cy="137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867400" y="2743200"/>
            <a:ext cx="2209800" cy="137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33800" y="4267200"/>
            <a:ext cx="4343400" cy="137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uộc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1947" y="685800"/>
            <a:ext cx="2332704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5800" y="4038599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ruốc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6257" y="457200"/>
            <a:ext cx="49984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91000" y="2819400"/>
            <a:ext cx="40386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uộc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184737" y="1676400"/>
            <a:ext cx="1911263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155499" y="1674312"/>
            <a:ext cx="2120031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5204612"/>
            <a:ext cx="1072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buốt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tuột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2305149" y="5986511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4724400" y="5986511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6691272" y="6029422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Minus 17"/>
          <p:cNvSpPr/>
          <p:nvPr/>
        </p:nvSpPr>
        <p:spPr bwMode="auto">
          <a:xfrm>
            <a:off x="8565575" y="6065467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Minus 14">
            <a:extLst>
              <a:ext uri="{FF2B5EF4-FFF2-40B4-BE49-F238E27FC236}">
                <a16:creationId xmlns:a16="http://schemas.microsoft.com/office/drawing/2014/main" id="{96E56627-C8D2-4984-B8C4-8FA7E0B5F26F}"/>
              </a:ext>
            </a:extLst>
          </p:cNvPr>
          <p:cNvSpPr/>
          <p:nvPr/>
        </p:nvSpPr>
        <p:spPr bwMode="auto">
          <a:xfrm>
            <a:off x="2312066" y="4782605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5">
            <a:extLst>
              <a:ext uri="{FF2B5EF4-FFF2-40B4-BE49-F238E27FC236}">
                <a16:creationId xmlns:a16="http://schemas.microsoft.com/office/drawing/2014/main" id="{DAF66F78-DEA0-4B3E-A925-3B811D819B89}"/>
              </a:ext>
            </a:extLst>
          </p:cNvPr>
          <p:cNvSpPr/>
          <p:nvPr/>
        </p:nvSpPr>
        <p:spPr bwMode="auto">
          <a:xfrm>
            <a:off x="4454568" y="4855271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16">
            <a:extLst>
              <a:ext uri="{FF2B5EF4-FFF2-40B4-BE49-F238E27FC236}">
                <a16:creationId xmlns:a16="http://schemas.microsoft.com/office/drawing/2014/main" id="{33EBCC16-C513-4ABA-BB74-E6889DDF6FD2}"/>
              </a:ext>
            </a:extLst>
          </p:cNvPr>
          <p:cNvSpPr/>
          <p:nvPr/>
        </p:nvSpPr>
        <p:spPr bwMode="auto">
          <a:xfrm>
            <a:off x="6449876" y="4776281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17">
            <a:extLst>
              <a:ext uri="{FF2B5EF4-FFF2-40B4-BE49-F238E27FC236}">
                <a16:creationId xmlns:a16="http://schemas.microsoft.com/office/drawing/2014/main" id="{27BEE2C8-DE2A-4949-A2AB-1E2A4B0F56F6}"/>
              </a:ext>
            </a:extLst>
          </p:cNvPr>
          <p:cNvSpPr/>
          <p:nvPr/>
        </p:nvSpPr>
        <p:spPr bwMode="auto">
          <a:xfrm>
            <a:off x="8822897" y="4842115"/>
            <a:ext cx="1764789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645">
        <p14:honeycomb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D9E24F1-CAA5-478B-BE5A-8BFE8A61D8D4}"/>
              </a:ext>
            </a:extLst>
          </p:cNvPr>
          <p:cNvGrpSpPr/>
          <p:nvPr/>
        </p:nvGrpSpPr>
        <p:grpSpPr>
          <a:xfrm>
            <a:off x="1447800" y="1562659"/>
            <a:ext cx="2104104" cy="592392"/>
            <a:chOff x="457200" y="228600"/>
            <a:chExt cx="2104104" cy="986667"/>
          </a:xfrm>
        </p:grpSpPr>
        <p:sp>
          <p:nvSpPr>
            <p:cNvPr id="38" name="Rounded Rectangle 4">
              <a:extLst>
                <a:ext uri="{FF2B5EF4-FFF2-40B4-BE49-F238E27FC236}">
                  <a16:creationId xmlns:a16="http://schemas.microsoft.com/office/drawing/2014/main" id="{2A878633-2E28-4DCC-A19F-BECE41A04221}"/>
                </a:ext>
              </a:extLst>
            </p:cNvPr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D28881-E73D-4672-A51D-84DEAF999EE7}"/>
                </a:ext>
              </a:extLst>
            </p:cNvPr>
            <p:cNvSpPr/>
            <p:nvPr/>
          </p:nvSpPr>
          <p:spPr>
            <a:xfrm>
              <a:off x="457200" y="228600"/>
              <a:ext cx="685800" cy="986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30BEB54-6060-4309-9C83-FFA4A411C94C}"/>
              </a:ext>
            </a:extLst>
          </p:cNvPr>
          <p:cNvSpPr/>
          <p:nvPr/>
        </p:nvSpPr>
        <p:spPr>
          <a:xfrm>
            <a:off x="3285204" y="2085672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2 Minute Timer (Nho).mp4">
            <a:hlinkClick r:id="" action="ppaction://media"/>
            <a:extLst>
              <a:ext uri="{FF2B5EF4-FFF2-40B4-BE49-F238E27FC236}">
                <a16:creationId xmlns:a16="http://schemas.microsoft.com/office/drawing/2014/main" id="{B75AB68A-EEC2-4A9A-9DF5-CBD7A99FB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5789926"/>
            <a:ext cx="1053996" cy="592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60478-984F-442B-B72B-573306D2E920}"/>
              </a:ext>
            </a:extLst>
          </p:cNvPr>
          <p:cNvSpPr txBox="1"/>
          <p:nvPr/>
        </p:nvSpPr>
        <p:spPr>
          <a:xfrm>
            <a:off x="1762588" y="3543146"/>
            <a:ext cx="838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8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r>
              <a:rPr kumimoji="0" lang="en-US" sz="8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8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r>
              <a:rPr kumimoji="0" lang="en-US" sz="8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061034" cy="206103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23D77E-EF72-4D23-A0A8-EFCC0BC0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45" y="5366278"/>
            <a:ext cx="2414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C68C99-CA4D-4D80-A4AD-8650B5A1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44" y="900641"/>
            <a:ext cx="165369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00DA6D-C61A-4007-AD30-AB7C4C156DF8}"/>
              </a:ext>
            </a:extLst>
          </p:cNvPr>
          <p:cNvSpPr/>
          <p:nvPr/>
        </p:nvSpPr>
        <p:spPr>
          <a:xfrm>
            <a:off x="4648201" y="2884766"/>
            <a:ext cx="2420856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237B75-F839-46DA-BBB8-B6D03930EA24}"/>
              </a:ext>
            </a:extLst>
          </p:cNvPr>
          <p:cNvSpPr/>
          <p:nvPr/>
        </p:nvSpPr>
        <p:spPr>
          <a:xfrm>
            <a:off x="4648200" y="1814868"/>
            <a:ext cx="2819400" cy="70679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5F27EB3-2783-4B1B-91A6-97CBB811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44" y="2278591"/>
            <a:ext cx="2576708" cy="2305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F7A04C-F089-4170-BB16-8F59CA7C040E}"/>
              </a:ext>
            </a:extLst>
          </p:cNvPr>
          <p:cNvSpPr/>
          <p:nvPr/>
        </p:nvSpPr>
        <p:spPr>
          <a:xfrm>
            <a:off x="4648201" y="889077"/>
            <a:ext cx="2390398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73424B7-1A29-42C8-9278-E8EAC1FCC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65" y="2867481"/>
            <a:ext cx="2143125" cy="167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C70BB5-B7D0-4998-A7DE-D1850F077BD2}"/>
              </a:ext>
            </a:extLst>
          </p:cNvPr>
          <p:cNvSpPr/>
          <p:nvPr/>
        </p:nvSpPr>
        <p:spPr>
          <a:xfrm>
            <a:off x="4648200" y="3954992"/>
            <a:ext cx="29718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chuốt</a:t>
            </a:r>
            <a:endParaRPr lang="vi-VN" sz="1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A067553-68AB-4603-B153-8871CB96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78" y="5097992"/>
            <a:ext cx="2338388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B4D6C6-75D6-4EDB-80BC-5A371603A603}"/>
              </a:ext>
            </a:extLst>
          </p:cNvPr>
          <p:cNvSpPr/>
          <p:nvPr/>
        </p:nvSpPr>
        <p:spPr>
          <a:xfrm>
            <a:off x="4648200" y="4929470"/>
            <a:ext cx="29718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Thang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vi-VN" sz="9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D603A7F-19AA-4D67-97E0-A74AB051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79" y="378534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91711F-55C2-43EE-9E68-8A4912B151A0}"/>
              </a:ext>
            </a:extLst>
          </p:cNvPr>
          <p:cNvSpPr/>
          <p:nvPr/>
        </p:nvSpPr>
        <p:spPr>
          <a:xfrm>
            <a:off x="4631331" y="5859992"/>
            <a:ext cx="252287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endParaRPr lang="vi-VN" sz="1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89D05-B402-47B8-BF6B-475226CC55C2}"/>
              </a:ext>
            </a:extLst>
          </p:cNvPr>
          <p:cNvSpPr txBox="1"/>
          <p:nvPr/>
        </p:nvSpPr>
        <p:spPr>
          <a:xfrm>
            <a:off x="3001835" y="47896"/>
            <a:ext cx="58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2B9769-43C3-4031-AEB3-F26126688349}"/>
              </a:ext>
            </a:extLst>
          </p:cNvPr>
          <p:cNvCxnSpPr>
            <a:stCxn id="13" idx="3"/>
          </p:cNvCxnSpPr>
          <p:nvPr/>
        </p:nvCxnSpPr>
        <p:spPr bwMode="auto">
          <a:xfrm>
            <a:off x="7038599" y="1212243"/>
            <a:ext cx="1470646" cy="16552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476FC4-2DD5-4767-9580-5D10209862D2}"/>
              </a:ext>
            </a:extLst>
          </p:cNvPr>
          <p:cNvCxnSpPr>
            <a:stCxn id="10" idx="3"/>
          </p:cNvCxnSpPr>
          <p:nvPr/>
        </p:nvCxnSpPr>
        <p:spPr bwMode="auto">
          <a:xfrm>
            <a:off x="7069057" y="3238709"/>
            <a:ext cx="1440188" cy="2468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3DBDE3-51F0-439E-A2E5-03EA8F150DFA}"/>
              </a:ext>
            </a:extLst>
          </p:cNvPr>
          <p:cNvCxnSpPr/>
          <p:nvPr/>
        </p:nvCxnSpPr>
        <p:spPr bwMode="auto">
          <a:xfrm>
            <a:off x="3480045" y="2039862"/>
            <a:ext cx="1151287" cy="39296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98613A-2588-4087-8256-A4D2948618B0}"/>
              </a:ext>
            </a:extLst>
          </p:cNvPr>
          <p:cNvCxnSpPr>
            <a:stCxn id="14" idx="3"/>
          </p:cNvCxnSpPr>
          <p:nvPr/>
        </p:nvCxnSpPr>
        <p:spPr bwMode="auto">
          <a:xfrm>
            <a:off x="3842189" y="3707168"/>
            <a:ext cx="789142" cy="2975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B40D15-19D8-428A-B960-96A7D05C78DA}"/>
              </a:ext>
            </a:extLst>
          </p:cNvPr>
          <p:cNvCxnSpPr>
            <a:cxnSpLocks/>
            <a:endCxn id="11" idx="3"/>
          </p:cNvCxnSpPr>
          <p:nvPr/>
        </p:nvCxnSpPr>
        <p:spPr bwMode="auto">
          <a:xfrm flipH="1">
            <a:off x="7467600" y="1343755"/>
            <a:ext cx="1676400" cy="8245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50C478-556E-4671-9346-F2F5AF815D15}"/>
              </a:ext>
            </a:extLst>
          </p:cNvPr>
          <p:cNvCxnSpPr>
            <a:stCxn id="16" idx="6"/>
          </p:cNvCxnSpPr>
          <p:nvPr/>
        </p:nvCxnSpPr>
        <p:spPr bwMode="auto">
          <a:xfrm flipV="1">
            <a:off x="4052066" y="5514245"/>
            <a:ext cx="596134" cy="455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4127" y="637992"/>
            <a:ext cx="5368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57778" r="66008" b="33333"/>
          <a:stretch/>
        </p:blipFill>
        <p:spPr>
          <a:xfrm>
            <a:off x="1828800" y="4114800"/>
            <a:ext cx="1676400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6" t="57635" r="13177" b="33476"/>
          <a:stretch/>
        </p:blipFill>
        <p:spPr>
          <a:xfrm>
            <a:off x="8196276" y="4122683"/>
            <a:ext cx="16764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57042" r="38293" b="34545"/>
          <a:stretch/>
        </p:blipFill>
        <p:spPr>
          <a:xfrm>
            <a:off x="4877635" y="4247827"/>
            <a:ext cx="1828800" cy="1410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ounded Rectangle 6"/>
          <p:cNvSpPr/>
          <p:nvPr/>
        </p:nvSpPr>
        <p:spPr bwMode="auto">
          <a:xfrm>
            <a:off x="788424" y="1548045"/>
            <a:ext cx="3593076" cy="911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683788" y="1524000"/>
            <a:ext cx="3317211" cy="8971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vi-VN" sz="9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218814" y="1509408"/>
            <a:ext cx="3592186" cy="9117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đuốc</a:t>
            </a:r>
            <a:endParaRPr lang="vi-VN" sz="1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>
            <a:cxnSpLocks/>
            <a:stCxn id="7" idx="2"/>
            <a:endCxn id="5" idx="0"/>
          </p:cNvCxnSpPr>
          <p:nvPr/>
        </p:nvCxnSpPr>
        <p:spPr bwMode="auto">
          <a:xfrm>
            <a:off x="2584962" y="2459817"/>
            <a:ext cx="3207073" cy="17880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158656" y="2473871"/>
            <a:ext cx="6367476" cy="15744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cxnSpLocks/>
            <a:stCxn id="8" idx="2"/>
          </p:cNvCxnSpPr>
          <p:nvPr/>
        </p:nvCxnSpPr>
        <p:spPr bwMode="auto">
          <a:xfrm>
            <a:off x="6342394" y="2421181"/>
            <a:ext cx="2719192" cy="18266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Minus 26"/>
          <p:cNvSpPr/>
          <p:nvPr/>
        </p:nvSpPr>
        <p:spPr bwMode="auto">
          <a:xfrm>
            <a:off x="2155493" y="2081825"/>
            <a:ext cx="1752600" cy="392046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6048515" y="2114605"/>
            <a:ext cx="1752600" cy="392046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9872676" y="2114605"/>
            <a:ext cx="1752600" cy="392047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8424" y="416943"/>
            <a:ext cx="2080752" cy="780579"/>
            <a:chOff x="228600" y="228600"/>
            <a:chExt cx="2332704" cy="838200"/>
          </a:xfrm>
        </p:grpSpPr>
        <p:sp>
          <p:nvSpPr>
            <p:cNvPr id="31" name="Rounded Rectangle 30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817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8666" y="634522"/>
            <a:ext cx="2180304" cy="792343"/>
            <a:chOff x="381000" y="135565"/>
            <a:chExt cx="2180304" cy="1317993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135565"/>
              <a:ext cx="1600200" cy="131799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81000" y="135565"/>
              <a:ext cx="762000" cy="12646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292881" y="227420"/>
            <a:ext cx="3916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r>
              <a:rPr 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6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47052" y="1169346"/>
            <a:ext cx="1913710" cy="8943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252109" y="1179284"/>
            <a:ext cx="1970005" cy="8943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236437" y="2166478"/>
            <a:ext cx="3974946" cy="9540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uộc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312051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ruốc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0526" y="3822165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buốt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tuột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3247104" y="3701101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4686203" y="3842561"/>
            <a:ext cx="1219200" cy="11455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6400800" y="3670722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8264527" y="3778321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Minus 17"/>
          <p:cNvSpPr/>
          <p:nvPr/>
        </p:nvSpPr>
        <p:spPr bwMode="auto">
          <a:xfrm>
            <a:off x="3017237" y="4424043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Minus 18"/>
          <p:cNvSpPr/>
          <p:nvPr/>
        </p:nvSpPr>
        <p:spPr bwMode="auto">
          <a:xfrm>
            <a:off x="4930947" y="4453756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6641901" y="4513629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8382000" y="4510871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57778" r="66008" b="33333"/>
          <a:stretch/>
        </p:blipFill>
        <p:spPr>
          <a:xfrm>
            <a:off x="1800618" y="4869504"/>
            <a:ext cx="1676400" cy="75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57042" r="38293" b="34545"/>
          <a:stretch/>
        </p:blipFill>
        <p:spPr>
          <a:xfrm>
            <a:off x="4816945" y="4918328"/>
            <a:ext cx="1828800" cy="705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6" t="57635" r="13177" b="33476"/>
          <a:stretch/>
        </p:blipFill>
        <p:spPr>
          <a:xfrm>
            <a:off x="8196276" y="4742748"/>
            <a:ext cx="1676400" cy="88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4236437" y="5684674"/>
            <a:ext cx="2929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15650" y="5630029"/>
            <a:ext cx="2675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8991" y="5691866"/>
            <a:ext cx="2941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đuốc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467479" y="6270855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646139" y="6235330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8950009" y="6274940"/>
            <a:ext cx="1549024" cy="192612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2F2DFEC2-8374-4E2D-89A8-419DFE8FA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774208"/>
            <a:ext cx="8517205" cy="53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609600"/>
            <a:ext cx="2133600" cy="7620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uo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600200"/>
            <a:ext cx="6908278" cy="47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0" y="609600"/>
            <a:ext cx="2133600" cy="6858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u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600200"/>
            <a:ext cx="6553200" cy="47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206" y="578573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ngày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702756"/>
            <a:ext cx="73152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giúp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các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tx2"/>
                </a:solidFill>
              </a:rPr>
              <a:t>chú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thú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C000"/>
                </a:solidFill>
              </a:rPr>
              <a:t>yêu</a:t>
            </a:r>
            <a:r>
              <a:rPr lang="en-US" b="1" kern="0" dirty="0">
                <a:solidFill>
                  <a:srgbClr val="FF0066"/>
                </a:solidFill>
              </a:rPr>
              <a:t> bay </a:t>
            </a:r>
            <a:r>
              <a:rPr lang="en-US" b="1" kern="0" dirty="0" err="1">
                <a:solidFill>
                  <a:srgbClr val="7030A0"/>
                </a:solidFill>
              </a:rPr>
              <a:t>cao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nhé</a:t>
            </a:r>
            <a:r>
              <a:rPr lang="en-US" b="1" kern="0" dirty="0"/>
              <a:t>!</a:t>
            </a:r>
            <a:endParaRPr lang="vi-VN" b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932213" y="4149975"/>
            <a:ext cx="707574" cy="145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846857" y="390391"/>
            <a:ext cx="717899" cy="182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893017" y="2956287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592618" y="1068798"/>
            <a:ext cx="836598" cy="18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157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76300" y="9906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83" y="1030456"/>
            <a:ext cx="5792395" cy="194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981200" y="3429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33600" y="4038601"/>
            <a:ext cx="17764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đuốc 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3127" y="4064170"/>
            <a:ext cx="2056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thuốc 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42021" y="4038600"/>
            <a:ext cx="1747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chuột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2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C5F42-E66A-4871-B4D3-C490663F774D}"/>
              </a:ext>
            </a:extLst>
          </p:cNvPr>
          <p:cNvSpPr txBox="1"/>
          <p:nvPr/>
        </p:nvSpPr>
        <p:spPr>
          <a:xfrm>
            <a:off x="4572000" y="28194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8917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82474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7467600" y="836033"/>
            <a:ext cx="3558495" cy="218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805603" y="32766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9202" y="3234061"/>
            <a:ext cx="1083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uôc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8537" y="3234060"/>
            <a:ext cx="1039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uôt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4920" y="4488423"/>
            <a:ext cx="33874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ngọn đuốc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3412" y="4488423"/>
            <a:ext cx="30572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con chuột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1433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548F423E-B388-49B8-A90C-F74BCE7B2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3345" y="7886"/>
            <a:ext cx="1765738" cy="747762"/>
            <a:chOff x="228600" y="1129"/>
            <a:chExt cx="2514600" cy="1065672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129"/>
              <a:ext cx="1020309" cy="106567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1575437" y="293492"/>
            <a:ext cx="9123218" cy="343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83695" y="3598039"/>
            <a:ext cx="87734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Mẹ cho Hà đi công viê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114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2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6314208" y="459131"/>
            <a:ext cx="4343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09297" y="3430931"/>
            <a:ext cx="8773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4651" y="1485922"/>
            <a:ext cx="4572000" cy="1200329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46" y="343093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64" y="343093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6" y="39959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91" y="39959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72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07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52" y="50854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0" y="50854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41" y="57177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21" y="573793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42208" y="1446299"/>
            <a:ext cx="4664443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88428" y="1208922"/>
            <a:ext cx="4572000" cy="1200329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9296" y="1208922"/>
            <a:ext cx="4728886" cy="120032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533333"/>
            <a:ext cx="1677327" cy="553446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61538" r="49451" b="4395"/>
          <a:stretch/>
        </p:blipFill>
        <p:spPr>
          <a:xfrm>
            <a:off x="2727635" y="1398884"/>
            <a:ext cx="3096548" cy="3440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5" t="61214" r="10488" b="4719"/>
          <a:stretch/>
        </p:blipFill>
        <p:spPr>
          <a:xfrm>
            <a:off x="6248400" y="1461283"/>
            <a:ext cx="2971800" cy="326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3401192" y="680944"/>
            <a:ext cx="53896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endParaRPr lang="vi-VN" sz="1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0176" y="4968676"/>
            <a:ext cx="6736731" cy="1301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7751" y="4976832"/>
            <a:ext cx="8777452" cy="128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đóchưa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4560" y="4815986"/>
            <a:ext cx="8787962" cy="1301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15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4" y="-190821"/>
            <a:ext cx="1441267" cy="2327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5"/>
            <a:ext cx="707574" cy="145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9" y="-698290"/>
            <a:ext cx="1797853" cy="3089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1" y="3265302"/>
            <a:ext cx="1045241" cy="173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20" y="1109960"/>
            <a:ext cx="933293" cy="1877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4" y="3333153"/>
            <a:ext cx="1354823" cy="2574165"/>
          </a:xfrm>
          <a:prstGeom prst="rect">
            <a:avLst/>
          </a:prstGeom>
        </p:spPr>
      </p:pic>
      <p:pic>
        <p:nvPicPr>
          <p:cNvPr id="1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2739" y="1879385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2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5" y="351106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08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2598" y="1447800"/>
            <a:ext cx="6806803" cy="2970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76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2984045"/>
            <a:ext cx="1354823" cy="2574165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747090" y="5287502"/>
            <a:ext cx="1353026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5" y="2142114"/>
            <a:ext cx="1277003" cy="2568323"/>
          </a:xfrm>
          <a:prstGeom prst="rect">
            <a:avLst/>
          </a:prstGeom>
        </p:spPr>
      </p:pic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3454937" y="4480325"/>
            <a:ext cx="1483317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41" y="2457365"/>
            <a:ext cx="1299033" cy="2830137"/>
          </a:xfrm>
          <a:prstGeom prst="rect">
            <a:avLst/>
          </a:prstGeom>
        </p:spPr>
      </p:pic>
      <p:sp>
        <p:nvSpPr>
          <p:cNvPr id="8" name="Rounded Rectangle 7">
            <a:hlinkClick r:id="rId9" action="ppaction://hlinksldjump"/>
          </p:cNvPr>
          <p:cNvSpPr/>
          <p:nvPr/>
        </p:nvSpPr>
        <p:spPr>
          <a:xfrm>
            <a:off x="4938254" y="5012625"/>
            <a:ext cx="171132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49" y="2015419"/>
            <a:ext cx="1631350" cy="2538942"/>
          </a:xfrm>
          <a:prstGeom prst="rect">
            <a:avLst/>
          </a:prstGeom>
        </p:spPr>
      </p:pic>
      <p:sp>
        <p:nvSpPr>
          <p:cNvPr id="10" name="Rounded Rectangle 9">
            <a:hlinkClick r:id="rId9" action="ppaction://hlinksldjump"/>
          </p:cNvPr>
          <p:cNvSpPr/>
          <p:nvPr/>
        </p:nvSpPr>
        <p:spPr>
          <a:xfrm>
            <a:off x="6781800" y="4230370"/>
            <a:ext cx="26670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81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3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3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2279734"/>
            <a:ext cx="1898467" cy="2327125"/>
          </a:xfrm>
          <a:prstGeom prst="rect">
            <a:avLst/>
          </a:prstGeom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1524000" y="4352795"/>
            <a:ext cx="2756310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142113"/>
            <a:ext cx="2052629" cy="2493968"/>
          </a:xfrm>
          <a:prstGeom prst="rect">
            <a:avLst/>
          </a:prstGeom>
        </p:spPr>
      </p:pic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6477000" y="4285299"/>
            <a:ext cx="3581400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30" y="609600"/>
            <a:ext cx="1419416" cy="2361450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4114800" y="2787499"/>
            <a:ext cx="3200400" cy="79390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7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3411" y="3417073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67: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uôc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uôt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C5F42-E66A-4871-B4D3-C490663F774D}"/>
              </a:ext>
            </a:extLst>
          </p:cNvPr>
          <p:cNvSpPr txBox="1"/>
          <p:nvPr/>
        </p:nvSpPr>
        <p:spPr>
          <a:xfrm>
            <a:off x="4572000" y="28194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9886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924" y="419914"/>
            <a:ext cx="10228076" cy="38472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76381" y="1066799"/>
            <a:ext cx="2057400" cy="84695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2204359" y="1025447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2514600" y="4960203"/>
            <a:ext cx="885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Mẹ vuốt tóc và buộc nơ cho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24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414</Words>
  <Application>Microsoft Office PowerPoint</Application>
  <PresentationFormat>Widescreen</PresentationFormat>
  <Paragraphs>101</Paragraphs>
  <Slides>26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HP001 5H</vt:lpstr>
      <vt:lpstr>黑体</vt:lpstr>
      <vt:lpstr>Utm AVO</vt:lpstr>
      <vt:lpstr>1_Default Design</vt:lpstr>
      <vt:lpstr>Office 主题​​</vt:lpstr>
      <vt:lpstr>Office Theme</vt:lpstr>
      <vt:lpstr>第一PPT，www.1ppt.com</vt:lpstr>
      <vt:lpstr>Office 主题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57</cp:revision>
  <dcterms:created xsi:type="dcterms:W3CDTF">2020-11-09T02:48:02Z</dcterms:created>
  <dcterms:modified xsi:type="dcterms:W3CDTF">2024-12-20T01:37:03Z</dcterms:modified>
</cp:coreProperties>
</file>