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5" r:id="rId2"/>
    <p:sldMasterId id="2147483757" r:id="rId3"/>
  </p:sldMasterIdLst>
  <p:notesMasterIdLst>
    <p:notesMasterId r:id="rId28"/>
  </p:notesMasterIdLst>
  <p:sldIdLst>
    <p:sldId id="277" r:id="rId4"/>
    <p:sldId id="276" r:id="rId5"/>
    <p:sldId id="275" r:id="rId6"/>
    <p:sldId id="293" r:id="rId7"/>
    <p:sldId id="274" r:id="rId8"/>
    <p:sldId id="289" r:id="rId9"/>
    <p:sldId id="290" r:id="rId10"/>
    <p:sldId id="273" r:id="rId11"/>
    <p:sldId id="291" r:id="rId12"/>
    <p:sldId id="272" r:id="rId13"/>
    <p:sldId id="264" r:id="rId14"/>
    <p:sldId id="270" r:id="rId15"/>
    <p:sldId id="269" r:id="rId16"/>
    <p:sldId id="268" r:id="rId17"/>
    <p:sldId id="292" r:id="rId18"/>
    <p:sldId id="258" r:id="rId19"/>
    <p:sldId id="259" r:id="rId20"/>
    <p:sldId id="279" r:id="rId21"/>
    <p:sldId id="294" r:id="rId22"/>
    <p:sldId id="281" r:id="rId23"/>
    <p:sldId id="284" r:id="rId24"/>
    <p:sldId id="285" r:id="rId25"/>
    <p:sldId id="295" r:id="rId26"/>
    <p:sldId id="287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31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744" y="-2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84C1-0983-4376-92F7-B78756F3CC5C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279D-9909-47D0-8636-366C30BE25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3279D-9909-47D0-8636-366C30BE25B7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47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46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8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4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1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0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1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5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88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1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2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6590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6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5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84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1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129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32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71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8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747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5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3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6.xml"/><Relationship Id="rId7" Type="http://schemas.openxmlformats.org/officeDocument/2006/relationships/image" Target="../media/image46.png"/><Relationship Id="rId12" Type="http://schemas.openxmlformats.org/officeDocument/2006/relationships/image" Target="../media/image3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41.gif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8.pn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slide" Target="slide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38.gif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3.mp4"/><Relationship Id="rId10" Type="http://schemas.openxmlformats.org/officeDocument/2006/relationships/image" Target="../media/image61.png"/><Relationship Id="rId4" Type="http://schemas.microsoft.com/office/2007/relationships/media" Target="../media/media3.mp4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phong-nen-powerpoint-de-thuong-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b="1" kern="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831303"/>
            <a:ext cx="4038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7401" y="997907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8200" y="695325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2825" y="259720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88367" y="1371600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883" y="4724400"/>
            <a:ext cx="196215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23358" y="3810000"/>
            <a:ext cx="21717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076701" y="5067300"/>
            <a:ext cx="4112499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vi-VN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lowchart: Connector 11"/>
          <p:cNvSpPr/>
          <p:nvPr/>
        </p:nvSpPr>
        <p:spPr bwMode="auto">
          <a:xfrm>
            <a:off x="2057400" y="1790700"/>
            <a:ext cx="1318062" cy="1095375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Flowchart: Connector 12"/>
          <p:cNvSpPr/>
          <p:nvPr/>
        </p:nvSpPr>
        <p:spPr bwMode="auto">
          <a:xfrm>
            <a:off x="5124450" y="1737080"/>
            <a:ext cx="971550" cy="923925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Flowchart: Connector 13"/>
          <p:cNvSpPr/>
          <p:nvPr/>
        </p:nvSpPr>
        <p:spPr bwMode="auto">
          <a:xfrm>
            <a:off x="3574831" y="3505200"/>
            <a:ext cx="1143000" cy="1066800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 bwMode="auto">
          <a:xfrm>
            <a:off x="8855620" y="4043855"/>
            <a:ext cx="907176" cy="990600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451DBE-944C-45FD-8DF8-E6341659DE63}"/>
              </a:ext>
            </a:extLst>
          </p:cNvPr>
          <p:cNvSpPr txBox="1"/>
          <p:nvPr/>
        </p:nvSpPr>
        <p:spPr>
          <a:xfrm>
            <a:off x="3329556" y="2387179"/>
            <a:ext cx="6096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kumimoji="0" lang="en-US" sz="7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7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7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7DF184-7B48-4D6F-BD71-1619836E284E}"/>
              </a:ext>
            </a:extLst>
          </p:cNvPr>
          <p:cNvGrpSpPr/>
          <p:nvPr/>
        </p:nvGrpSpPr>
        <p:grpSpPr>
          <a:xfrm>
            <a:off x="5043947" y="1523608"/>
            <a:ext cx="2104104" cy="762000"/>
            <a:chOff x="228600" y="228600"/>
            <a:chExt cx="2332704" cy="986667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716D9747-6765-40F9-B17B-DED9B6C5117B}"/>
                </a:ext>
              </a:extLst>
            </p:cNvPr>
            <p:cNvSpPr/>
            <p:nvPr/>
          </p:nvSpPr>
          <p:spPr>
            <a:xfrm>
              <a:off x="961104" y="275304"/>
              <a:ext cx="1600200" cy="939963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0D049E-7592-4454-80FB-385EB481DBBC}"/>
                </a:ext>
              </a:extLst>
            </p:cNvPr>
            <p:cNvSpPr/>
            <p:nvPr/>
          </p:nvSpPr>
          <p:spPr>
            <a:xfrm>
              <a:off x="228600" y="228600"/>
              <a:ext cx="914400" cy="986667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115" y="623412"/>
            <a:ext cx="6738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8986651" y="428920"/>
            <a:ext cx="2682868" cy="19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453912" y="1549965"/>
            <a:ext cx="465984" cy="646331"/>
            <a:chOff x="7283850" y="1600200"/>
            <a:chExt cx="792163" cy="615202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1520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9366095" y="1202336"/>
            <a:ext cx="1994305" cy="11387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 tiếng từ có vần </a:t>
            </a:r>
          </a:p>
          <a:p>
            <a:pPr algn="ctr"/>
            <a:r>
              <a:rPr 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 uôm </a:t>
            </a:r>
          </a:p>
          <a:p>
            <a:endParaRPr lang="vi-VN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527140" y="1587345"/>
            <a:ext cx="416235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404918" y="1683230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454320" y="1579429"/>
            <a:ext cx="47545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4370029" y="1753435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35432" y="1569636"/>
            <a:ext cx="472281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5702296" y="1819144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526377" y="1545813"/>
            <a:ext cx="468346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flipH="1" flipV="1">
            <a:off x="6695463" y="1824030"/>
            <a:ext cx="65087" cy="161047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41" y="2554141"/>
            <a:ext cx="2017677" cy="162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57" y="2597988"/>
            <a:ext cx="2051138" cy="158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72" y="2597988"/>
            <a:ext cx="1994305" cy="15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56641" y="4315026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6732" y="4316799"/>
            <a:ext cx="2051138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48172" y="4311869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56641" y="5444674"/>
            <a:ext cx="1994305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Cuỗm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29193" y="5444674"/>
            <a:ext cx="2046217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Luộm 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56735" y="5429513"/>
            <a:ext cx="198574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4" y="1275827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32" y="1118852"/>
            <a:ext cx="2819400" cy="1605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24" y="449580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Tranh phong cảnh Biển đẹp thuyền buồm Amia TSD 4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173487"/>
            <a:ext cx="2628900" cy="174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8450" y="353649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2676543" y="3018902"/>
            <a:ext cx="3165336" cy="26198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4573790" y="5673115"/>
            <a:ext cx="224773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 muối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8872" y="3330419"/>
            <a:ext cx="245291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muỗi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6600283" y="2622779"/>
            <a:ext cx="2930249" cy="70764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endCxn id="11" idx="2"/>
          </p:cNvCxnSpPr>
          <p:nvPr/>
        </p:nvCxnSpPr>
        <p:spPr bwMode="auto">
          <a:xfrm flipV="1">
            <a:off x="3198824" y="2193949"/>
            <a:ext cx="2761731" cy="25098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4596367" y="1424508"/>
            <a:ext cx="272837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 vải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4743" y="5664308"/>
            <a:ext cx="2965877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buồm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>
            <a:stCxn id="14" idx="0"/>
          </p:cNvCxnSpPr>
          <p:nvPr/>
        </p:nvCxnSpPr>
        <p:spPr bwMode="auto">
          <a:xfrm flipV="1">
            <a:off x="8807682" y="4876801"/>
            <a:ext cx="260118" cy="7875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55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8128" y="613711"/>
            <a:ext cx="523412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57292" r="65336" b="32792"/>
          <a:stretch/>
        </p:blipFill>
        <p:spPr>
          <a:xfrm>
            <a:off x="2057400" y="1600946"/>
            <a:ext cx="2437409" cy="182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4945070" y="1577803"/>
            <a:ext cx="2437409" cy="1828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7832740" y="1590330"/>
            <a:ext cx="2437409" cy="18280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ounded Rectangle 5"/>
          <p:cNvSpPr/>
          <p:nvPr/>
        </p:nvSpPr>
        <p:spPr bwMode="auto">
          <a:xfrm>
            <a:off x="1789327" y="5719512"/>
            <a:ext cx="2909729" cy="761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043770" y="5717602"/>
            <a:ext cx="2536757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742879" y="5717602"/>
            <a:ext cx="2961848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lang="vi-V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 flipV="1">
            <a:off x="3107723" y="3460934"/>
            <a:ext cx="2887670" cy="225666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181107" y="3439194"/>
            <a:ext cx="3035898" cy="22803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8922324" y="3418384"/>
            <a:ext cx="129121" cy="22992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06" y="405816"/>
            <a:ext cx="169658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ivision 12"/>
          <p:cNvSpPr/>
          <p:nvPr/>
        </p:nvSpPr>
        <p:spPr>
          <a:xfrm>
            <a:off x="2057401" y="6351570"/>
            <a:ext cx="1161286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ivision 13"/>
          <p:cNvSpPr/>
          <p:nvPr/>
        </p:nvSpPr>
        <p:spPr>
          <a:xfrm>
            <a:off x="6245190" y="6351570"/>
            <a:ext cx="113728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Division 14"/>
          <p:cNvSpPr/>
          <p:nvPr/>
        </p:nvSpPr>
        <p:spPr>
          <a:xfrm>
            <a:off x="8883265" y="6328711"/>
            <a:ext cx="1708535" cy="68578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6787" y="627495"/>
            <a:ext cx="13628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2075" y="589814"/>
            <a:ext cx="19447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4282935" y="1815920"/>
            <a:ext cx="3276601" cy="1523524"/>
            <a:chOff x="384" y="1680"/>
            <a:chExt cx="1680" cy="91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x</a:t>
              </a:r>
              <a:r>
                <a:rPr lang="en-US" altLang="x-none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x-none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54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5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Line 28"/>
            <p:cNvSpPr/>
            <p:nvPr/>
          </p:nvSpPr>
          <p:spPr>
            <a:xfrm>
              <a:off x="1186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" name="Rectangle 29"/>
            <p:cNvSpPr/>
            <p:nvPr/>
          </p:nvSpPr>
          <p:spPr>
            <a:xfrm>
              <a:off x="384" y="2160"/>
              <a:ext cx="1680" cy="43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54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5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382044" y="3326747"/>
            <a:ext cx="746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249" y="3970954"/>
            <a:ext cx="838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nhuốm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31" y="4677479"/>
            <a:ext cx="1492814" cy="100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844" y="4656573"/>
            <a:ext cx="1896784" cy="102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59" y="4739457"/>
            <a:ext cx="164508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96908" y="5852286"/>
            <a:ext cx="23086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47171" y="5862359"/>
            <a:ext cx="2040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4347" y="5893136"/>
            <a:ext cx="2379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Division 17"/>
          <p:cNvSpPr/>
          <p:nvPr/>
        </p:nvSpPr>
        <p:spPr>
          <a:xfrm>
            <a:off x="2850220" y="6442502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Division 18"/>
          <p:cNvSpPr/>
          <p:nvPr/>
        </p:nvSpPr>
        <p:spPr>
          <a:xfrm>
            <a:off x="4494930" y="6419642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Division 19"/>
          <p:cNvSpPr/>
          <p:nvPr/>
        </p:nvSpPr>
        <p:spPr>
          <a:xfrm flipV="1">
            <a:off x="8482143" y="6480301"/>
            <a:ext cx="171980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AA057A-88E3-450B-99F1-54F356AEA044}"/>
              </a:ext>
            </a:extLst>
          </p:cNvPr>
          <p:cNvSpPr/>
          <p:nvPr/>
        </p:nvSpPr>
        <p:spPr>
          <a:xfrm>
            <a:off x="2087141" y="663254"/>
            <a:ext cx="1244369" cy="637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A660D0-F138-40C1-9542-4C2517DACF47}"/>
              </a:ext>
            </a:extLst>
          </p:cNvPr>
          <p:cNvSpPr/>
          <p:nvPr/>
        </p:nvSpPr>
        <p:spPr>
          <a:xfrm>
            <a:off x="1673502" y="634101"/>
            <a:ext cx="609600" cy="740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  <a:extLst>
              <a:ext uri="{FF2B5EF4-FFF2-40B4-BE49-F238E27FC236}">
                <a16:creationId xmlns:a16="http://schemas.microsoft.com/office/drawing/2014/main" id="{87AC568D-D150-4052-B9CA-DFB0940C4E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1676400" y="609600"/>
            <a:ext cx="911719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905000"/>
            <a:ext cx="6788883" cy="44432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43100" y="609600"/>
            <a:ext cx="2209800" cy="943896"/>
            <a:chOff x="228600" y="228600"/>
            <a:chExt cx="2514600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0" y="685800"/>
            <a:ext cx="2209800" cy="715296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81200"/>
            <a:ext cx="91865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41454" y="1371600"/>
            <a:ext cx="2209800" cy="715296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805603" y="37338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75615" y="4343401"/>
            <a:ext cx="17123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suối </a:t>
            </a:r>
            <a:endParaRPr lang="vi-VN" sz="60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8211" y="4297233"/>
            <a:ext cx="25058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muỗm</a:t>
            </a:r>
            <a:endParaRPr lang="vi-VN" sz="66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67" y="762001"/>
            <a:ext cx="5916529" cy="269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39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514600"/>
            <a:ext cx="42173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92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28;p17"/>
          <p:cNvSpPr txBox="1">
            <a:spLocks/>
          </p:cNvSpPr>
          <p:nvPr/>
        </p:nvSpPr>
        <p:spPr>
          <a:xfrm>
            <a:off x="2209800" y="1282348"/>
            <a:ext cx="7906652" cy="1596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lang="en-US"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Google Shape;122;p16"/>
          <p:cNvSpPr txBox="1"/>
          <p:nvPr/>
        </p:nvSpPr>
        <p:spPr>
          <a:xfrm>
            <a:off x="2068158" y="4055850"/>
            <a:ext cx="7772400" cy="182014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Trái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đất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ta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vô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rộng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lớn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7" name="Google Shape;10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8159" y="445496"/>
            <a:ext cx="89058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9;p1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6324" y="2822"/>
            <a:ext cx="1354137" cy="127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1;p16"/>
          <p:cNvSpPr txBox="1">
            <a:spLocks/>
          </p:cNvSpPr>
          <p:nvPr/>
        </p:nvSpPr>
        <p:spPr>
          <a:xfrm>
            <a:off x="2209800" y="1282347"/>
            <a:ext cx="7904024" cy="1596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lang="en-US"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0" name="Google Shape;129;p17"/>
          <p:cNvSpPr txBox="1"/>
          <p:nvPr/>
        </p:nvSpPr>
        <p:spPr>
          <a:xfrm>
            <a:off x="2061204" y="4097877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Núi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rừng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trùng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điệp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bao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la.</a:t>
            </a:r>
            <a:endParaRPr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1" name="Google Shape;10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0922" y="569737"/>
            <a:ext cx="725782" cy="78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98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0372" y="149995"/>
            <a:ext cx="1225550" cy="113235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15;p15"/>
          <p:cNvSpPr txBox="1">
            <a:spLocks/>
          </p:cNvSpPr>
          <p:nvPr/>
        </p:nvSpPr>
        <p:spPr>
          <a:xfrm>
            <a:off x="2209800" y="1282347"/>
            <a:ext cx="7772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vi-VN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 đọc các từ</a:t>
            </a:r>
          </a:p>
        </p:txBody>
      </p:sp>
      <p:sp>
        <p:nvSpPr>
          <p:cNvPr id="34" name="Google Shape;116;p15"/>
          <p:cNvSpPr txBox="1"/>
          <p:nvPr/>
        </p:nvSpPr>
        <p:spPr>
          <a:xfrm>
            <a:off x="2061204" y="411036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tốn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điệp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5" name="Google Shape;109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49117" y="3042471"/>
            <a:ext cx="861340" cy="89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1;p14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54852" y="2878677"/>
            <a:ext cx="1649871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91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42923" y="642584"/>
            <a:ext cx="1058917" cy="57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88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09801" y="3042471"/>
            <a:ext cx="1807633" cy="89665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5-Point Star 38">
            <a:hlinkClick r:id="" action="ppaction://noaction"/>
          </p:cNvPr>
          <p:cNvSpPr/>
          <p:nvPr/>
        </p:nvSpPr>
        <p:spPr>
          <a:xfrm>
            <a:off x="3585123" y="502228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5-Point Star 39">
            <a:hlinkClick r:id="" action="ppaction://noaction"/>
          </p:cNvPr>
          <p:cNvSpPr/>
          <p:nvPr/>
        </p:nvSpPr>
        <p:spPr>
          <a:xfrm>
            <a:off x="4719457" y="3042471"/>
            <a:ext cx="644356" cy="644356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5-Point Star 40">
            <a:hlinkClick r:id="" action="ppaction://noaction"/>
          </p:cNvPr>
          <p:cNvSpPr/>
          <p:nvPr/>
        </p:nvSpPr>
        <p:spPr>
          <a:xfrm>
            <a:off x="8852094" y="3086724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5-Point Star 41">
            <a:hlinkClick r:id="" action="ppaction://noaction"/>
          </p:cNvPr>
          <p:cNvSpPr/>
          <p:nvPr/>
        </p:nvSpPr>
        <p:spPr>
          <a:xfrm>
            <a:off x="7547523" y="502228"/>
            <a:ext cx="644356" cy="644356"/>
          </a:xfrm>
          <a:prstGeom prst="star5">
            <a:avLst/>
          </a:prstGeom>
          <a:solidFill>
            <a:schemeClr val="accent5">
              <a:lumMod val="5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5-Point Star 42">
            <a:hlinkClick r:id="" action="ppaction://noaction"/>
          </p:cNvPr>
          <p:cNvSpPr/>
          <p:nvPr/>
        </p:nvSpPr>
        <p:spPr>
          <a:xfrm>
            <a:off x="1568808" y="2878677"/>
            <a:ext cx="644356" cy="644356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5-Point Star 43">
            <a:hlinkClick r:id="" action="ppaction://noaction"/>
          </p:cNvPr>
          <p:cNvSpPr/>
          <p:nvPr/>
        </p:nvSpPr>
        <p:spPr>
          <a:xfrm>
            <a:off x="9982200" y="4891447"/>
            <a:ext cx="644356" cy="644356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6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  <p:bldP spid="33" grpId="0" animBg="1"/>
      <p:bldP spid="34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05603" y="914400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805603" y="34290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7015525" y="1078245"/>
            <a:ext cx="3318354" cy="1946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86324" y="4038601"/>
            <a:ext cx="30219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con suối </a:t>
            </a:r>
            <a:endParaRPr lang="vi-VN" sz="60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82404" y="4038601"/>
            <a:ext cx="40318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quả muỗm </a:t>
            </a:r>
            <a:endParaRPr lang="vi-VN" sz="60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0511" y="3386461"/>
            <a:ext cx="13484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uôi </a:t>
            </a:r>
            <a:endParaRPr lang="vi-VN" sz="60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77608" y="3375244"/>
            <a:ext cx="18758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uôm </a:t>
            </a:r>
            <a:endParaRPr lang="vi-VN" sz="60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894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1749732" y="381000"/>
            <a:ext cx="9123218" cy="3421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47800" y="609600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19200" y="3668492"/>
            <a:ext cx="10184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Buổi sớm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372" y="5681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9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8218981" y="504950"/>
            <a:ext cx="3014080" cy="2582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1843641" y="559470"/>
            <a:ext cx="1765738" cy="588149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82659" y="3038059"/>
            <a:ext cx="86836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3703" y="1966949"/>
            <a:ext cx="440857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0" y="35807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0116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105" y="359490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831" y="364765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374" y="4253629"/>
            <a:ext cx="338236" cy="63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205" y="4233257"/>
            <a:ext cx="338236" cy="63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901" y="472126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778" y="474621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77" y="5801916"/>
            <a:ext cx="339329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841" y="5824537"/>
            <a:ext cx="339329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882658" y="1689949"/>
            <a:ext cx="577066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95797" y="1637123"/>
            <a:ext cx="570957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04999" y="1341014"/>
            <a:ext cx="576575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673E7E-802C-47C6-B1B2-4ECE4EA44A70}"/>
              </a:ext>
            </a:extLst>
          </p:cNvPr>
          <p:cNvSpPr txBox="1"/>
          <p:nvPr/>
        </p:nvSpPr>
        <p:spPr>
          <a:xfrm>
            <a:off x="4038600" y="2514601"/>
            <a:ext cx="579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1619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566345"/>
            <a:ext cx="1905000" cy="685800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2758" b="2042"/>
          <a:stretch/>
        </p:blipFill>
        <p:spPr>
          <a:xfrm>
            <a:off x="1663262" y="1344478"/>
            <a:ext cx="8891752" cy="340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004085" y="465382"/>
            <a:ext cx="6663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vi-VN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4926613"/>
            <a:ext cx="82296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5814" y="4934496"/>
            <a:ext cx="88392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4926613"/>
            <a:ext cx="10972800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5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Tranh tô màu thuyền buồm trên biển đẹp nhất cho bé 3-9 tuổi | Photographer"/>
          <p:cNvSpPr>
            <a:spLocks noChangeAspect="1" noChangeArrowheads="1"/>
          </p:cNvSpPr>
          <p:nvPr/>
        </p:nvSpPr>
        <p:spPr bwMode="auto">
          <a:xfrm>
            <a:off x="1679574" y="1415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32" y="3181613"/>
            <a:ext cx="2714625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3835" r="4694" b="6303"/>
          <a:stretch/>
        </p:blipFill>
        <p:spPr bwMode="auto">
          <a:xfrm>
            <a:off x="1960367" y="4096014"/>
            <a:ext cx="2592889" cy="2054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4400813"/>
            <a:ext cx="22098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Google Shape;135;p18"/>
          <p:cNvSpPr txBox="1">
            <a:spLocks/>
          </p:cNvSpPr>
          <p:nvPr/>
        </p:nvSpPr>
        <p:spPr>
          <a:xfrm>
            <a:off x="2048668" y="330025"/>
            <a:ext cx="7772400" cy="10227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en-US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8" name="Google Shape;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4600" y="1371600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Ứng dụng Glitter Birthday Cake - Sách vẽ và tô màu bánh sinh nhật lấp lánh  | Link tải free, cách sử dụ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8464" b="33320"/>
          <a:stretch/>
        </p:blipFill>
        <p:spPr bwMode="auto">
          <a:xfrm>
            <a:off x="5302843" y="1521558"/>
            <a:ext cx="1367672" cy="12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05;p14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76799" y="1143458"/>
            <a:ext cx="23622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62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3912580" cy="1845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D8B4A98-9D83-4FA3-AD23-5EB1950B6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533400"/>
            <a:ext cx="8534400" cy="3733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19400" y="1227551"/>
            <a:ext cx="2057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2247378" y="1253647"/>
            <a:ext cx="762000" cy="9144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4463377"/>
            <a:ext cx="1051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3800" y="4444311"/>
            <a:ext cx="1502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76563" y="4463377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Thuyền buồm xuôi theo chiều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893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3C0894E7-AE7A-4D34-BB4B-E576B86773FC}"/>
              </a:ext>
            </a:extLst>
          </p:cNvPr>
          <p:cNvSpPr/>
          <p:nvPr/>
        </p:nvSpPr>
        <p:spPr>
          <a:xfrm>
            <a:off x="5562600" y="167034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69E09C-1D3D-49B9-A225-E1C6336C0321}"/>
              </a:ext>
            </a:extLst>
          </p:cNvPr>
          <p:cNvSpPr/>
          <p:nvPr/>
        </p:nvSpPr>
        <p:spPr>
          <a:xfrm>
            <a:off x="4934335" y="1658235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0BBE6E-B334-41D4-9121-F38BABF213D3}"/>
              </a:ext>
            </a:extLst>
          </p:cNvPr>
          <p:cNvSpPr/>
          <p:nvPr/>
        </p:nvSpPr>
        <p:spPr>
          <a:xfrm>
            <a:off x="3535146" y="2705725"/>
            <a:ext cx="162256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0D22B2-BB42-4D80-AA0A-148899C57E27}"/>
              </a:ext>
            </a:extLst>
          </p:cNvPr>
          <p:cNvSpPr/>
          <p:nvPr/>
        </p:nvSpPr>
        <p:spPr>
          <a:xfrm>
            <a:off x="6705600" y="2705725"/>
            <a:ext cx="23326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Division 13">
            <a:extLst>
              <a:ext uri="{FF2B5EF4-FFF2-40B4-BE49-F238E27FC236}">
                <a16:creationId xmlns:a16="http://schemas.microsoft.com/office/drawing/2014/main" id="{E5AB3E48-CFB3-403E-87BC-7961BD3DF051}"/>
              </a:ext>
            </a:extLst>
          </p:cNvPr>
          <p:cNvSpPr/>
          <p:nvPr/>
        </p:nvSpPr>
        <p:spPr>
          <a:xfrm>
            <a:off x="3535146" y="4001126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ivision 15">
            <a:extLst>
              <a:ext uri="{FF2B5EF4-FFF2-40B4-BE49-F238E27FC236}">
                <a16:creationId xmlns:a16="http://schemas.microsoft.com/office/drawing/2014/main" id="{2CC45731-BDD9-4B68-9474-2F81AD5A6C72}"/>
              </a:ext>
            </a:extLst>
          </p:cNvPr>
          <p:cNvSpPr/>
          <p:nvPr/>
        </p:nvSpPr>
        <p:spPr>
          <a:xfrm>
            <a:off x="6705601" y="3958433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7" y="71855"/>
            <a:ext cx="11525250" cy="63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5B6637-2E06-43DA-A802-A3917F34F2E6}"/>
              </a:ext>
            </a:extLst>
          </p:cNvPr>
          <p:cNvGrpSpPr/>
          <p:nvPr/>
        </p:nvGrpSpPr>
        <p:grpSpPr>
          <a:xfrm>
            <a:off x="1010025" y="2206966"/>
            <a:ext cx="2190376" cy="838200"/>
            <a:chOff x="228600" y="228600"/>
            <a:chExt cx="2332704" cy="838200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CD1B17EA-7F75-494F-BB1D-B3D6A0533CB4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A47AE7-38B3-463B-BF3A-F6618D4EBC4C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23CD4F1-2EEF-4B14-A8CD-A375FB53C16F}"/>
              </a:ext>
            </a:extLst>
          </p:cNvPr>
          <p:cNvSpPr/>
          <p:nvPr/>
        </p:nvSpPr>
        <p:spPr>
          <a:xfrm>
            <a:off x="3200401" y="2633418"/>
            <a:ext cx="162256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354D28-5726-4F63-8087-2D096558925B}"/>
              </a:ext>
            </a:extLst>
          </p:cNvPr>
          <p:cNvSpPr/>
          <p:nvPr/>
        </p:nvSpPr>
        <p:spPr>
          <a:xfrm>
            <a:off x="6715387" y="2633418"/>
            <a:ext cx="23326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3F4AA1B6-B6BB-4BFF-9F41-6D26606330B0}"/>
              </a:ext>
            </a:extLst>
          </p:cNvPr>
          <p:cNvGrpSpPr/>
          <p:nvPr/>
        </p:nvGrpSpPr>
        <p:grpSpPr>
          <a:xfrm>
            <a:off x="4014555" y="3988701"/>
            <a:ext cx="3831294" cy="1882775"/>
            <a:chOff x="384" y="1680"/>
            <a:chExt cx="1680" cy="960"/>
          </a:xfrm>
        </p:grpSpPr>
        <p:sp>
          <p:nvSpPr>
            <p:cNvPr id="43" name="Rectangle 27">
              <a:extLst>
                <a:ext uri="{FF2B5EF4-FFF2-40B4-BE49-F238E27FC236}">
                  <a16:creationId xmlns:a16="http://schemas.microsoft.com/office/drawing/2014/main" id="{AD647BD6-7653-4B9C-A09E-F6D0546808A4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altLang="x-none" sz="6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 </a:t>
              </a:r>
              <a:r>
                <a:rPr lang="en-US" altLang="x-none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6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Line 28">
              <a:extLst>
                <a:ext uri="{FF2B5EF4-FFF2-40B4-BE49-F238E27FC236}">
                  <a16:creationId xmlns:a16="http://schemas.microsoft.com/office/drawing/2014/main" id="{41BD40D6-BC34-457F-8074-DD16129E7484}"/>
                </a:ext>
              </a:extLst>
            </p:cNvPr>
            <p:cNvSpPr/>
            <p:nvPr/>
          </p:nvSpPr>
          <p:spPr>
            <a:xfrm>
              <a:off x="1186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A411FA7F-10A8-478D-8E4B-DD89B9EA42F5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6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6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DEEC7B7-8A61-4E30-B3E3-7E16C04F00A3}"/>
              </a:ext>
            </a:extLst>
          </p:cNvPr>
          <p:cNvGrpSpPr/>
          <p:nvPr/>
        </p:nvGrpSpPr>
        <p:grpSpPr>
          <a:xfrm>
            <a:off x="1396076" y="1332107"/>
            <a:ext cx="2332704" cy="732504"/>
            <a:chOff x="228600" y="228600"/>
            <a:chExt cx="2332704" cy="838200"/>
          </a:xfrm>
        </p:grpSpPr>
        <p:sp>
          <p:nvSpPr>
            <p:cNvPr id="38" name="Rounded Rectangle 2">
              <a:extLst>
                <a:ext uri="{FF2B5EF4-FFF2-40B4-BE49-F238E27FC236}">
                  <a16:creationId xmlns:a16="http://schemas.microsoft.com/office/drawing/2014/main" id="{6642B47C-9B7B-41FD-B144-AD2AA1A5A100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8E340A-686C-466B-A9AC-161A6368AE36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3FC1CD8-80EA-4161-B0A0-04C52223C7D4}"/>
              </a:ext>
            </a:extLst>
          </p:cNvPr>
          <p:cNvSpPr/>
          <p:nvPr/>
        </p:nvSpPr>
        <p:spPr>
          <a:xfrm>
            <a:off x="3785113" y="1645214"/>
            <a:ext cx="12650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381098-8562-4E3F-8E55-753F4564F2BA}"/>
              </a:ext>
            </a:extLst>
          </p:cNvPr>
          <p:cNvSpPr/>
          <p:nvPr/>
        </p:nvSpPr>
        <p:spPr>
          <a:xfrm>
            <a:off x="6537721" y="1630600"/>
            <a:ext cx="17972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4" name="Group 30">
            <a:extLst>
              <a:ext uri="{FF2B5EF4-FFF2-40B4-BE49-F238E27FC236}">
                <a16:creationId xmlns:a16="http://schemas.microsoft.com/office/drawing/2014/main" id="{C4893531-523A-4A4B-9876-80F13F441DF5}"/>
              </a:ext>
            </a:extLst>
          </p:cNvPr>
          <p:cNvGrpSpPr/>
          <p:nvPr/>
        </p:nvGrpSpPr>
        <p:grpSpPr>
          <a:xfrm>
            <a:off x="4180352" y="2689225"/>
            <a:ext cx="3831294" cy="1882775"/>
            <a:chOff x="384" y="1680"/>
            <a:chExt cx="1680" cy="960"/>
          </a:xfrm>
        </p:grpSpPr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1D94D801-89AD-48EB-9A59-D24F2E8B59AF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altLang="x-none" sz="6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 </a:t>
              </a:r>
              <a:r>
                <a:rPr lang="en-US" altLang="x-none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60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Line 28">
              <a:extLst>
                <a:ext uri="{FF2B5EF4-FFF2-40B4-BE49-F238E27FC236}">
                  <a16:creationId xmlns:a16="http://schemas.microsoft.com/office/drawing/2014/main" id="{5114B183-7E5D-4864-9A40-71C5D53C2472}"/>
                </a:ext>
              </a:extLst>
            </p:cNvPr>
            <p:cNvSpPr/>
            <p:nvPr/>
          </p:nvSpPr>
          <p:spPr>
            <a:xfrm>
              <a:off x="1186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498EBE2E-E668-4AE0-AF12-682B64CFBFC6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6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60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57C6514A-35A4-43C6-B433-06EFA4AFA6D7}"/>
              </a:ext>
            </a:extLst>
          </p:cNvPr>
          <p:cNvSpPr/>
          <p:nvPr/>
        </p:nvSpPr>
        <p:spPr>
          <a:xfrm>
            <a:off x="2410178" y="4495800"/>
            <a:ext cx="975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nguội</a:t>
            </a:r>
            <a:r>
              <a:rPr lang="en-US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8CD45E-45CF-44BF-B54B-D722B3B728DC}"/>
              </a:ext>
            </a:extLst>
          </p:cNvPr>
          <p:cNvSpPr/>
          <p:nvPr/>
        </p:nvSpPr>
        <p:spPr>
          <a:xfrm>
            <a:off x="2410178" y="5614908"/>
            <a:ext cx="9448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nhuốm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1311063"/>
            <a:ext cx="6731338" cy="5334587"/>
          </a:xfrm>
          <a:prstGeom prst="rect">
            <a:avLst/>
          </a:prstGeom>
        </p:spPr>
      </p:pic>
      <p:sp>
        <p:nvSpPr>
          <p:cNvPr id="9" name="PA_矩形 8"/>
          <p:cNvSpPr/>
          <p:nvPr>
            <p:custDataLst>
              <p:tags r:id="rId2"/>
            </p:custDataLst>
          </p:nvPr>
        </p:nvSpPr>
        <p:spPr>
          <a:xfrm>
            <a:off x="4060113" y="3496278"/>
            <a:ext cx="501190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3714501" cy="3714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4C8F2B-88E5-44D5-AC47-4BB4667082BC}"/>
              </a:ext>
            </a:extLst>
          </p:cNvPr>
          <p:cNvSpPr/>
          <p:nvPr/>
        </p:nvSpPr>
        <p:spPr>
          <a:xfrm>
            <a:off x="3670468" y="2530726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Ai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nhanh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?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11" name="2 Minute Timer (Nho).mp4">
            <a:hlinkClick r:id="" action="ppaction://media"/>
            <a:extLst>
              <a:ext uri="{FF2B5EF4-FFF2-40B4-BE49-F238E27FC236}">
                <a16:creationId xmlns:a16="http://schemas.microsoft.com/office/drawing/2014/main" id="{CE9C1DB0-659B-4812-8503-957D29FD5EB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374" y="5931981"/>
            <a:ext cx="1304925" cy="73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</TotalTime>
  <Words>431</Words>
  <Application>Microsoft Office PowerPoint</Application>
  <PresentationFormat>Widescreen</PresentationFormat>
  <Paragraphs>108</Paragraphs>
  <Slides>24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宋体</vt:lpstr>
      <vt:lpstr>Arial</vt:lpstr>
      <vt:lpstr>Arial-Rounded</vt:lpstr>
      <vt:lpstr>Calibri</vt:lpstr>
      <vt:lpstr>等线</vt:lpstr>
      <vt:lpstr>HP001</vt:lpstr>
      <vt:lpstr>HP001 4 hàng</vt:lpstr>
      <vt:lpstr>HP001 5H</vt:lpstr>
      <vt:lpstr>黑体</vt:lpstr>
      <vt:lpstr>Times New Roman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56</cp:revision>
  <dcterms:created xsi:type="dcterms:W3CDTF">2020-11-09T02:47:30Z</dcterms:created>
  <dcterms:modified xsi:type="dcterms:W3CDTF">2024-12-20T01:38:54Z</dcterms:modified>
</cp:coreProperties>
</file>