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1" r:id="rId4"/>
    <p:sldMasterId id="2147483705" r:id="rId5"/>
  </p:sldMasterIdLst>
  <p:notesMasterIdLst>
    <p:notesMasterId r:id="rId20"/>
  </p:notesMasterIdLst>
  <p:sldIdLst>
    <p:sldId id="3401" r:id="rId6"/>
    <p:sldId id="279" r:id="rId7"/>
    <p:sldId id="3399" r:id="rId8"/>
    <p:sldId id="259" r:id="rId9"/>
    <p:sldId id="260" r:id="rId10"/>
    <p:sldId id="261" r:id="rId11"/>
    <p:sldId id="262" r:id="rId12"/>
    <p:sldId id="3402" r:id="rId13"/>
    <p:sldId id="264" r:id="rId14"/>
    <p:sldId id="356" r:id="rId15"/>
    <p:sldId id="3403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>
      <p:cViewPr varScale="1">
        <p:scale>
          <a:sx n="79" d="100"/>
          <a:sy n="79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54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99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616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355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9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977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806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00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212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11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486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07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6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6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2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66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927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656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82258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726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932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4" y="1122219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50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57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14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390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21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4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49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00207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78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687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0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1204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657598" y="1062100"/>
            <a:ext cx="8915400" cy="4809507"/>
          </a:xfrm>
          <a:custGeom>
            <a:avLst/>
            <a:gdLst>
              <a:gd name="connsiteX0" fmla="*/ 0 w 8915400"/>
              <a:gd name="connsiteY0" fmla="*/ 0 h 4809507"/>
              <a:gd name="connsiteX1" fmla="*/ 326898 w 8915400"/>
              <a:gd name="connsiteY1" fmla="*/ 0 h 4809507"/>
              <a:gd name="connsiteX2" fmla="*/ 921258 w 8915400"/>
              <a:gd name="connsiteY2" fmla="*/ 0 h 4809507"/>
              <a:gd name="connsiteX3" fmla="*/ 1337310 w 8915400"/>
              <a:gd name="connsiteY3" fmla="*/ 0 h 4809507"/>
              <a:gd name="connsiteX4" fmla="*/ 1842516 w 8915400"/>
              <a:gd name="connsiteY4" fmla="*/ 0 h 4809507"/>
              <a:gd name="connsiteX5" fmla="*/ 2526030 w 8915400"/>
              <a:gd name="connsiteY5" fmla="*/ 0 h 4809507"/>
              <a:gd name="connsiteX6" fmla="*/ 3031236 w 8915400"/>
              <a:gd name="connsiteY6" fmla="*/ 0 h 4809507"/>
              <a:gd name="connsiteX7" fmla="*/ 3714750 w 8915400"/>
              <a:gd name="connsiteY7" fmla="*/ 0 h 4809507"/>
              <a:gd name="connsiteX8" fmla="*/ 4398264 w 8915400"/>
              <a:gd name="connsiteY8" fmla="*/ 0 h 4809507"/>
              <a:gd name="connsiteX9" fmla="*/ 4725162 w 8915400"/>
              <a:gd name="connsiteY9" fmla="*/ 0 h 4809507"/>
              <a:gd name="connsiteX10" fmla="*/ 5141214 w 8915400"/>
              <a:gd name="connsiteY10" fmla="*/ 0 h 4809507"/>
              <a:gd name="connsiteX11" fmla="*/ 5557266 w 8915400"/>
              <a:gd name="connsiteY11" fmla="*/ 0 h 4809507"/>
              <a:gd name="connsiteX12" fmla="*/ 5973318 w 8915400"/>
              <a:gd name="connsiteY12" fmla="*/ 0 h 4809507"/>
              <a:gd name="connsiteX13" fmla="*/ 6656832 w 8915400"/>
              <a:gd name="connsiteY13" fmla="*/ 0 h 4809507"/>
              <a:gd name="connsiteX14" fmla="*/ 7072884 w 8915400"/>
              <a:gd name="connsiteY14" fmla="*/ 0 h 4809507"/>
              <a:gd name="connsiteX15" fmla="*/ 7399782 w 8915400"/>
              <a:gd name="connsiteY15" fmla="*/ 0 h 4809507"/>
              <a:gd name="connsiteX16" fmla="*/ 8083296 w 8915400"/>
              <a:gd name="connsiteY16" fmla="*/ 0 h 4809507"/>
              <a:gd name="connsiteX17" fmla="*/ 8915400 w 8915400"/>
              <a:gd name="connsiteY17" fmla="*/ 0 h 4809507"/>
              <a:gd name="connsiteX18" fmla="*/ 8915400 w 8915400"/>
              <a:gd name="connsiteY18" fmla="*/ 534390 h 4809507"/>
              <a:gd name="connsiteX19" fmla="*/ 8915400 w 8915400"/>
              <a:gd name="connsiteY19" fmla="*/ 1068779 h 4809507"/>
              <a:gd name="connsiteX20" fmla="*/ 8915400 w 8915400"/>
              <a:gd name="connsiteY20" fmla="*/ 1699359 h 4809507"/>
              <a:gd name="connsiteX21" fmla="*/ 8915400 w 8915400"/>
              <a:gd name="connsiteY21" fmla="*/ 2137559 h 4809507"/>
              <a:gd name="connsiteX22" fmla="*/ 8915400 w 8915400"/>
              <a:gd name="connsiteY22" fmla="*/ 2720043 h 4809507"/>
              <a:gd name="connsiteX23" fmla="*/ 8915400 w 8915400"/>
              <a:gd name="connsiteY23" fmla="*/ 3302528 h 4809507"/>
              <a:gd name="connsiteX24" fmla="*/ 8915400 w 8915400"/>
              <a:gd name="connsiteY24" fmla="*/ 3788823 h 4809507"/>
              <a:gd name="connsiteX25" fmla="*/ 8915400 w 8915400"/>
              <a:gd name="connsiteY25" fmla="*/ 4809507 h 4809507"/>
              <a:gd name="connsiteX26" fmla="*/ 8321040 w 8915400"/>
              <a:gd name="connsiteY26" fmla="*/ 4809507 h 4809507"/>
              <a:gd name="connsiteX27" fmla="*/ 7548372 w 8915400"/>
              <a:gd name="connsiteY27" fmla="*/ 4809507 h 4809507"/>
              <a:gd name="connsiteX28" fmla="*/ 6954012 w 8915400"/>
              <a:gd name="connsiteY28" fmla="*/ 4809507 h 4809507"/>
              <a:gd name="connsiteX29" fmla="*/ 6627114 w 8915400"/>
              <a:gd name="connsiteY29" fmla="*/ 4809507 h 4809507"/>
              <a:gd name="connsiteX30" fmla="*/ 5854446 w 8915400"/>
              <a:gd name="connsiteY30" fmla="*/ 4809507 h 4809507"/>
              <a:gd name="connsiteX31" fmla="*/ 5527548 w 8915400"/>
              <a:gd name="connsiteY31" fmla="*/ 4809507 h 4809507"/>
              <a:gd name="connsiteX32" fmla="*/ 5200650 w 8915400"/>
              <a:gd name="connsiteY32" fmla="*/ 4809507 h 4809507"/>
              <a:gd name="connsiteX33" fmla="*/ 4427982 w 8915400"/>
              <a:gd name="connsiteY33" fmla="*/ 4809507 h 4809507"/>
              <a:gd name="connsiteX34" fmla="*/ 3833622 w 8915400"/>
              <a:gd name="connsiteY34" fmla="*/ 4809507 h 4809507"/>
              <a:gd name="connsiteX35" fmla="*/ 3506724 w 8915400"/>
              <a:gd name="connsiteY35" fmla="*/ 4809507 h 4809507"/>
              <a:gd name="connsiteX36" fmla="*/ 3001518 w 8915400"/>
              <a:gd name="connsiteY36" fmla="*/ 4809507 h 4809507"/>
              <a:gd name="connsiteX37" fmla="*/ 2496312 w 8915400"/>
              <a:gd name="connsiteY37" fmla="*/ 4809507 h 4809507"/>
              <a:gd name="connsiteX38" fmla="*/ 1812798 w 8915400"/>
              <a:gd name="connsiteY38" fmla="*/ 4809507 h 4809507"/>
              <a:gd name="connsiteX39" fmla="*/ 1396746 w 8915400"/>
              <a:gd name="connsiteY39" fmla="*/ 4809507 h 4809507"/>
              <a:gd name="connsiteX40" fmla="*/ 1069848 w 8915400"/>
              <a:gd name="connsiteY40" fmla="*/ 4809507 h 4809507"/>
              <a:gd name="connsiteX41" fmla="*/ 564642 w 8915400"/>
              <a:gd name="connsiteY41" fmla="*/ 4809507 h 4809507"/>
              <a:gd name="connsiteX42" fmla="*/ 0 w 8915400"/>
              <a:gd name="connsiteY42" fmla="*/ 4809507 h 4809507"/>
              <a:gd name="connsiteX43" fmla="*/ 0 w 8915400"/>
              <a:gd name="connsiteY43" fmla="*/ 4419403 h 4809507"/>
              <a:gd name="connsiteX44" fmla="*/ 0 w 8915400"/>
              <a:gd name="connsiteY44" fmla="*/ 3885013 h 4809507"/>
              <a:gd name="connsiteX45" fmla="*/ 0 w 8915400"/>
              <a:gd name="connsiteY45" fmla="*/ 3254433 h 4809507"/>
              <a:gd name="connsiteX46" fmla="*/ 0 w 8915400"/>
              <a:gd name="connsiteY46" fmla="*/ 2720043 h 4809507"/>
              <a:gd name="connsiteX47" fmla="*/ 0 w 8915400"/>
              <a:gd name="connsiteY47" fmla="*/ 2233749 h 4809507"/>
              <a:gd name="connsiteX48" fmla="*/ 0 w 8915400"/>
              <a:gd name="connsiteY48" fmla="*/ 1795549 h 4809507"/>
              <a:gd name="connsiteX49" fmla="*/ 0 w 8915400"/>
              <a:gd name="connsiteY49" fmla="*/ 1405445 h 4809507"/>
              <a:gd name="connsiteX50" fmla="*/ 0 w 8915400"/>
              <a:gd name="connsiteY50" fmla="*/ 871055 h 4809507"/>
              <a:gd name="connsiteX51" fmla="*/ 0 w 8915400"/>
              <a:gd name="connsiteY51" fmla="*/ 0 h 480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915400" h="4809507" fill="none" extrusionOk="0">
                <a:moveTo>
                  <a:pt x="0" y="0"/>
                </a:moveTo>
                <a:cubicBezTo>
                  <a:pt x="74187" y="-9446"/>
                  <a:pt x="189172" y="19377"/>
                  <a:pt x="326898" y="0"/>
                </a:cubicBezTo>
                <a:cubicBezTo>
                  <a:pt x="464624" y="-19377"/>
                  <a:pt x="687122" y="24226"/>
                  <a:pt x="921258" y="0"/>
                </a:cubicBezTo>
                <a:cubicBezTo>
                  <a:pt x="1155394" y="-24226"/>
                  <a:pt x="1158482" y="49049"/>
                  <a:pt x="1337310" y="0"/>
                </a:cubicBezTo>
                <a:cubicBezTo>
                  <a:pt x="1516138" y="-49049"/>
                  <a:pt x="1643018" y="13376"/>
                  <a:pt x="1842516" y="0"/>
                </a:cubicBezTo>
                <a:cubicBezTo>
                  <a:pt x="2042014" y="-13376"/>
                  <a:pt x="2317283" y="2331"/>
                  <a:pt x="2526030" y="0"/>
                </a:cubicBezTo>
                <a:cubicBezTo>
                  <a:pt x="2734777" y="-2331"/>
                  <a:pt x="2928742" y="32719"/>
                  <a:pt x="3031236" y="0"/>
                </a:cubicBezTo>
                <a:cubicBezTo>
                  <a:pt x="3133730" y="-32719"/>
                  <a:pt x="3554101" y="25866"/>
                  <a:pt x="3714750" y="0"/>
                </a:cubicBezTo>
                <a:cubicBezTo>
                  <a:pt x="3875399" y="-25866"/>
                  <a:pt x="4177795" y="29815"/>
                  <a:pt x="4398264" y="0"/>
                </a:cubicBezTo>
                <a:cubicBezTo>
                  <a:pt x="4618733" y="-29815"/>
                  <a:pt x="4594707" y="1611"/>
                  <a:pt x="4725162" y="0"/>
                </a:cubicBezTo>
                <a:cubicBezTo>
                  <a:pt x="4855617" y="-1611"/>
                  <a:pt x="5054985" y="18615"/>
                  <a:pt x="5141214" y="0"/>
                </a:cubicBezTo>
                <a:cubicBezTo>
                  <a:pt x="5227443" y="-18615"/>
                  <a:pt x="5385578" y="6639"/>
                  <a:pt x="5557266" y="0"/>
                </a:cubicBezTo>
                <a:cubicBezTo>
                  <a:pt x="5728954" y="-6639"/>
                  <a:pt x="5811257" y="31364"/>
                  <a:pt x="5973318" y="0"/>
                </a:cubicBezTo>
                <a:cubicBezTo>
                  <a:pt x="6135379" y="-31364"/>
                  <a:pt x="6498865" y="28520"/>
                  <a:pt x="6656832" y="0"/>
                </a:cubicBezTo>
                <a:cubicBezTo>
                  <a:pt x="6814799" y="-28520"/>
                  <a:pt x="6916841" y="35220"/>
                  <a:pt x="7072884" y="0"/>
                </a:cubicBezTo>
                <a:cubicBezTo>
                  <a:pt x="7228927" y="-35220"/>
                  <a:pt x="7271356" y="11823"/>
                  <a:pt x="7399782" y="0"/>
                </a:cubicBezTo>
                <a:cubicBezTo>
                  <a:pt x="7528208" y="-11823"/>
                  <a:pt x="7829710" y="47546"/>
                  <a:pt x="8083296" y="0"/>
                </a:cubicBezTo>
                <a:cubicBezTo>
                  <a:pt x="8336882" y="-47546"/>
                  <a:pt x="8618438" y="43650"/>
                  <a:pt x="8915400" y="0"/>
                </a:cubicBezTo>
                <a:cubicBezTo>
                  <a:pt x="8965834" y="180889"/>
                  <a:pt x="8888342" y="392640"/>
                  <a:pt x="8915400" y="534390"/>
                </a:cubicBezTo>
                <a:cubicBezTo>
                  <a:pt x="8942458" y="676140"/>
                  <a:pt x="8851495" y="880401"/>
                  <a:pt x="8915400" y="1068779"/>
                </a:cubicBezTo>
                <a:cubicBezTo>
                  <a:pt x="8979305" y="1257157"/>
                  <a:pt x="8857289" y="1399147"/>
                  <a:pt x="8915400" y="1699359"/>
                </a:cubicBezTo>
                <a:cubicBezTo>
                  <a:pt x="8973511" y="1999571"/>
                  <a:pt x="8892723" y="2041267"/>
                  <a:pt x="8915400" y="2137559"/>
                </a:cubicBezTo>
                <a:cubicBezTo>
                  <a:pt x="8938077" y="2233851"/>
                  <a:pt x="8847691" y="2433868"/>
                  <a:pt x="8915400" y="2720043"/>
                </a:cubicBezTo>
                <a:cubicBezTo>
                  <a:pt x="8983109" y="3006218"/>
                  <a:pt x="8846737" y="3058523"/>
                  <a:pt x="8915400" y="3302528"/>
                </a:cubicBezTo>
                <a:cubicBezTo>
                  <a:pt x="8984063" y="3546533"/>
                  <a:pt x="8858011" y="3638666"/>
                  <a:pt x="8915400" y="3788823"/>
                </a:cubicBezTo>
                <a:cubicBezTo>
                  <a:pt x="8972789" y="3938980"/>
                  <a:pt x="8834751" y="4514575"/>
                  <a:pt x="8915400" y="4809507"/>
                </a:cubicBezTo>
                <a:cubicBezTo>
                  <a:pt x="8794825" y="4864036"/>
                  <a:pt x="8472845" y="4757876"/>
                  <a:pt x="8321040" y="4809507"/>
                </a:cubicBezTo>
                <a:cubicBezTo>
                  <a:pt x="8169235" y="4861138"/>
                  <a:pt x="7707775" y="4747307"/>
                  <a:pt x="7548372" y="4809507"/>
                </a:cubicBezTo>
                <a:cubicBezTo>
                  <a:pt x="7388969" y="4871707"/>
                  <a:pt x="7143118" y="4806732"/>
                  <a:pt x="6954012" y="4809507"/>
                </a:cubicBezTo>
                <a:cubicBezTo>
                  <a:pt x="6764906" y="4812282"/>
                  <a:pt x="6780696" y="4798309"/>
                  <a:pt x="6627114" y="4809507"/>
                </a:cubicBezTo>
                <a:cubicBezTo>
                  <a:pt x="6473532" y="4820705"/>
                  <a:pt x="6192117" y="4722607"/>
                  <a:pt x="5854446" y="4809507"/>
                </a:cubicBezTo>
                <a:cubicBezTo>
                  <a:pt x="5516775" y="4896407"/>
                  <a:pt x="5610277" y="4782383"/>
                  <a:pt x="5527548" y="4809507"/>
                </a:cubicBezTo>
                <a:cubicBezTo>
                  <a:pt x="5444819" y="4836631"/>
                  <a:pt x="5311097" y="4805558"/>
                  <a:pt x="5200650" y="4809507"/>
                </a:cubicBezTo>
                <a:cubicBezTo>
                  <a:pt x="5090203" y="4813456"/>
                  <a:pt x="4788064" y="4778984"/>
                  <a:pt x="4427982" y="4809507"/>
                </a:cubicBezTo>
                <a:cubicBezTo>
                  <a:pt x="4067900" y="4840030"/>
                  <a:pt x="4067137" y="4748882"/>
                  <a:pt x="3833622" y="4809507"/>
                </a:cubicBezTo>
                <a:cubicBezTo>
                  <a:pt x="3600107" y="4870132"/>
                  <a:pt x="3666359" y="4807729"/>
                  <a:pt x="3506724" y="4809507"/>
                </a:cubicBezTo>
                <a:cubicBezTo>
                  <a:pt x="3347089" y="4811285"/>
                  <a:pt x="3243173" y="4750194"/>
                  <a:pt x="3001518" y="4809507"/>
                </a:cubicBezTo>
                <a:cubicBezTo>
                  <a:pt x="2759863" y="4868820"/>
                  <a:pt x="2690572" y="4794172"/>
                  <a:pt x="2496312" y="4809507"/>
                </a:cubicBezTo>
                <a:cubicBezTo>
                  <a:pt x="2302052" y="4824842"/>
                  <a:pt x="2127241" y="4809198"/>
                  <a:pt x="1812798" y="4809507"/>
                </a:cubicBezTo>
                <a:cubicBezTo>
                  <a:pt x="1498355" y="4809816"/>
                  <a:pt x="1547408" y="4768757"/>
                  <a:pt x="1396746" y="4809507"/>
                </a:cubicBezTo>
                <a:cubicBezTo>
                  <a:pt x="1246084" y="4850257"/>
                  <a:pt x="1135848" y="4798133"/>
                  <a:pt x="1069848" y="4809507"/>
                </a:cubicBezTo>
                <a:cubicBezTo>
                  <a:pt x="1003848" y="4820881"/>
                  <a:pt x="690010" y="4751558"/>
                  <a:pt x="564642" y="4809507"/>
                </a:cubicBezTo>
                <a:cubicBezTo>
                  <a:pt x="439274" y="4867456"/>
                  <a:pt x="200050" y="4783921"/>
                  <a:pt x="0" y="4809507"/>
                </a:cubicBezTo>
                <a:cubicBezTo>
                  <a:pt x="-24308" y="4619458"/>
                  <a:pt x="4293" y="4576962"/>
                  <a:pt x="0" y="4419403"/>
                </a:cubicBezTo>
                <a:cubicBezTo>
                  <a:pt x="-4293" y="4261844"/>
                  <a:pt x="55296" y="4082431"/>
                  <a:pt x="0" y="3885013"/>
                </a:cubicBezTo>
                <a:cubicBezTo>
                  <a:pt x="-55296" y="3687595"/>
                  <a:pt x="30093" y="3551965"/>
                  <a:pt x="0" y="3254433"/>
                </a:cubicBezTo>
                <a:cubicBezTo>
                  <a:pt x="-30093" y="2956901"/>
                  <a:pt x="36439" y="2845655"/>
                  <a:pt x="0" y="2720043"/>
                </a:cubicBezTo>
                <a:cubicBezTo>
                  <a:pt x="-36439" y="2594431"/>
                  <a:pt x="43396" y="2386476"/>
                  <a:pt x="0" y="2233749"/>
                </a:cubicBezTo>
                <a:cubicBezTo>
                  <a:pt x="-43396" y="2081022"/>
                  <a:pt x="14167" y="1898099"/>
                  <a:pt x="0" y="1795549"/>
                </a:cubicBezTo>
                <a:cubicBezTo>
                  <a:pt x="-14167" y="1692999"/>
                  <a:pt x="29484" y="1563200"/>
                  <a:pt x="0" y="1405445"/>
                </a:cubicBezTo>
                <a:cubicBezTo>
                  <a:pt x="-29484" y="1247690"/>
                  <a:pt x="55707" y="1001936"/>
                  <a:pt x="0" y="871055"/>
                </a:cubicBezTo>
                <a:cubicBezTo>
                  <a:pt x="-55707" y="740174"/>
                  <a:pt x="91475" y="254411"/>
                  <a:pt x="0" y="0"/>
                </a:cubicBezTo>
                <a:close/>
              </a:path>
              <a:path w="8915400" h="4809507" stroke="0" extrusionOk="0">
                <a:moveTo>
                  <a:pt x="0" y="0"/>
                </a:moveTo>
                <a:cubicBezTo>
                  <a:pt x="289329" y="-73457"/>
                  <a:pt x="545272" y="89683"/>
                  <a:pt x="772668" y="0"/>
                </a:cubicBezTo>
                <a:cubicBezTo>
                  <a:pt x="1000064" y="-89683"/>
                  <a:pt x="958589" y="8629"/>
                  <a:pt x="1099566" y="0"/>
                </a:cubicBezTo>
                <a:cubicBezTo>
                  <a:pt x="1240543" y="-8629"/>
                  <a:pt x="1619504" y="70170"/>
                  <a:pt x="1783080" y="0"/>
                </a:cubicBezTo>
                <a:cubicBezTo>
                  <a:pt x="1946656" y="-70170"/>
                  <a:pt x="2041932" y="24547"/>
                  <a:pt x="2288286" y="0"/>
                </a:cubicBezTo>
                <a:cubicBezTo>
                  <a:pt x="2534640" y="-24547"/>
                  <a:pt x="2573225" y="27986"/>
                  <a:pt x="2793492" y="0"/>
                </a:cubicBezTo>
                <a:cubicBezTo>
                  <a:pt x="3013759" y="-27986"/>
                  <a:pt x="3148704" y="45805"/>
                  <a:pt x="3387852" y="0"/>
                </a:cubicBezTo>
                <a:cubicBezTo>
                  <a:pt x="3627000" y="-45805"/>
                  <a:pt x="3578937" y="18765"/>
                  <a:pt x="3714750" y="0"/>
                </a:cubicBezTo>
                <a:cubicBezTo>
                  <a:pt x="3850563" y="-18765"/>
                  <a:pt x="4127101" y="66495"/>
                  <a:pt x="4309110" y="0"/>
                </a:cubicBezTo>
                <a:cubicBezTo>
                  <a:pt x="4491119" y="-66495"/>
                  <a:pt x="4647166" y="40640"/>
                  <a:pt x="4814316" y="0"/>
                </a:cubicBezTo>
                <a:cubicBezTo>
                  <a:pt x="4981466" y="-40640"/>
                  <a:pt x="5111938" y="44906"/>
                  <a:pt x="5230368" y="0"/>
                </a:cubicBezTo>
                <a:cubicBezTo>
                  <a:pt x="5348798" y="-44906"/>
                  <a:pt x="5663039" y="67725"/>
                  <a:pt x="5913882" y="0"/>
                </a:cubicBezTo>
                <a:cubicBezTo>
                  <a:pt x="6164725" y="-67725"/>
                  <a:pt x="6174768" y="15342"/>
                  <a:pt x="6240780" y="0"/>
                </a:cubicBezTo>
                <a:cubicBezTo>
                  <a:pt x="6306792" y="-15342"/>
                  <a:pt x="6712522" y="56647"/>
                  <a:pt x="6835140" y="0"/>
                </a:cubicBezTo>
                <a:cubicBezTo>
                  <a:pt x="6957758" y="-56647"/>
                  <a:pt x="7035435" y="755"/>
                  <a:pt x="7162038" y="0"/>
                </a:cubicBezTo>
                <a:cubicBezTo>
                  <a:pt x="7288641" y="-755"/>
                  <a:pt x="7691683" y="69080"/>
                  <a:pt x="7845552" y="0"/>
                </a:cubicBezTo>
                <a:cubicBezTo>
                  <a:pt x="7999421" y="-69080"/>
                  <a:pt x="8600896" y="103638"/>
                  <a:pt x="8915400" y="0"/>
                </a:cubicBezTo>
                <a:cubicBezTo>
                  <a:pt x="8944821" y="175931"/>
                  <a:pt x="8893050" y="249401"/>
                  <a:pt x="8915400" y="438200"/>
                </a:cubicBezTo>
                <a:cubicBezTo>
                  <a:pt x="8937750" y="626999"/>
                  <a:pt x="8873126" y="780302"/>
                  <a:pt x="8915400" y="924494"/>
                </a:cubicBezTo>
                <a:cubicBezTo>
                  <a:pt x="8957674" y="1068686"/>
                  <a:pt x="8847450" y="1351891"/>
                  <a:pt x="8915400" y="1506979"/>
                </a:cubicBezTo>
                <a:cubicBezTo>
                  <a:pt x="8983350" y="1662068"/>
                  <a:pt x="8879588" y="1882916"/>
                  <a:pt x="8915400" y="1993273"/>
                </a:cubicBezTo>
                <a:cubicBezTo>
                  <a:pt x="8951212" y="2103630"/>
                  <a:pt x="8856485" y="2440484"/>
                  <a:pt x="8915400" y="2623853"/>
                </a:cubicBezTo>
                <a:cubicBezTo>
                  <a:pt x="8974315" y="2807222"/>
                  <a:pt x="8874254" y="2845641"/>
                  <a:pt x="8915400" y="3062053"/>
                </a:cubicBezTo>
                <a:cubicBezTo>
                  <a:pt x="8956546" y="3278465"/>
                  <a:pt x="8853610" y="3518326"/>
                  <a:pt x="8915400" y="3644538"/>
                </a:cubicBezTo>
                <a:cubicBezTo>
                  <a:pt x="8977190" y="3770751"/>
                  <a:pt x="8849594" y="4016764"/>
                  <a:pt x="8915400" y="4227022"/>
                </a:cubicBezTo>
                <a:cubicBezTo>
                  <a:pt x="8981206" y="4437280"/>
                  <a:pt x="8854389" y="4556391"/>
                  <a:pt x="8915400" y="4809507"/>
                </a:cubicBezTo>
                <a:cubicBezTo>
                  <a:pt x="8744538" y="4847076"/>
                  <a:pt x="8611650" y="4789639"/>
                  <a:pt x="8410194" y="4809507"/>
                </a:cubicBezTo>
                <a:cubicBezTo>
                  <a:pt x="8208738" y="4829375"/>
                  <a:pt x="8196119" y="4775971"/>
                  <a:pt x="8083296" y="4809507"/>
                </a:cubicBezTo>
                <a:cubicBezTo>
                  <a:pt x="7970473" y="4843043"/>
                  <a:pt x="7689023" y="4749110"/>
                  <a:pt x="7578090" y="4809507"/>
                </a:cubicBezTo>
                <a:cubicBezTo>
                  <a:pt x="7467157" y="4869904"/>
                  <a:pt x="7248069" y="4784522"/>
                  <a:pt x="7072884" y="4809507"/>
                </a:cubicBezTo>
                <a:cubicBezTo>
                  <a:pt x="6897699" y="4834492"/>
                  <a:pt x="6670740" y="4785897"/>
                  <a:pt x="6567678" y="4809507"/>
                </a:cubicBezTo>
                <a:cubicBezTo>
                  <a:pt x="6464616" y="4833117"/>
                  <a:pt x="6130346" y="4738320"/>
                  <a:pt x="5795010" y="4809507"/>
                </a:cubicBezTo>
                <a:cubicBezTo>
                  <a:pt x="5459674" y="4880694"/>
                  <a:pt x="5334988" y="4783675"/>
                  <a:pt x="5200650" y="4809507"/>
                </a:cubicBezTo>
                <a:cubicBezTo>
                  <a:pt x="5066312" y="4835339"/>
                  <a:pt x="4909994" y="4754214"/>
                  <a:pt x="4695444" y="4809507"/>
                </a:cubicBezTo>
                <a:cubicBezTo>
                  <a:pt x="4480894" y="4864800"/>
                  <a:pt x="4353566" y="4757735"/>
                  <a:pt x="4190238" y="4809507"/>
                </a:cubicBezTo>
                <a:cubicBezTo>
                  <a:pt x="4026910" y="4861279"/>
                  <a:pt x="3837256" y="4771004"/>
                  <a:pt x="3595878" y="4809507"/>
                </a:cubicBezTo>
                <a:cubicBezTo>
                  <a:pt x="3354500" y="4848010"/>
                  <a:pt x="3311673" y="4771083"/>
                  <a:pt x="3179826" y="4809507"/>
                </a:cubicBezTo>
                <a:cubicBezTo>
                  <a:pt x="3047979" y="4847931"/>
                  <a:pt x="2647336" y="4764369"/>
                  <a:pt x="2407158" y="4809507"/>
                </a:cubicBezTo>
                <a:cubicBezTo>
                  <a:pt x="2166980" y="4854645"/>
                  <a:pt x="2041034" y="4741378"/>
                  <a:pt x="1812798" y="4809507"/>
                </a:cubicBezTo>
                <a:cubicBezTo>
                  <a:pt x="1584562" y="4877636"/>
                  <a:pt x="1519170" y="4778667"/>
                  <a:pt x="1307592" y="4809507"/>
                </a:cubicBezTo>
                <a:cubicBezTo>
                  <a:pt x="1096014" y="4840347"/>
                  <a:pt x="1076327" y="4806046"/>
                  <a:pt x="980694" y="4809507"/>
                </a:cubicBezTo>
                <a:cubicBezTo>
                  <a:pt x="885061" y="4812968"/>
                  <a:pt x="356124" y="4731310"/>
                  <a:pt x="0" y="4809507"/>
                </a:cubicBezTo>
                <a:cubicBezTo>
                  <a:pt x="-52608" y="4564949"/>
                  <a:pt x="62995" y="4492117"/>
                  <a:pt x="0" y="4227022"/>
                </a:cubicBezTo>
                <a:cubicBezTo>
                  <a:pt x="-62995" y="3961928"/>
                  <a:pt x="6246" y="3939052"/>
                  <a:pt x="0" y="3788823"/>
                </a:cubicBezTo>
                <a:cubicBezTo>
                  <a:pt x="-6246" y="3638594"/>
                  <a:pt x="15408" y="3494949"/>
                  <a:pt x="0" y="3398718"/>
                </a:cubicBezTo>
                <a:cubicBezTo>
                  <a:pt x="-15408" y="3302488"/>
                  <a:pt x="33228" y="3095810"/>
                  <a:pt x="0" y="3008614"/>
                </a:cubicBezTo>
                <a:cubicBezTo>
                  <a:pt x="-33228" y="2921418"/>
                  <a:pt x="247" y="2760833"/>
                  <a:pt x="0" y="2570414"/>
                </a:cubicBezTo>
                <a:cubicBezTo>
                  <a:pt x="-247" y="2379995"/>
                  <a:pt x="50622" y="2224612"/>
                  <a:pt x="0" y="2036025"/>
                </a:cubicBezTo>
                <a:cubicBezTo>
                  <a:pt x="-50622" y="1847438"/>
                  <a:pt x="1356" y="1781290"/>
                  <a:pt x="0" y="1645920"/>
                </a:cubicBezTo>
                <a:cubicBezTo>
                  <a:pt x="-1356" y="1510551"/>
                  <a:pt x="19129" y="1412810"/>
                  <a:pt x="0" y="1255816"/>
                </a:cubicBezTo>
                <a:cubicBezTo>
                  <a:pt x="-19129" y="1098822"/>
                  <a:pt x="38358" y="958958"/>
                  <a:pt x="0" y="817616"/>
                </a:cubicBezTo>
                <a:cubicBezTo>
                  <a:pt x="-38358" y="676274"/>
                  <a:pt x="88604" y="23376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2202002" y="1360170"/>
            <a:ext cx="1864734" cy="43831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2700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2700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1938955" y="1388352"/>
            <a:ext cx="413360" cy="3725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18" y="2393033"/>
            <a:ext cx="8683082" cy="161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627667" y="2521211"/>
            <a:ext cx="141879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iêc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2889387" y="2516117"/>
            <a:ext cx="141879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iên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82ADA3-418E-4C5F-A05D-500F30198B22}"/>
              </a:ext>
            </a:extLst>
          </p:cNvPr>
          <p:cNvSpPr/>
          <p:nvPr/>
        </p:nvSpPr>
        <p:spPr>
          <a:xfrm>
            <a:off x="1544244" y="3463562"/>
            <a:ext cx="361310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9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biếc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1771DF-C592-40B0-AC0B-68F7583B6547}"/>
              </a:ext>
            </a:extLst>
          </p:cNvPr>
          <p:cNvSpPr/>
          <p:nvPr/>
        </p:nvSpPr>
        <p:spPr>
          <a:xfrm>
            <a:off x="4519905" y="3440271"/>
            <a:ext cx="361310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49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điệp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DE1214-7B81-48BB-AB56-45BC16E76F2B}"/>
              </a:ext>
            </a:extLst>
          </p:cNvPr>
          <p:cNvSpPr/>
          <p:nvPr/>
        </p:nvSpPr>
        <p:spPr>
          <a:xfrm>
            <a:off x="4338110" y="2491400"/>
            <a:ext cx="141879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iêp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3A6225-C146-4E73-ACF0-755547C96358}"/>
              </a:ext>
            </a:extLst>
          </p:cNvPr>
          <p:cNvSpPr txBox="1"/>
          <p:nvPr/>
        </p:nvSpPr>
        <p:spPr>
          <a:xfrm>
            <a:off x="990600" y="4267200"/>
            <a:ext cx="106011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Vịnh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hòn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iệp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soi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iển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Du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iển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2C67EB1-33F5-490B-8779-D79C31B9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22860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6B6E6-413B-4088-973A-10969675A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4" y="-324775"/>
            <a:ext cx="2893591" cy="17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586041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EB420-1BB7-46AC-9616-FE06B558D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5" name="Freeform 14">
            <a:extLst>
              <a:ext uri="{FF2B5EF4-FFF2-40B4-BE49-F238E27FC236}">
                <a16:creationId xmlns:a16="http://schemas.microsoft.com/office/drawing/2014/main" id="{B266D413-C113-4040-93B4-780F26319EFB}"/>
              </a:ext>
            </a:extLst>
          </p:cNvPr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0DA1E4-8B75-4FBE-8743-87ED40EA2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3" y="1645192"/>
            <a:ext cx="5989577" cy="3697270"/>
          </a:xfrm>
          <a:prstGeom prst="rect">
            <a:avLst/>
          </a:prstGeom>
        </p:spPr>
      </p:pic>
      <p:pic>
        <p:nvPicPr>
          <p:cNvPr id="7" name="Picture 2" descr="Kết nối tri thức với cuộc sống">
            <a:extLst>
              <a:ext uri="{FF2B5EF4-FFF2-40B4-BE49-F238E27FC236}">
                <a16:creationId xmlns:a16="http://schemas.microsoft.com/office/drawing/2014/main" id="{A6796783-BB86-4BBA-9F8F-B077916C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A279F6E-948C-4300-AFDF-7874F28A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09800"/>
            <a:ext cx="77247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1D0A35-3838-49E2-8F97-063DE3181479}"/>
              </a:ext>
            </a:extLst>
          </p:cNvPr>
          <p:cNvSpPr txBox="1"/>
          <p:nvPr/>
        </p:nvSpPr>
        <p:spPr>
          <a:xfrm>
            <a:off x="3657600" y="648212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4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2304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56" y="3893477"/>
            <a:ext cx="3948545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6454" y="2602690"/>
            <a:ext cx="65710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62: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iêc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iên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iêp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95800" y="2072955"/>
            <a:ext cx="3877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79600" y="5184639"/>
            <a:ext cx="7899298" cy="1752600"/>
          </a:xfrm>
        </p:spPr>
        <p:txBody>
          <a:bodyPr>
            <a:normAutofit/>
          </a:bodyPr>
          <a:lstStyle/>
          <a:p>
            <a:pPr indent="457200" algn="ctr">
              <a:buNone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ctr">
              <a:buNone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iệp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096297"/>
            <a:ext cx="8743950" cy="4105275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DCD7FF63-AFDD-4425-82A3-8D4253165806}"/>
              </a:ext>
            </a:extLst>
          </p:cNvPr>
          <p:cNvSpPr/>
          <p:nvPr/>
        </p:nvSpPr>
        <p:spPr>
          <a:xfrm>
            <a:off x="2184400" y="1752600"/>
            <a:ext cx="2514600" cy="1066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EBEBC6-C88B-4834-91A3-2EAFE9CA5667}"/>
              </a:ext>
            </a:extLst>
          </p:cNvPr>
          <p:cNvSpPr/>
          <p:nvPr/>
        </p:nvSpPr>
        <p:spPr>
          <a:xfrm>
            <a:off x="1879600" y="1761067"/>
            <a:ext cx="838200" cy="902678"/>
          </a:xfrm>
          <a:prstGeom prst="ellipse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5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00200" y="1524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171" y="1169991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1041" y="1225197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300844"/>
              </p:ext>
            </p:extLst>
          </p:nvPr>
        </p:nvGraphicFramePr>
        <p:xfrm>
          <a:off x="2667000" y="2570608"/>
          <a:ext cx="2514600" cy="131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iêc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iếc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2431756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thiếc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tiệc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xiếc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thiện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tiệp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09600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1041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01000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sò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điệp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8171" y="1169991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4495800"/>
            <a:ext cx="2614613" cy="1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572000"/>
            <a:ext cx="2529471" cy="15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7" y="4602476"/>
            <a:ext cx="2582180" cy="15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lao</a:t>
            </a:r>
            <a:endParaRPr 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0" y="1295400"/>
            <a:ext cx="7239000" cy="5429727"/>
          </a:xfrm>
        </p:spPr>
      </p:pic>
    </p:spTree>
    <p:extLst>
      <p:ext uri="{BB962C8B-B14F-4D97-AF65-F5344CB8AC3E}">
        <p14:creationId xmlns:p14="http://schemas.microsoft.com/office/powerpoint/2010/main" val="37640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48200" y="304799"/>
            <a:ext cx="3124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43400" y="381000"/>
            <a:ext cx="747091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0" y="16002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iêc</a:t>
            </a:r>
            <a:r>
              <a:rPr lang="en-US" sz="8000" dirty="0">
                <a:solidFill>
                  <a:schemeClr val="bg1"/>
                </a:solidFill>
                <a:latin typeface="HP001 4 hàng 2 ô ly" pitchFamily="34" charset="0"/>
              </a:rPr>
              <a:t>   </a:t>
            </a:r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iên</a:t>
            </a:r>
            <a:r>
              <a:rPr lang="en-US" sz="8000" dirty="0">
                <a:solidFill>
                  <a:schemeClr val="bg1"/>
                </a:solidFill>
                <a:latin typeface="HP001 4 hàng 2 ô ly" pitchFamily="34" charset="0"/>
              </a:rPr>
              <a:t>   </a:t>
            </a:r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iêp</a:t>
            </a:r>
            <a:endParaRPr lang="en-US" sz="8000" dirty="0">
              <a:solidFill>
                <a:schemeClr val="bg1"/>
              </a:solidFill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272642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sò</a:t>
            </a:r>
            <a:r>
              <a:rPr lang="en-US" sz="8000" dirty="0">
                <a:solidFill>
                  <a:schemeClr val="bg1"/>
                </a:solidFill>
                <a:latin typeface="HP001 4 hàng 2 ô ly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điệp</a:t>
            </a:r>
            <a:endParaRPr lang="en-US" sz="8000" dirty="0">
              <a:solidFill>
                <a:schemeClr val="bg1"/>
              </a:solidFill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95800" y="2072955"/>
            <a:ext cx="3877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6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TO - Giúp con ngồi học đúng tư thế">
            <a:extLst>
              <a:ext uri="{FF2B5EF4-FFF2-40B4-BE49-F238E27FC236}">
                <a16:creationId xmlns:a16="http://schemas.microsoft.com/office/drawing/2014/main" id="{C6B3A3AF-E74E-4F13-8C11-539BD26BA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07641"/>
            <a:ext cx="38100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79978" y="564183"/>
            <a:ext cx="24384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75178" y="640384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60E3B-5D1A-47ED-A2D5-038DCF70AB2D}"/>
              </a:ext>
            </a:extLst>
          </p:cNvPr>
          <p:cNvSpPr txBox="1"/>
          <p:nvPr/>
        </p:nvSpPr>
        <p:spPr>
          <a:xfrm>
            <a:off x="4546600" y="1744736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 THẾ NGỒI HỌC ĐÚNG CHO TRẺ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7A604-F737-43BA-A107-E72C2BBAFF55}"/>
              </a:ext>
            </a:extLst>
          </p:cNvPr>
          <p:cNvSpPr txBox="1"/>
          <p:nvPr/>
        </p:nvSpPr>
        <p:spPr>
          <a:xfrm>
            <a:off x="4340577" y="2393685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gò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BB1C5-4F15-4432-8B8A-5CB5E55FC3ED}"/>
              </a:ext>
            </a:extLst>
          </p:cNvPr>
          <p:cNvSpPr txBox="1"/>
          <p:nvPr/>
        </p:nvSpPr>
        <p:spPr>
          <a:xfrm>
            <a:off x="4318000" y="2975322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25- 30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1C8DF-F706-464A-BE1F-AC2FB98C8939}"/>
              </a:ext>
            </a:extLst>
          </p:cNvPr>
          <p:cNvSpPr txBox="1"/>
          <p:nvPr/>
        </p:nvSpPr>
        <p:spPr>
          <a:xfrm>
            <a:off x="4340577" y="3498542"/>
            <a:ext cx="6959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7802C-4E48-4076-9FD2-7168BE96DF60}"/>
              </a:ext>
            </a:extLst>
          </p:cNvPr>
          <p:cNvSpPr txBox="1"/>
          <p:nvPr/>
        </p:nvSpPr>
        <p:spPr>
          <a:xfrm>
            <a:off x="4374444" y="4616916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duỗi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9A779-BA28-4A98-AA8E-A6998E91E463}"/>
              </a:ext>
            </a:extLst>
          </p:cNvPr>
          <p:cNvSpPr txBox="1"/>
          <p:nvPr/>
        </p:nvSpPr>
        <p:spPr>
          <a:xfrm>
            <a:off x="4374444" y="5257800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177</Words>
  <Application>Microsoft Office PowerPoint</Application>
  <PresentationFormat>Widescreen</PresentationFormat>
  <Paragraphs>48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宋体</vt:lpstr>
      <vt:lpstr>.VnAvant</vt:lpstr>
      <vt:lpstr>Arial</vt:lpstr>
      <vt:lpstr>Arial-Rounded</vt:lpstr>
      <vt:lpstr>Calibri</vt:lpstr>
      <vt:lpstr>等线</vt:lpstr>
      <vt:lpstr>HP001 4 hàng</vt:lpstr>
      <vt:lpstr>HP001 4 hàng 2 ô ly</vt:lpstr>
      <vt:lpstr>黑体</vt:lpstr>
      <vt:lpstr>Times New Roman</vt:lpstr>
      <vt:lpstr>方正静蕾简体</vt:lpstr>
      <vt:lpstr>迷你简雪峰</vt:lpstr>
      <vt:lpstr>Office Theme</vt:lpstr>
      <vt:lpstr>Office 主题</vt:lpstr>
      <vt:lpstr>3_Office 主题​​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29</cp:revision>
  <dcterms:created xsi:type="dcterms:W3CDTF">2020-08-18T12:22:49Z</dcterms:created>
  <dcterms:modified xsi:type="dcterms:W3CDTF">2024-12-20T01:42:58Z</dcterms:modified>
</cp:coreProperties>
</file>