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38"/>
  </p:notesMasterIdLst>
  <p:sldIdLst>
    <p:sldId id="262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93" r:id="rId14"/>
    <p:sldId id="397" r:id="rId15"/>
    <p:sldId id="279" r:id="rId16"/>
    <p:sldId id="269" r:id="rId17"/>
    <p:sldId id="267" r:id="rId18"/>
    <p:sldId id="266" r:id="rId19"/>
    <p:sldId id="265" r:id="rId20"/>
    <p:sldId id="264" r:id="rId21"/>
    <p:sldId id="263" r:id="rId22"/>
    <p:sldId id="284" r:id="rId23"/>
    <p:sldId id="280" r:id="rId24"/>
    <p:sldId id="283" r:id="rId25"/>
    <p:sldId id="258" r:id="rId26"/>
    <p:sldId id="259" r:id="rId27"/>
    <p:sldId id="260" r:id="rId28"/>
    <p:sldId id="261" r:id="rId29"/>
    <p:sldId id="398" r:id="rId30"/>
    <p:sldId id="289" r:id="rId31"/>
    <p:sldId id="285" r:id="rId32"/>
    <p:sldId id="286" r:id="rId33"/>
    <p:sldId id="288" r:id="rId34"/>
    <p:sldId id="287" r:id="rId35"/>
    <p:sldId id="290" r:id="rId36"/>
    <p:sldId id="291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79" d="100"/>
          <a:sy n="79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slide" Target="slide18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image" Target="../media/image52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18.gif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image" Target="../media/image10.png"/><Relationship Id="rId15" Type="http://schemas.openxmlformats.org/officeDocument/2006/relationships/slide" Target="slide22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.xml"/><Relationship Id="rId18" Type="http://schemas.openxmlformats.org/officeDocument/2006/relationships/image" Target="../media/image18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image" Target="../media/image28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24.xml"/><Relationship Id="rId5" Type="http://schemas.openxmlformats.org/officeDocument/2006/relationships/image" Target="../media/image16.png"/><Relationship Id="rId15" Type="http://schemas.openxmlformats.org/officeDocument/2006/relationships/slide" Target="slide18.xml"/><Relationship Id="rId10" Type="http://schemas.openxmlformats.org/officeDocument/2006/relationships/image" Target="../media/image29.png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52" y="1166037"/>
            <a:ext cx="11229002" cy="29456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03" y="3058117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52800" y="1640136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  ông  ung 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5"/>
            <a:ext cx="9036916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1" y="4430486"/>
            <a:ext cx="7951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4419602"/>
            <a:ext cx="1717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8445" y="4396760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56794" y="4396760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0004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67828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7428978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354626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812742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63256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229049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54744" y="3934691"/>
            <a:ext cx="100324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2413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GIẢI CỨU THÚ CƯNG</a:t>
            </a: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1" y="597188"/>
            <a:ext cx="9116291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2" y="1981201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7311" y="2209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63153" y="3235130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0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13592" y="4857751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0711" y="4857751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5162132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90" y="3082116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12" y="3075189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0081" y="4755485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6193" y="477144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83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515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600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3581400"/>
            <a:ext cx="10093036" cy="327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2" y="3352801"/>
            <a:ext cx="9836727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13" y="339198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33" y="339198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43" y="400742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1694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16" y="464337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88" y="464077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45" y="526878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640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59212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64" y="592124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1"/>
            <a:ext cx="5410200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57600" y="16776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bắt và nhốt 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 chuồng. Trong lúc kẻ xấu đang say ngủ, hãy trả lời đúng các câu hỏi và giúp các chú cún trốn thoát.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0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4744" y="3267691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92378" y="4612873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829301" y="3429000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4951" y="4108482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5600" y="3124200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96532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39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9478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85166" y="4713782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6679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defRPr/>
              </a:pPr>
              <a:r>
                <a:rPr lang="en-US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600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69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495801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4724400"/>
            <a:ext cx="107442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4363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4271069" y="35634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685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664097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4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37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4436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6019801" y="1406958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984770" y="5486401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56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3286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266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1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99711" y="2981056"/>
            <a:ext cx="309892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00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25211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30" y="883035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4225211" y="13949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3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9504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48875" y="2743200"/>
            <a:ext cx="415690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0" y="66910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8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6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95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1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79212" y="3124201"/>
            <a:ext cx="5601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5474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5386" y="1688282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3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65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320126" y="2610519"/>
            <a:ext cx="52469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726282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547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6783478" y="735762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713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22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24114" y="612438"/>
            <a:ext cx="48750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2121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78385" y="5852008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0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4646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58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525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425</Words>
  <Application>Microsoft Office PowerPoint</Application>
  <PresentationFormat>Widescreen</PresentationFormat>
  <Paragraphs>109</Paragraphs>
  <Slides>33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HP001 4 hàng 2 ô ly</vt:lpstr>
      <vt:lpstr>Questrial</vt:lpstr>
      <vt:lpstr>Tahoma</vt:lpstr>
      <vt:lpstr>Times New Roman</vt:lpstr>
      <vt:lpstr>Trebuchet MS</vt:lpstr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68</cp:revision>
  <dcterms:created xsi:type="dcterms:W3CDTF">2020-11-09T02:45:03Z</dcterms:created>
  <dcterms:modified xsi:type="dcterms:W3CDTF">2024-12-20T01:43:38Z</dcterms:modified>
</cp:coreProperties>
</file>