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0" r:id="rId2"/>
    <p:sldMasterId id="2147483722" r:id="rId3"/>
    <p:sldMasterId id="2147483731" r:id="rId4"/>
    <p:sldMasterId id="2147483744" r:id="rId5"/>
  </p:sldMasterIdLst>
  <p:notesMasterIdLst>
    <p:notesMasterId r:id="rId31"/>
  </p:notesMasterIdLst>
  <p:sldIdLst>
    <p:sldId id="281" r:id="rId6"/>
    <p:sldId id="263" r:id="rId7"/>
    <p:sldId id="301" r:id="rId8"/>
    <p:sldId id="265" r:id="rId9"/>
    <p:sldId id="311" r:id="rId10"/>
    <p:sldId id="312" r:id="rId11"/>
    <p:sldId id="361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3" r:id="rId20"/>
    <p:sldId id="274" r:id="rId21"/>
    <p:sldId id="258" r:id="rId22"/>
    <p:sldId id="259" r:id="rId23"/>
    <p:sldId id="260" r:id="rId24"/>
    <p:sldId id="275" r:id="rId25"/>
    <p:sldId id="276" r:id="rId26"/>
    <p:sldId id="277" r:id="rId27"/>
    <p:sldId id="278" r:id="rId28"/>
    <p:sldId id="279" r:id="rId29"/>
    <p:sldId id="36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8757" autoAdjust="0"/>
  </p:normalViewPr>
  <p:slideViewPr>
    <p:cSldViewPr>
      <p:cViewPr varScale="1">
        <p:scale>
          <a:sx n="83" d="100"/>
          <a:sy n="83" d="100"/>
        </p:scale>
        <p:origin x="533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3B7B0-5E6C-45BC-9098-017F6AF2DCC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AB140-3DD5-4A5D-880B-0D8559E26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2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8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12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93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36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115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100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97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960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395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69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176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55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471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679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43074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3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3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88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01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00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72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08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05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281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39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213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4462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21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4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88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4308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1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338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04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822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9684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258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6161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8081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2942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6984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81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54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927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5158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6589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9000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3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1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47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6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7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5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155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2.xml"/><Relationship Id="rId16" Type="http://schemas.openxmlformats.org/officeDocument/2006/relationships/image" Target="../media/image2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2.jpeg"/><Relationship Id="rId5" Type="http://schemas.openxmlformats.org/officeDocument/2006/relationships/tags" Target="../tags/tag5.xml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2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18" y="3465910"/>
            <a:ext cx="58816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36" y="1064421"/>
            <a:ext cx="191452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31" y="4002884"/>
            <a:ext cx="1489472" cy="145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90" y="1284686"/>
            <a:ext cx="1170385" cy="140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258" y="3812384"/>
            <a:ext cx="5269706" cy="20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714" y="5513786"/>
            <a:ext cx="6886575" cy="53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1530466" y="2402626"/>
            <a:ext cx="9137534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en-US" sz="8625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Khởi</a:t>
            </a:r>
            <a:r>
              <a:rPr lang="en-US" sz="8625" b="1" kern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 </a:t>
            </a:r>
            <a:r>
              <a:rPr lang="en-US" sz="8625" b="1" kern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 panose="020F0502020204030204"/>
              </a:rPr>
              <a:t>động</a:t>
            </a:r>
            <a:endParaRPr lang="en-US" sz="8625" b="1" kern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 panose="020F050202020403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0.00027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9800" y="152401"/>
            <a:ext cx="76962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ach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9386" y="1363249"/>
            <a:ext cx="8991600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sách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Minus 3"/>
          <p:cNvSpPr/>
          <p:nvPr/>
        </p:nvSpPr>
        <p:spPr>
          <a:xfrm>
            <a:off x="4651853" y="2133600"/>
            <a:ext cx="1520347" cy="30480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2211998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3074555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119602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63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152401"/>
            <a:ext cx="81534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êch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1676400"/>
            <a:ext cx="8610600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chếch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mếch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lệch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25146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25146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3352801"/>
            <a:ext cx="113982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5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304800"/>
            <a:ext cx="88392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3: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ich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197274"/>
            <a:ext cx="9144000" cy="193899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xích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lvl="0"/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en-US" sz="6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kịch</a:t>
            </a:r>
            <a:r>
              <a:rPr lang="en-US" sz="6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endParaRPr lang="en-US" sz="6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067716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019297"/>
            <a:ext cx="1133475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61" y="3886201"/>
            <a:ext cx="1133475" cy="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636581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61056" y="632493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44" y="1098246"/>
            <a:ext cx="1478962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46826"/>
            <a:ext cx="2474913" cy="175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47" y="2166068"/>
            <a:ext cx="3240413" cy="162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3505201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vách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tách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3852" y="4350863"/>
            <a:ext cx="98809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mếch</a:t>
            </a:r>
            <a:r>
              <a:rPr lang="en-US" sz="48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48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lệch</a:t>
            </a:r>
            <a:endParaRPr lang="vi-VN" sz="1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518186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kịch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59FAC8-8237-4C65-A117-D99AAB17F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0" y="668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1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:\Users\TV1-T1\1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58448" r="64403" b="33333"/>
          <a:stretch/>
        </p:blipFill>
        <p:spPr bwMode="auto">
          <a:xfrm>
            <a:off x="1513563" y="2743200"/>
            <a:ext cx="283350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Users\TV1-T1\1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0" t="57832" r="41404" b="32400"/>
          <a:stretch/>
        </p:blipFill>
        <p:spPr bwMode="auto">
          <a:xfrm>
            <a:off x="5105400" y="28314"/>
            <a:ext cx="2667000" cy="196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D:\Users\TV1-T1\1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7" t="58819" r="14011" b="33009"/>
          <a:stretch/>
        </p:blipFill>
        <p:spPr bwMode="auto">
          <a:xfrm>
            <a:off x="8458200" y="2682722"/>
            <a:ext cx="2667000" cy="217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4995" y="4953001"/>
            <a:ext cx="26356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6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altLang="en-US" sz="6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04409" y="2226714"/>
            <a:ext cx="36599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chênh</a:t>
            </a: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lệch</a:t>
            </a:r>
            <a:endParaRPr lang="en-US" altLang="en-US" sz="6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92327" y="5105401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81200" y="4953000"/>
            <a:ext cx="13676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</a:p>
        </p:txBody>
      </p:sp>
      <p:sp>
        <p:nvSpPr>
          <p:cNvPr id="7" name="Rectangle 6"/>
          <p:cNvSpPr/>
          <p:nvPr/>
        </p:nvSpPr>
        <p:spPr>
          <a:xfrm>
            <a:off x="6459415" y="2226713"/>
            <a:ext cx="13388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80766" y="5105400"/>
            <a:ext cx="11673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E13780-39D0-4652-9032-FC9CE244F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0" y="668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454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3719"/>
            <a:ext cx="32880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  <a:r>
              <a:rPr lang="vi-VN" altLang="en-US" sz="54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endParaRPr lang="en-US" altLang="en-US" sz="54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3800" y="34912"/>
            <a:ext cx="10695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54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lang="en-US" altLang="en-US" sz="54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1" b="31593"/>
          <a:stretch/>
        </p:blipFill>
        <p:spPr bwMode="auto">
          <a:xfrm>
            <a:off x="4495801" y="826719"/>
            <a:ext cx="1481137" cy="97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8" t="15649" r="14539" b="31366"/>
          <a:stretch/>
        </p:blipFill>
        <p:spPr bwMode="auto">
          <a:xfrm>
            <a:off x="5976937" y="876823"/>
            <a:ext cx="1736454" cy="92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 b="24503"/>
          <a:stretch/>
        </p:blipFill>
        <p:spPr bwMode="auto">
          <a:xfrm>
            <a:off x="4501444" y="1741120"/>
            <a:ext cx="3243263" cy="105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65633" y="2627637"/>
            <a:ext cx="7641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8654" y="3329598"/>
            <a:ext cx="85918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ệch</a:t>
            </a:r>
            <a:endParaRPr lang="vi-VN" sz="120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62200" y="4099039"/>
            <a:ext cx="7848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ịch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sz="1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7661" r="13722"/>
          <a:stretch/>
        </p:blipFill>
        <p:spPr bwMode="auto">
          <a:xfrm>
            <a:off x="1676400" y="4868479"/>
            <a:ext cx="21576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13" y="4807771"/>
            <a:ext cx="2057400" cy="107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868479"/>
            <a:ext cx="1758308" cy="9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1" y="5822183"/>
            <a:ext cx="23887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02646" y="5882891"/>
            <a:ext cx="33105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chênh</a:t>
            </a:r>
            <a:r>
              <a:rPr lang="en-US" altLang="en-US" sz="5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lệch</a:t>
            </a:r>
            <a:endParaRPr lang="en-US" altLang="en-US" sz="54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12254" y="5822184"/>
            <a:ext cx="22557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endParaRPr lang="en-US" altLang="en-US" sz="6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94" y="6477001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6543892"/>
            <a:ext cx="871537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586" y="6571275"/>
            <a:ext cx="871537" cy="5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43B00A-5AA5-436B-921D-11F332B4BC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30" y="6685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748"/>
            <a:ext cx="46085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1" y="1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39" y="6407150"/>
            <a:ext cx="460851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004" y="6407151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64" y="24748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9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1714043" y="1141656"/>
            <a:ext cx="1069262" cy="21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05" y="4461897"/>
            <a:ext cx="446239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EchCon-BaoTram_5faa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8000" y="5223897"/>
            <a:ext cx="609600" cy="609600"/>
          </a:xfrm>
          <a:prstGeom prst="rect">
            <a:avLst/>
          </a:prstGeom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5553025" y="2474348"/>
            <a:ext cx="1327760" cy="20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16861" r="54458"/>
          <a:stretch/>
        </p:blipFill>
        <p:spPr bwMode="auto">
          <a:xfrm>
            <a:off x="2931091" y="2386666"/>
            <a:ext cx="1453019" cy="213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4" t="17349" r="21253"/>
          <a:stretch/>
        </p:blipFill>
        <p:spPr bwMode="auto">
          <a:xfrm>
            <a:off x="7749404" y="1524001"/>
            <a:ext cx="998493" cy="212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9" t="22229" r="4037"/>
          <a:stretch/>
        </p:blipFill>
        <p:spPr bwMode="auto">
          <a:xfrm>
            <a:off x="9469416" y="956436"/>
            <a:ext cx="1066539" cy="199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00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a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524000"/>
            <a:ext cx="7010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3" name="e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0235" y="1143000"/>
            <a:ext cx="64302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52600" y="122904"/>
            <a:ext cx="2514600" cy="83820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2" name="i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143000"/>
            <a:ext cx="6248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22" y="304800"/>
            <a:ext cx="7626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449780"/>
            <a:ext cx="8399603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90908"/>
            <a:ext cx="28194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90601"/>
            <a:ext cx="2743200" cy="1558401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10251"/>
            <a:ext cx="2816225" cy="183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4419600"/>
            <a:ext cx="382760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1" y="2212334"/>
            <a:ext cx="312102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29" y="115122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56" y="4230229"/>
            <a:ext cx="2500313" cy="1555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56" y="2438401"/>
            <a:ext cx="2500313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86" y="5008175"/>
            <a:ext cx="43719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22133"/>
            <a:ext cx="3810000" cy="98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23504"/>
            <a:ext cx="9211468" cy="550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806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72895E-6 L -0.33733 0.29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14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1.16559E-6 L -0.37083 0.625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31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973E-6 L 0.63333 0.108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67" y="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44033E-6 L 0.29601 0.269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34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 -0.08256 L 0.09289 0.36864 C 0.11459 0.47016 0.14671 0.52636 0.18004 0.52636 C 0.21841 0.52636 0.24896 0.47016 0.27049 0.36864 L 0.37327 -0.08256 " pathEditMode="relative" rAng="0" ptsTypes="FffFF">
                                      <p:cBhvr>
                                        <p:cTn id="4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30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1"/>
            <a:ext cx="2620963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1" y="2362199"/>
            <a:ext cx="54863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sách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</a:p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lệch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</a:p>
          <a:p>
            <a:pPr algn="ctr"/>
            <a:r>
              <a:rPr lang="en-US" sz="8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lịch</a:t>
            </a:r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 </a:t>
            </a:r>
            <a:endParaRPr lang="vi-VN" sz="4000" dirty="0">
              <a:solidFill>
                <a:srgbClr val="FF006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2657987"/>
            <a:ext cx="2998941" cy="348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7086600" y="387351"/>
            <a:ext cx="2971800" cy="1063625"/>
          </a:xfrm>
          <a:prstGeom prst="wedge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HP001 5Ha"/>
                <a:ea typeface="HP001 5Ha"/>
                <a:cs typeface="Tahoma" pitchFamily="34" charset="0"/>
              </a:rPr>
              <a:t>?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618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676400" y="85595"/>
            <a:ext cx="838200" cy="6096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37564" y="85595"/>
            <a:ext cx="1447800" cy="6096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0124"/>
            <a:ext cx="4343400" cy="37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56502" y="695196"/>
            <a:ext cx="24577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1786" y="155397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9364" y="3862297"/>
            <a:ext cx="50062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13745" y="4953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 flipH="1">
            <a:off x="6113745" y="5005819"/>
            <a:ext cx="4401854" cy="914400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ếch cốm để quên sách?</a:t>
            </a:r>
          </a:p>
        </p:txBody>
      </p:sp>
    </p:spTree>
    <p:extLst>
      <p:ext uri="{BB962C8B-B14F-4D97-AF65-F5344CB8AC3E}">
        <p14:creationId xmlns:p14="http://schemas.microsoft.com/office/powerpoint/2010/main" val="36500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"/>
            <a:ext cx="4340225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23851"/>
            <a:ext cx="55093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endParaRPr lang="en-US" alt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rình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lang="en-US" alt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3307761"/>
            <a:ext cx="5715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alt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5938" y="1"/>
            <a:ext cx="23230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7400" y="504589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 flipH="1">
            <a:off x="5791200" y="4953000"/>
            <a:ext cx="5334000" cy="1066800"/>
          </a:xfrm>
          <a:prstGeom prst="round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24295" r="11805" b="37852"/>
          <a:stretch/>
        </p:blipFill>
        <p:spPr bwMode="auto">
          <a:xfrm>
            <a:off x="154220" y="122683"/>
            <a:ext cx="457200" cy="30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6" y="-189706"/>
            <a:ext cx="1169138" cy="110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2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3124200" y="176603"/>
            <a:ext cx="6248400" cy="2667000"/>
          </a:xfrm>
          <a:prstGeom prst="ellipseRibbon2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en-US" sz="4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4776"/>
            <a:ext cx="914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5" descr="HAPPYF~3">
            <a:extLst>
              <a:ext uri="{FF2B5EF4-FFF2-40B4-BE49-F238E27FC236}">
                <a16:creationId xmlns:a16="http://schemas.microsoft.com/office/drawing/2014/main" id="{33677B87-327A-4582-8728-AF8BD097AF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295400"/>
            <a:ext cx="91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!danc_cl">
            <a:extLst>
              <a:ext uri="{FF2B5EF4-FFF2-40B4-BE49-F238E27FC236}">
                <a16:creationId xmlns:a16="http://schemas.microsoft.com/office/drawing/2014/main" id="{B04B38FA-ACC7-4FA8-AC72-2C37813127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-41950"/>
            <a:ext cx="108037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34530" y="3505201"/>
            <a:ext cx="4827740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endParaRPr lang="en-US" alt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nghịch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nấp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alt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rình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lang="en-US" altLang="en-US" sz="3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4583" y="3526717"/>
            <a:ext cx="5054774" cy="230832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gãi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9369468" y="3886200"/>
            <a:ext cx="644356" cy="644356"/>
          </a:xfrm>
          <a:prstGeom prst="star5">
            <a:avLst/>
          </a:prstGeom>
          <a:solidFill>
            <a:srgbClr val="C42F1A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972540" y="4530556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742007" y="3260266"/>
            <a:ext cx="644356" cy="644356"/>
          </a:xfrm>
          <a:prstGeom prst="star5">
            <a:avLst/>
          </a:prstGeom>
          <a:solidFill>
            <a:srgbClr val="0033CC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237470" y="5814114"/>
            <a:ext cx="644356" cy="644356"/>
          </a:xfrm>
          <a:prstGeom prst="star5">
            <a:avLst/>
          </a:prstGeom>
          <a:solidFill>
            <a:srgbClr val="00B05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5926222" y="2521425"/>
            <a:ext cx="644356" cy="644356"/>
          </a:xfrm>
          <a:prstGeom prst="star5">
            <a:avLst/>
          </a:prstGeom>
          <a:solidFill>
            <a:srgbClr val="FFFF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616896" y="5898060"/>
            <a:ext cx="644356" cy="644356"/>
          </a:xfrm>
          <a:prstGeom prst="star5">
            <a:avLst/>
          </a:prstGeom>
          <a:solidFill>
            <a:srgbClr val="00B0F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5905345" y="6019800"/>
            <a:ext cx="644356" cy="644356"/>
          </a:xfrm>
          <a:prstGeom prst="star5">
            <a:avLst/>
          </a:prstGeom>
          <a:solidFill>
            <a:srgbClr val="FF0000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/>
          <p:cNvSpPr/>
          <p:nvPr/>
        </p:nvSpPr>
        <p:spPr>
          <a:xfrm>
            <a:off x="1752600" y="152400"/>
            <a:ext cx="762000" cy="6858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152400"/>
            <a:ext cx="1219200" cy="6858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2362201"/>
            <a:ext cx="7847013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1" y="831854"/>
            <a:ext cx="3560590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altLang="en-US" sz="4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8000" b="1" i="0" u="none" strike="noStrike" kern="0" cap="none" spc="13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4251959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58: ach</a:t>
            </a:r>
            <a:r>
              <a:rPr kumimoji="0" lang="en-US" altLang="zh-CN" sz="6667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altLang="zh-CN" sz="6667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r>
              <a:rPr kumimoji="0" lang="en-US" altLang="zh-CN" sz="6667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kumimoji="0" lang="en-US" altLang="zh-CN" sz="6667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30" y="27140"/>
            <a:ext cx="7999413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" y="21931"/>
            <a:ext cx="2209800" cy="762000"/>
          </a:xfrm>
          <a:prstGeom prst="rect">
            <a:avLst/>
          </a:prstGeom>
          <a:solidFill>
            <a:srgbClr val="F5670F"/>
          </a:solidFill>
          <a:ln w="9525" cap="flat" cmpd="sng" algn="ctr">
            <a:solidFill>
              <a:srgbClr val="333399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9" y="-152400"/>
            <a:ext cx="84394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7442" y="4673264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altLang="en-US" sz="6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kern="0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10533" y="4649918"/>
            <a:ext cx="14670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37849" y="4642991"/>
            <a:ext cx="10951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endParaRPr lang="en-US" altLang="en-US" sz="6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0360" y="5560019"/>
            <a:ext cx="1366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ach</a:t>
            </a:r>
          </a:p>
        </p:txBody>
      </p:sp>
      <p:pic>
        <p:nvPicPr>
          <p:cNvPr id="7" name="Ếch con thích đọc sá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6780" y="5658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8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69342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4867" y="630116"/>
            <a:ext cx="6629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8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êch</a:t>
            </a:r>
            <a:endParaRPr lang="en-US" altLang="en-US" sz="8000" b="1" kern="0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1" y="609601"/>
            <a:ext cx="1495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8000" b="1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ich</a:t>
            </a:r>
            <a:endParaRPr lang="en-US" altLang="en-US" sz="8000" b="1" dirty="0">
              <a:solidFill>
                <a:srgbClr val="FF006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95800" y="2286000"/>
            <a:ext cx="1600200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8000" b="1" kern="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endParaRPr lang="vi-VN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2292262"/>
            <a:ext cx="2057400" cy="10605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72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ach</a:t>
            </a:r>
            <a:r>
              <a:rPr lang="vi-VN" altLang="en-US" sz="80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95800" y="3282863"/>
            <a:ext cx="36576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80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8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ách</a:t>
            </a:r>
            <a:r>
              <a:rPr lang="vi-VN" altLang="en-US" sz="8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vi-VN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B7C1CA-881F-4E78-A5DD-2FCAB6179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99" y="0"/>
            <a:ext cx="2159245" cy="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4489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vi-VN" sz="44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1400" y="154488"/>
            <a:ext cx="4865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Mình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cùng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thi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 </a:t>
            </a:r>
            <a:r>
              <a:rPr lang="en-US" sz="4800" b="1" kern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tài</a:t>
            </a:r>
            <a:r>
              <a:rPr lang="en-US" sz="4800" b="1" kern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! </a:t>
            </a:r>
            <a:endParaRPr lang="vi-VN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5485"/>
            <a:ext cx="9144000" cy="538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124200"/>
            <a:ext cx="6858000" cy="28194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1: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ach</a:t>
            </a:r>
          </a:p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2: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êch</a:t>
            </a:r>
            <a:endParaRPr lang="en-US" sz="4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  <a:p>
            <a:pPr lvl="0" algn="ctr"/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Dãy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3: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Tạo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Tiếng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có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vần</a:t>
            </a:r>
            <a:r>
              <a:rPr lang="en-US" sz="4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en-US" sz="4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</a:rPr>
              <a:t>ich</a:t>
            </a:r>
            <a:endParaRPr lang="vi-VN" sz="4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</a:endParaRPr>
          </a:p>
        </p:txBody>
      </p:sp>
      <p:pic>
        <p:nvPicPr>
          <p:cNvPr id="4" name="2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8701" y="539209"/>
            <a:ext cx="1866900" cy="103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272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378</Words>
  <Application>Microsoft Office PowerPoint</Application>
  <PresentationFormat>Widescreen</PresentationFormat>
  <Paragraphs>104</Paragraphs>
  <Slides>25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HP001 5Ha</vt:lpstr>
      <vt:lpstr>Tahoma</vt:lpstr>
      <vt:lpstr>Times New Roman</vt:lpstr>
      <vt:lpstr>Office Theme</vt:lpstr>
      <vt:lpstr>1_Office Theme</vt:lpstr>
      <vt:lpstr>1_Office 主题</vt:lpstr>
      <vt:lpstr>1_默认设计模板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DELL</cp:lastModifiedBy>
  <cp:revision>49</cp:revision>
  <dcterms:created xsi:type="dcterms:W3CDTF">2020-11-09T02:43:41Z</dcterms:created>
  <dcterms:modified xsi:type="dcterms:W3CDTF">2024-12-04T01:17:25Z</dcterms:modified>
</cp:coreProperties>
</file>