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  <p:sldMasterId id="2147483698" r:id="rId4"/>
  </p:sldMasterIdLst>
  <p:notesMasterIdLst>
    <p:notesMasterId r:id="rId28"/>
  </p:notesMasterIdLst>
  <p:sldIdLst>
    <p:sldId id="315" r:id="rId5"/>
    <p:sldId id="316" r:id="rId6"/>
    <p:sldId id="317" r:id="rId7"/>
    <p:sldId id="297" r:id="rId8"/>
    <p:sldId id="282" r:id="rId9"/>
    <p:sldId id="318" r:id="rId10"/>
    <p:sldId id="319" r:id="rId11"/>
    <p:sldId id="320" r:id="rId12"/>
    <p:sldId id="306" r:id="rId13"/>
    <p:sldId id="278" r:id="rId14"/>
    <p:sldId id="289" r:id="rId15"/>
    <p:sldId id="295" r:id="rId16"/>
    <p:sldId id="321" r:id="rId17"/>
    <p:sldId id="322" r:id="rId18"/>
    <p:sldId id="325" r:id="rId19"/>
    <p:sldId id="324" r:id="rId20"/>
    <p:sldId id="296" r:id="rId21"/>
    <p:sldId id="312" r:id="rId22"/>
    <p:sldId id="313" r:id="rId23"/>
    <p:sldId id="323" r:id="rId24"/>
    <p:sldId id="298" r:id="rId25"/>
    <p:sldId id="309" r:id="rId26"/>
    <p:sldId id="277" r:id="rId27"/>
  </p:sldIdLst>
  <p:sldSz cx="12192000" cy="6858000"/>
  <p:notesSz cx="6858000" cy="9144000"/>
  <p:custDataLst>
    <p:tags r:id="rId2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305"/>
    <a:srgbClr val="D6A300"/>
    <a:srgbClr val="FFE89F"/>
    <a:srgbClr val="FF00FF"/>
    <a:srgbClr val="0000FF"/>
    <a:srgbClr val="FFEDB3"/>
    <a:srgbClr val="FFEE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7" autoAdjust="0"/>
    <p:restoredTop sz="93798" autoAdjust="0"/>
  </p:normalViewPr>
  <p:slideViewPr>
    <p:cSldViewPr>
      <p:cViewPr varScale="1">
        <p:scale>
          <a:sx n="78" d="100"/>
          <a:sy n="78" d="100"/>
        </p:scale>
        <p:origin x="91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E7A1C9E-E319-4852-ABB1-54F6C26D7A2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A8D8752E-D691-4BF3-B689-29740EEEF76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41B6A60-5E1D-4FFA-AC2D-FBA344DCB48B}" type="datetimeFigureOut">
              <a:rPr lang="en-US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F6EDFC5-4759-43A3-A1AE-93078058390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82CC9BC2-F54E-4F5A-BA04-B3689FA0F7F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F4DCDE04-9FB9-42B8-85F1-2CE028825AE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692F54BC-56B7-4890-B62F-C6474221D7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D373440-9FBD-4382-AFBE-1EC330A065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5913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ECAE136A-DC1C-4375-B5CA-BDF3A6FE79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3BBEA3B5-4374-4C18-B297-8F013607F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026623C8-82A8-47D9-B569-870C0671C8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fld id="{B6343986-2232-4EA9-9C12-12648B18AA2E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17FC814F-E428-401F-A6A6-2CE0ED693FF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r" eaLnBrk="1" hangingPunct="1"/>
            <a:fld id="{82EF8837-6E9F-41B9-AEB3-B23C2564734E}" type="slidenum">
              <a:rPr lang="en-US" altLang="en-US" sz="1200">
                <a:latin typeface="Times New Roman" panose="02020603050405020304" pitchFamily="18" charset="0"/>
              </a:rPr>
              <a:pPr algn="r" eaLnBrk="1" hangingPunct="1"/>
              <a:t>12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28D13A52-FF09-4934-96D5-E93F7DFF6E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D972F2FB-0D39-420E-9835-A0A06151F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6211F8-5AC3-48F4-8FDC-D9F53E230A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A9566D-06A3-47B8-BF31-F035C61B54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17C111-D697-465C-85F0-C21413AE99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3BCC9-4987-4E60-8F88-56BC4F5155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34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60DD86-6326-461C-8806-28A0330740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C2EE16-D03C-4F2B-813B-01706C3C6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2E080B-F30C-41D6-8484-8A4D9C2407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50505-10E4-4A16-BCBF-2CAF72AB32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117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DD585C-0B69-400A-916B-2C9196C0B2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A43474-1B06-4833-9E2F-520CC1B2C7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CDE762-D839-4529-8ECF-7363AC29C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FAE90-3700-4317-B60D-21DCBEB3F2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39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45BA6B-4332-4020-959E-F8C6FB2829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9CFE98-9731-46C5-B784-BCD67C915F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E2082E-4A3E-4D3E-B826-610F113942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DB264-E3B1-4997-BC3B-851E74D002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571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F06130-1C46-45F3-AE4A-C6FA0A3993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87A5B3-395E-456B-95D0-64C599929F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413719-FB6F-4EDC-BA56-A7CE4932BA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4DC8E-3B29-4DF1-8863-B5EB778608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1913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DB79A3-E097-46E9-A4EC-8D18B765BD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7E4D77-BE36-4FC3-9C23-894A911810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E521FF-2DCE-4D7C-8529-B28AFC0167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A5D8B-B7B3-4617-B4EE-388637245F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067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462F1F-7598-4F98-BC43-3EEB0D9446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AE3695-C536-43BB-A8BC-49A6C9969C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9FD939-1A5E-4016-9EE4-147B59A0C3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6AAC1-6A29-44FF-BAED-090CC8B99B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020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C1F8444-D827-454C-B637-9D6223D5A2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5FDE3CE-1A8B-4A97-B14A-9D4D302743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E6659E-D9AB-4E49-8376-2252C3876B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48F3C-9104-4ED0-BD43-6FB581867B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738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7D15B69-89B0-43C4-8E0E-6DD6FA1161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93B377-A5AC-49D7-9115-924DACB647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2C64CAB-7331-4674-969C-4EEEB49FD4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0A208-7B83-4E8F-ACF6-0798DAA999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5990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83461BC-A279-460F-B2F6-6283A64DCA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D0C9055-44BD-4085-8F03-4F1F92A768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8878CAB-AAF5-4F1F-8F62-54876AB32F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2BED0-7AAA-42D6-A989-516E12E35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398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394AA1-FE0C-4B6B-8E7E-4089AD1B67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71D2D2-5DB5-4445-B3F2-56B21F3C65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7343F7-CC2B-46F6-B8EC-2956385F8E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04056-E3BD-494D-9A1A-AD9174345A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108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113B63-433D-4829-B6D1-21E4F84B55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AB9C48-D4B0-483F-B134-12FA1DC1AA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A3643D-AFBE-4585-8810-E768A1C1C7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4B894-F17A-4C67-95AD-BD74F850CB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995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FEF12D-0741-4391-9FB2-9990FA02E8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F36013-F406-486E-A219-8533B74B24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C1E381-60E8-414A-A613-241185D82D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530B0-BD07-438F-B014-E9812164C4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9104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E33944-DEAE-429A-AB7C-C0E46CD814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B7491D-4A47-41DA-A184-DBD6723F0B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C1321-20A8-4385-8739-0D9CA32C79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9E7DB-8EFD-4535-B2B6-32AFFD19D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08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039C28-9706-4D9D-9AAC-560E05AF3C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634015-D2E7-4E51-8896-719F812D25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A163DA-899A-45A1-AB92-F2DE7303B6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5C8D5-C152-4F19-B889-C69A244338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307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62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3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17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56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02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32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0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64AF7B-AA63-4D4B-A4A5-C336BF3492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B6FE2C-CD80-4444-A44B-6EABC1418C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1807DD-B5F5-41C1-BA35-ED447232A8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0A78-B202-492A-B55D-DE6B5124F6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1990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42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93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0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260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7450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2097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with color background 2">
  <p:cSld name="Blank with color background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718933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51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51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0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1AD910-2308-4CD5-A641-429CC9D70C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1D24A4-ECFA-4B89-917F-771694EA26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2FD59C-CA2A-4412-9FCD-15124FA8ED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E28B1-B1DE-4F3D-85B1-5FFCA13522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9398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33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27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9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22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17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7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9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85A5C29-5EE6-4D83-9D44-B1294F9ACB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EA190D1-9431-4D23-B89A-7505A2D399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004C388-7713-4040-A037-852AD64952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25AB9-B895-46A2-BEF7-A0359D701B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671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96B931-AF6E-4B1A-B2AA-2952218542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F3DF9FF-AD4A-4353-8D13-6D3303200C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297C33D-E093-4B63-95DF-96AAB46E1B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5A202-835E-466C-925E-38B7E53FCF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052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01B0272-46D9-476D-A64A-4D8D82ED07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2EDED4-4CCE-438A-86BB-0DC2ED256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20576A4-82E1-49EC-A077-988EF22C56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4AB04-BB2A-4583-B117-029B309FEC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21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7879BB-581C-4136-AA8A-01941A2F75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9755C1-76E1-4278-8957-C7EC9DB7E5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B2F1E2-66A3-4477-9C23-1187DDA5F6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C16A2-E6F6-473D-8B55-04AFCF6D32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239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899D5A-5650-4023-94DE-083B747E6D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6F6C7F-99F4-48C4-9B28-A615C51714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61A123-8A60-4AA1-BF62-851E2252EE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D8968-DFF6-42F6-87F7-5A26E44A20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760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72F6B94-6B4B-4328-9FCA-C74F3A76A1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86AAF30-C0D6-4B81-948E-8746FC6EEB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265FC4D-0E30-4600-B469-16FC24DD21E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F33C9A0-3A98-49E2-B327-7FD83A5075A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1331109-2A4F-4E1C-B96E-9F03EC0128A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620C5D-0E6B-4CAA-B9A3-13A018FC73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95F7BF3-C4B9-44F1-BB32-1CD28988F1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E1B9928-9981-4863-B63B-521DE7DEA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66BE509-2715-4EEF-A3EF-22B14D20B99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BD6F68B-4B13-4DD3-B4BF-7F285FCE0D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FDE2DD1-3B35-4AFF-B188-71051397E2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B631F00-AAAF-4094-81E6-1741A856A5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055" name="Picture 9" descr="hoa huong duong">
            <a:extLst>
              <a:ext uri="{FF2B5EF4-FFF2-40B4-BE49-F238E27FC236}">
                <a16:creationId xmlns:a16="http://schemas.microsoft.com/office/drawing/2014/main" id="{7983BFA1-28E5-49D3-BAC7-69FBBD930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8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5834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ThanhCuong\Downloads\anh.wmv" TargetMode="External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ThanhCuong\Downloads\enh.wmv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ThanhCuong\Downloads\inh.wmv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ThanhCuong\Desktop\Tieng%20viet\Tieng%20viet%201\bai57\Con%20k&#234;nh%20xinh%20xinh,%20ch&#7843;y%20qua%20c&#225;nh%20&#273;&#7891;ng.mp3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  <a:extLst>
              <a:ext uri="{FF2B5EF4-FFF2-40B4-BE49-F238E27FC236}">
                <a16:creationId xmlns:a16="http://schemas.microsoft.com/office/drawing/2014/main" id="{646821AD-638A-48F5-8221-44914195D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581400"/>
            <a:ext cx="63547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WordArt 6">
            <a:extLst>
              <a:ext uri="{FF2B5EF4-FFF2-40B4-BE49-F238E27FC236}">
                <a16:creationId xmlns:a16="http://schemas.microsoft.com/office/drawing/2014/main" id="{A07430EB-5A26-4969-9890-84AD75447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304800"/>
            <a:ext cx="8458200" cy="2133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  <a:contourClr>
                <a:srgbClr val="0000FF"/>
              </a:contourClr>
            </a:sp3d>
          </a:bodyPr>
          <a:lstStyle/>
          <a:p>
            <a:pPr algn="ctr"/>
            <a:r>
              <a:rPr lang="en-US" sz="2800" b="1" kern="1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tham gia tiết học  hôm nay</a:t>
            </a:r>
          </a:p>
        </p:txBody>
      </p:sp>
      <p:sp>
        <p:nvSpPr>
          <p:cNvPr id="20487" name="WordArt 7">
            <a:extLst>
              <a:ext uri="{FF2B5EF4-FFF2-40B4-BE49-F238E27FC236}">
                <a16:creationId xmlns:a16="http://schemas.microsoft.com/office/drawing/2014/main" id="{3E9B8E66-978C-49BD-8531-5D0E56B899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24200" y="2560638"/>
            <a:ext cx="5562600" cy="563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/>
            <a:r>
              <a:rPr lang="en-US" sz="3600" kern="1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1a1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>
            <a:extLst>
              <a:ext uri="{FF2B5EF4-FFF2-40B4-BE49-F238E27FC236}">
                <a16:creationId xmlns:a16="http://schemas.microsoft.com/office/drawing/2014/main" id="{D234E58C-62ED-46CC-8AFB-A123DC8D2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80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60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eaLnBrk="1" hangingPunct="1">
              <a:buFontTx/>
              <a:buNone/>
            </a:pPr>
            <a:endParaRPr lang="en-US" altLang="en-US" sz="60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363" name="Text Box 19">
            <a:extLst>
              <a:ext uri="{FF2B5EF4-FFF2-40B4-BE49-F238E27FC236}">
                <a16:creationId xmlns:a16="http://schemas.microsoft.com/office/drawing/2014/main" id="{AF3CAEE9-C2F2-4DCC-AD75-78709E7D8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2743200"/>
            <a:ext cx="1752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7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431CC6-C7A5-42E6-8F30-DE9AE5DEF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257800"/>
            <a:ext cx="33972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chanh</a:t>
            </a:r>
            <a:endParaRPr lang="en-US" altLang="en-US" sz="4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3FB195-BA1D-41F9-BC59-7EE03E0EE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413" y="2768600"/>
            <a:ext cx="3238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altLang="en-US" sz="6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kênh</a:t>
            </a:r>
            <a:endParaRPr lang="en-US" altLang="en-US" sz="6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C20CEF-CDEC-42E3-9F4E-E0F8530BE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249864"/>
            <a:ext cx="15684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19AED5-8167-4C24-B456-67D1A6391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248" y="2768600"/>
            <a:ext cx="1600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ênh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7" name="Picture 10" descr="118000323_368768894130654_6838950902279449151_n.jpg">
            <a:extLst>
              <a:ext uri="{FF2B5EF4-FFF2-40B4-BE49-F238E27FC236}">
                <a16:creationId xmlns:a16="http://schemas.microsoft.com/office/drawing/2014/main" id="{84059C11-98CC-4263-8A66-BD2C08E84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t="16310" r="12170" b="8289"/>
          <a:stretch>
            <a:fillRect/>
          </a:stretch>
        </p:blipFill>
        <p:spPr bwMode="auto">
          <a:xfrm>
            <a:off x="1981201" y="2555876"/>
            <a:ext cx="21193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1" descr="118197493_825838527955183_3288951292527719205_n.jpg">
            <a:extLst>
              <a:ext uri="{FF2B5EF4-FFF2-40B4-BE49-F238E27FC236}">
                <a16:creationId xmlns:a16="http://schemas.microsoft.com/office/drawing/2014/main" id="{AA94D5BA-1E57-42C9-8E3B-74EDA25A2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" t="4132" r="2632" b="5234"/>
          <a:stretch>
            <a:fillRect/>
          </a:stretch>
        </p:blipFill>
        <p:spPr bwMode="auto">
          <a:xfrm>
            <a:off x="5378451" y="473076"/>
            <a:ext cx="2640013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118344434_1076504379470398_7221500771154068599_n.jpg">
            <a:extLst>
              <a:ext uri="{FF2B5EF4-FFF2-40B4-BE49-F238E27FC236}">
                <a16:creationId xmlns:a16="http://schemas.microsoft.com/office/drawing/2014/main" id="{0B2ABD74-B0AF-46A0-93AB-151B964CB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31941" r="17188" b="14583"/>
          <a:stretch>
            <a:fillRect/>
          </a:stretch>
        </p:blipFill>
        <p:spPr bwMode="auto">
          <a:xfrm>
            <a:off x="7832725" y="3741739"/>
            <a:ext cx="167163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4">
            <a:extLst>
              <a:ext uri="{FF2B5EF4-FFF2-40B4-BE49-F238E27FC236}">
                <a16:creationId xmlns:a16="http://schemas.microsoft.com/office/drawing/2014/main" id="{650C5AB4-5D53-45C3-8766-A387ACB74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9" y="-76200"/>
            <a:ext cx="8969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5">
            <a:extLst>
              <a:ext uri="{FF2B5EF4-FFF2-40B4-BE49-F238E27FC236}">
                <a16:creationId xmlns:a16="http://schemas.microsoft.com/office/drawing/2014/main" id="{0005E83B-0891-4FC1-8D3C-C9D2107D6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-76200"/>
            <a:ext cx="16764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6CFA42-6DF1-4EDD-AD58-1B61E3263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287963"/>
            <a:ext cx="31085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kính</a:t>
            </a:r>
            <a:r>
              <a:rPr lang="en-US" alt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râm</a:t>
            </a:r>
            <a:r>
              <a:rPr lang="en-US" alt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vi-VN" altLang="en-US" sz="7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EBE4B9-C97C-43D8-A932-81AB629D7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2348" y="5299673"/>
            <a:ext cx="11464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ính</a:t>
            </a:r>
            <a:endParaRPr lang="vi-VN" altLang="en-US" sz="7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8" grpId="0"/>
      <p:bldP spid="22" grpId="0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N644">
            <a:extLst>
              <a:ext uri="{FF2B5EF4-FFF2-40B4-BE49-F238E27FC236}">
                <a16:creationId xmlns:a16="http://schemas.microsoft.com/office/drawing/2014/main" id="{FBC4F04D-1E32-4D9B-B25B-D4FB898F74DD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152400"/>
            <a:ext cx="4806950" cy="2286000"/>
          </a:xfrm>
          <a:noFill/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58E86557-37F9-4C37-85E4-8A14060B9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17901"/>
            <a:ext cx="2243138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361576-2C11-4E37-B0CE-FB40C1E1F6ED}"/>
              </a:ext>
            </a:extLst>
          </p:cNvPr>
          <p:cNvSpPr/>
          <p:nvPr/>
        </p:nvSpPr>
        <p:spPr>
          <a:xfrm>
            <a:off x="2667000" y="2286000"/>
            <a:ext cx="6938310" cy="1232266"/>
          </a:xfrm>
          <a:prstGeom prst="rect">
            <a:avLst/>
          </a:prstGeom>
          <a:noFill/>
        </p:spPr>
        <p:txBody>
          <a:bodyPr wrap="none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4B62C6-4217-406C-8BC7-4B5313E8B2AC}"/>
              </a:ext>
            </a:extLst>
          </p:cNvPr>
          <p:cNvSpPr/>
          <p:nvPr/>
        </p:nvSpPr>
        <p:spPr>
          <a:xfrm>
            <a:off x="4495800" y="4212614"/>
            <a:ext cx="5638800" cy="1232266"/>
          </a:xfrm>
          <a:prstGeom prst="rect">
            <a:avLst/>
          </a:prstGeom>
          <a:noFill/>
        </p:spPr>
        <p:txBody>
          <a:bodyPr wrap="none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Lung </a:t>
            </a:r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linh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</a:t>
            </a:r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ôi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sao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nhỏ</a:t>
            </a:r>
            <a:endParaRPr lang="en-US" sz="5400" b="1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8DA6F61-70C7-4A1F-B1DF-89B87BD34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1" y="481014"/>
            <a:ext cx="1916113" cy="1247775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11" name="Rectangle 5">
            <a:extLst>
              <a:ext uri="{FF2B5EF4-FFF2-40B4-BE49-F238E27FC236}">
                <a16:creationId xmlns:a16="http://schemas.microsoft.com/office/drawing/2014/main" id="{6C0B1E37-15B0-4BCD-BC4D-F1497CCF7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4097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84067576-03FF-49CA-B745-FD6D85BC566F}"/>
              </a:ext>
            </a:extLst>
          </p:cNvPr>
          <p:cNvSpPr>
            <a:spLocks noChangeArrowheads="1"/>
          </p:cNvSpPr>
          <p:nvPr/>
        </p:nvSpPr>
        <p:spPr bwMode="auto">
          <a:xfrm rot="18210374">
            <a:off x="8077200" y="9525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751F668-40AF-451A-AFB3-7C4D4E7E8E55}"/>
              </a:ext>
            </a:extLst>
          </p:cNvPr>
          <p:cNvSpPr/>
          <p:nvPr/>
        </p:nvSpPr>
        <p:spPr>
          <a:xfrm>
            <a:off x="3505200" y="304800"/>
            <a:ext cx="1828800" cy="827088"/>
          </a:xfrm>
          <a:prstGeom prst="roundRect">
            <a:avLst/>
          </a:prstGeom>
          <a:solidFill>
            <a:srgbClr val="D6A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5400" b="1" dirty="0" err="1">
                <a:solidFill>
                  <a:srgbClr val="000000"/>
                </a:solidFill>
                <a:latin typeface="UTM Avo" pitchFamily="18" charset="0"/>
                <a:cs typeface="Times New Roman" pitchFamily="18" charset="0"/>
              </a:rPr>
              <a:t>Viết</a:t>
            </a:r>
            <a:endParaRPr lang="vi-VN" dirty="0"/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AED9A555-B4A9-447D-8109-683B936E467D}"/>
              </a:ext>
            </a:extLst>
          </p:cNvPr>
          <p:cNvSpPr/>
          <p:nvPr/>
        </p:nvSpPr>
        <p:spPr>
          <a:xfrm>
            <a:off x="2743200" y="304800"/>
            <a:ext cx="762000" cy="8001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5400" b="1" dirty="0">
                <a:solidFill>
                  <a:srgbClr val="000000"/>
                </a:solidFill>
                <a:latin typeface="UTM Avo" pitchFamily="18" charset="0"/>
                <a:cs typeface="Times New Roman" pitchFamily="18" charset="0"/>
              </a:rPr>
              <a:t>3</a:t>
            </a:r>
            <a:endParaRPr lang="vi-VN" dirty="0"/>
          </a:p>
        </p:txBody>
      </p:sp>
      <p:pic>
        <p:nvPicPr>
          <p:cNvPr id="4" name="anh.wmv">
            <a:hlinkClick r:id="" action="ppaction://media"/>
            <a:extLst>
              <a:ext uri="{FF2B5EF4-FFF2-40B4-BE49-F238E27FC236}">
                <a16:creationId xmlns:a16="http://schemas.microsoft.com/office/drawing/2014/main" id="{2874FFCB-92FE-4689-8315-39DE42A28C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3" y="1905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h.wmv">
            <a:hlinkClick r:id="" action="ppaction://media"/>
            <a:extLst>
              <a:ext uri="{FF2B5EF4-FFF2-40B4-BE49-F238E27FC236}">
                <a16:creationId xmlns:a16="http://schemas.microsoft.com/office/drawing/2014/main" id="{5A07A963-EC0B-497F-A6A0-4B9CBCEBD0D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>
            <a:extLst>
              <a:ext uri="{FF2B5EF4-FFF2-40B4-BE49-F238E27FC236}">
                <a16:creationId xmlns:a16="http://schemas.microsoft.com/office/drawing/2014/main" id="{A095FBB3-DCC8-4D9F-B30B-3383A4F29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152400"/>
            <a:ext cx="118268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3">
            <a:extLst>
              <a:ext uri="{FF2B5EF4-FFF2-40B4-BE49-F238E27FC236}">
                <a16:creationId xmlns:a16="http://schemas.microsoft.com/office/drawing/2014/main" id="{AE358242-069B-4992-B05E-B2F08349B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-152400"/>
            <a:ext cx="20304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.wmv">
            <a:hlinkClick r:id="" action="ppaction://media"/>
            <a:extLst>
              <a:ext uri="{FF2B5EF4-FFF2-40B4-BE49-F238E27FC236}">
                <a16:creationId xmlns:a16="http://schemas.microsoft.com/office/drawing/2014/main" id="{78620499-96FC-4F8D-B50F-40351E8413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>
            <a:extLst>
              <a:ext uri="{FF2B5EF4-FFF2-40B4-BE49-F238E27FC236}">
                <a16:creationId xmlns:a16="http://schemas.microsoft.com/office/drawing/2014/main" id="{D403CD0A-21E1-43E0-BE92-7F282A62F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-152400"/>
            <a:ext cx="20304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3">
            <a:extLst>
              <a:ext uri="{FF2B5EF4-FFF2-40B4-BE49-F238E27FC236}">
                <a16:creationId xmlns:a16="http://schemas.microsoft.com/office/drawing/2014/main" id="{F20FCC46-0EF8-4C9D-AF13-D8C5D338D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152400"/>
            <a:ext cx="118268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_ 57 -  anh,ệnh,inh  -  TV1 - KNTTVCS-(1080p)">
            <a:hlinkClick r:id="" action="ppaction://media"/>
            <a:extLst>
              <a:ext uri="{FF2B5EF4-FFF2-40B4-BE49-F238E27FC236}">
                <a16:creationId xmlns:a16="http://schemas.microsoft.com/office/drawing/2014/main" id="{A49EFE45-0F55-414B-9453-3F16F34F44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1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0812B680-849A-4346-9F5B-3D56C7B19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4" y="228601"/>
            <a:ext cx="11826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96B2AB5E-3710-4E59-964F-6CD1FE0CC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228601"/>
            <a:ext cx="2036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40A6A422-E9C5-411F-AD86-5D35B2BC9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57200"/>
            <a:ext cx="199390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DBBC5423-0449-4981-BCD3-C2119B90A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1" y="592138"/>
            <a:ext cx="98742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792F776B-5DD4-4785-88D8-74F8B5C63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1527175"/>
            <a:ext cx="13049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1" name="Rectangle 1">
            <a:extLst>
              <a:ext uri="{FF2B5EF4-FFF2-40B4-BE49-F238E27FC236}">
                <a16:creationId xmlns:a16="http://schemas.microsoft.com/office/drawing/2014/main" id="{81512922-E287-45C6-8D7D-EEA89DE18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1" y="2133601"/>
            <a:ext cx="29498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000000"/>
                </a:solidFill>
                <a:latin typeface="HP001 4 hàng" panose="020B0603050302020204" pitchFamily="34" charset="0"/>
                <a:ea typeface="HP001 5Ha" pitchFamily="34" charset="-127"/>
                <a:cs typeface="Times New Roman" panose="02020603050405020304" pitchFamily="18" charset="0"/>
              </a:rPr>
              <a:t>chanh</a:t>
            </a:r>
            <a:endParaRPr lang="vi-VN" altLang="en-US" sz="16600">
              <a:latin typeface="HP001 4 hàng" panose="020B0603050302020204" pitchFamily="34" charset="0"/>
              <a:ea typeface="HP001 5Ha" pitchFamily="34" charset="-127"/>
              <a:cs typeface="Times New Roman" panose="02020603050405020304" pitchFamily="18" charset="0"/>
            </a:endParaRPr>
          </a:p>
        </p:txBody>
      </p:sp>
      <p:sp>
        <p:nvSpPr>
          <p:cNvPr id="21512" name="Rectangle 2">
            <a:extLst>
              <a:ext uri="{FF2B5EF4-FFF2-40B4-BE49-F238E27FC236}">
                <a16:creationId xmlns:a16="http://schemas.microsoft.com/office/drawing/2014/main" id="{CF79DDAF-2545-48BF-BE57-B9772252A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664" y="3810001"/>
            <a:ext cx="30051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000000"/>
                </a:solidFill>
                <a:latin typeface="HP001 4 hàng" panose="020B0603050302020204" pitchFamily="34" charset="0"/>
                <a:ea typeface="HP001 5Ha" pitchFamily="34" charset="-127"/>
                <a:cs typeface="Times New Roman" panose="02020603050405020304" pitchFamily="18" charset="0"/>
              </a:rPr>
              <a:t>kênh</a:t>
            </a:r>
            <a:endParaRPr lang="vi-VN" altLang="en-US" sz="16600">
              <a:solidFill>
                <a:srgbClr val="000000"/>
              </a:solidFill>
              <a:latin typeface="HP001 4 hàng" panose="020B0603050302020204" pitchFamily="34" charset="0"/>
              <a:ea typeface="HP001 5Ha" pitchFamily="34" charset="-127"/>
              <a:cs typeface="Times New Roman" panose="02020603050405020304" pitchFamily="18" charset="0"/>
            </a:endParaRPr>
          </a:p>
        </p:txBody>
      </p:sp>
      <p:sp>
        <p:nvSpPr>
          <p:cNvPr id="21513" name="Rectangle 3">
            <a:extLst>
              <a:ext uri="{FF2B5EF4-FFF2-40B4-BE49-F238E27FC236}">
                <a16:creationId xmlns:a16="http://schemas.microsoft.com/office/drawing/2014/main" id="{0E973642-F5B8-42FF-B53A-A99B29CDE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1" y="3657601"/>
            <a:ext cx="29829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000000"/>
                </a:solidFill>
                <a:latin typeface="HP001 4 hàng" panose="020B0603050302020204" pitchFamily="34" charset="0"/>
                <a:ea typeface="HP001 5Ha" pitchFamily="34" charset="-127"/>
                <a:cs typeface="Times New Roman" panose="02020603050405020304" pitchFamily="18" charset="0"/>
              </a:rPr>
              <a:t>kính</a:t>
            </a:r>
            <a:endParaRPr lang="vi-VN" altLang="en-US" sz="16600">
              <a:solidFill>
                <a:srgbClr val="000000"/>
              </a:solidFill>
              <a:latin typeface="HP001 4 hàng" panose="020B0603050302020204" pitchFamily="34" charset="0"/>
              <a:ea typeface="HP001 5Ha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21514" name="Picture 7">
            <a:extLst>
              <a:ext uri="{FF2B5EF4-FFF2-40B4-BE49-F238E27FC236}">
                <a16:creationId xmlns:a16="http://schemas.microsoft.com/office/drawing/2014/main" id="{4E7A4C1E-462B-4EF7-8FE4-4B8721AF1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4981576"/>
            <a:ext cx="397192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but chi">
            <a:extLst>
              <a:ext uri="{FF2B5EF4-FFF2-40B4-BE49-F238E27FC236}">
                <a16:creationId xmlns:a16="http://schemas.microsoft.com/office/drawing/2014/main" id="{00195C01-C9F1-4089-864C-B1B40CBB2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B5687AF4-6E0C-4B52-B0C9-786BFF6604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1200" y="1905001"/>
            <a:ext cx="7772400" cy="1470025"/>
          </a:xfrm>
        </p:spPr>
        <p:txBody>
          <a:bodyPr/>
          <a:lstStyle/>
          <a:p>
            <a:r>
              <a:rPr lang="en-US" altLang="en-US" sz="8800" b="1">
                <a:solidFill>
                  <a:srgbClr val="FF0000"/>
                </a:solidFill>
                <a:latin typeface=".VnTimeH" panose="020B7200000000000000" pitchFamily="34" charset="0"/>
              </a:rPr>
              <a:t>TiÕt 2</a:t>
            </a:r>
            <a:r>
              <a:rPr lang="en-US" altLang="en-US" sz="6000" b="1">
                <a:solidFill>
                  <a:srgbClr val="FF0000"/>
                </a:solidFill>
                <a:latin typeface=".VnTimeH" panose="020B7200000000000000" pitchFamily="34" charset="0"/>
              </a:rPr>
              <a:t/>
            </a:r>
            <a:br>
              <a:rPr lang="en-US" altLang="en-US" sz="6000" b="1">
                <a:solidFill>
                  <a:srgbClr val="FF0000"/>
                </a:solidFill>
                <a:latin typeface=".VnTimeH" panose="020B7200000000000000" pitchFamily="34" charset="0"/>
              </a:rPr>
            </a:br>
            <a:endParaRPr lang="en-US" altLang="en-US" sz="6000" b="1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6681FA68-42B2-4FFE-9428-258F3F473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322" name="TextBox 22">
            <a:extLst>
              <a:ext uri="{FF2B5EF4-FFF2-40B4-BE49-F238E27FC236}">
                <a16:creationId xmlns:a16="http://schemas.microsoft.com/office/drawing/2014/main" id="{5B87CA78-CB9E-4655-9B3C-6927D76B7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366964"/>
            <a:ext cx="103632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vịt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ênh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inh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inh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vịt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ênh</a:t>
            </a:r>
            <a:r>
              <a:rPr lang="en-US" altLang="en-US" sz="4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bơi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vịt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bơi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Vịt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vịt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cạp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cạp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ình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vịt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ênh</a:t>
            </a: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556" name="Picture 11" descr="118102143_642542033309517_7147882320261135078_n.jpg">
            <a:extLst>
              <a:ext uri="{FF2B5EF4-FFF2-40B4-BE49-F238E27FC236}">
                <a16:creationId xmlns:a16="http://schemas.microsoft.com/office/drawing/2014/main" id="{E54F75A3-EA9A-4F6E-AD87-06F7E523B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109539"/>
            <a:ext cx="82296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1FA45F-4926-4961-AF92-C2DD16B624A5}"/>
              </a:ext>
            </a:extLst>
          </p:cNvPr>
          <p:cNvSpPr/>
          <p:nvPr/>
        </p:nvSpPr>
        <p:spPr>
          <a:xfrm>
            <a:off x="2667001" y="457200"/>
            <a:ext cx="1177925" cy="685800"/>
          </a:xfrm>
          <a:prstGeom prst="rect">
            <a:avLst/>
          </a:prstGeom>
          <a:solidFill>
            <a:srgbClr val="FFC30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0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6EAEB7-4E5C-4A53-A4E9-44AC0644D7DB}"/>
              </a:ext>
            </a:extLst>
          </p:cNvPr>
          <p:cNvSpPr/>
          <p:nvPr/>
        </p:nvSpPr>
        <p:spPr>
          <a:xfrm>
            <a:off x="2078039" y="430213"/>
            <a:ext cx="714375" cy="685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>
            <a:extLst>
              <a:ext uri="{FF2B5EF4-FFF2-40B4-BE49-F238E27FC236}">
                <a16:creationId xmlns:a16="http://schemas.microsoft.com/office/drawing/2014/main" id="{CF0D475B-D515-47C3-AC8F-6D6F88DFF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>
              <a:latin typeface="UTM Avo" panose="02040603050506020204" pitchFamily="18" charset="0"/>
            </a:endParaRPr>
          </a:p>
        </p:txBody>
      </p:sp>
      <p:sp>
        <p:nvSpPr>
          <p:cNvPr id="24579" name="Rectangle 6">
            <a:extLst>
              <a:ext uri="{FF2B5EF4-FFF2-40B4-BE49-F238E27FC236}">
                <a16:creationId xmlns:a16="http://schemas.microsoft.com/office/drawing/2014/main" id="{D3C51C24-DF23-44A6-88C8-9B4CFF45A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>
              <a:latin typeface="UTM Avo" panose="02040603050506020204" pitchFamily="18" charset="0"/>
            </a:endParaRPr>
          </a:p>
        </p:txBody>
      </p:sp>
      <p:sp>
        <p:nvSpPr>
          <p:cNvPr id="24580" name="TextBox 11">
            <a:extLst>
              <a:ext uri="{FF2B5EF4-FFF2-40B4-BE49-F238E27FC236}">
                <a16:creationId xmlns:a16="http://schemas.microsoft.com/office/drawing/2014/main" id="{60660E09-9409-453F-8D78-9E0B39379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8" y="457200"/>
            <a:ext cx="81534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latin typeface="UTM Avo" panose="02040603050506020204" pitchFamily="18" charset="0"/>
              </a:rPr>
              <a:t>    </a:t>
            </a:r>
            <a:r>
              <a:rPr lang="en-US" altLang="en-US" sz="4400">
                <a:latin typeface="UTM Avo" panose="02040603050506020204" pitchFamily="18" charset="0"/>
                <a:cs typeface="Times New Roman" panose="02020603050405020304" pitchFamily="18" charset="0"/>
              </a:rPr>
              <a:t>Nhà vịt ở gần một con kênh xinh xinh</a:t>
            </a:r>
            <a:r>
              <a:rPr lang="en-US" altLang="en-US" sz="4400">
                <a:latin typeface="UTM Avo" panose="02040603050506020204" pitchFamily="18" charset="0"/>
              </a:rPr>
              <a:t>. </a:t>
            </a:r>
            <a:r>
              <a:rPr lang="en-US" altLang="en-US" sz="4400">
                <a:latin typeface="UTM Avo" panose="02040603050506020204" pitchFamily="18" charset="0"/>
                <a:cs typeface="Times New Roman" panose="02020603050405020304" pitchFamily="18" charset="0"/>
              </a:rPr>
              <a:t>Hôm nay trời đẹp, bố mẹ cho vịt con ra sân tập bơi. Mới tập mà vịt con đã bơi rất nhanh</a:t>
            </a:r>
            <a:r>
              <a:rPr lang="en-US" altLang="en-US" sz="4400">
                <a:latin typeface="UTM Avo" panose="02040603050506020204" pitchFamily="18" charset="0"/>
              </a:rPr>
              <a:t>. </a:t>
            </a:r>
            <a:r>
              <a:rPr lang="en-US" altLang="en-US" sz="4400">
                <a:latin typeface="UTM Avo" panose="02040603050506020204" pitchFamily="18" charset="0"/>
                <a:cs typeface="Times New Roman" panose="02020603050405020304" pitchFamily="18" charset="0"/>
              </a:rPr>
              <a:t>Vịt bố, vịt mẹ vui quá, kêu cạp cạp. Gia đình vịt làm xôn xao cả mặt kênh.</a:t>
            </a:r>
            <a:endParaRPr lang="en-US" altLang="en-US" sz="36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2" name="TextBox 12">
            <a:extLst>
              <a:ext uri="{FF2B5EF4-FFF2-40B4-BE49-F238E27FC236}">
                <a16:creationId xmlns:a16="http://schemas.microsoft.com/office/drawing/2014/main" id="{BDA4D42B-FF3A-4A1F-AB53-595226E68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5105401"/>
            <a:ext cx="3502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 vịt ở đâu?</a:t>
            </a:r>
          </a:p>
        </p:txBody>
      </p:sp>
      <p:sp>
        <p:nvSpPr>
          <p:cNvPr id="14344" name="TextBox 15">
            <a:extLst>
              <a:ext uri="{FF2B5EF4-FFF2-40B4-BE49-F238E27FC236}">
                <a16:creationId xmlns:a16="http://schemas.microsoft.com/office/drawing/2014/main" id="{3A1A755F-08C0-447C-A494-903A23DE1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181601"/>
            <a:ext cx="758348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Bố mẹ cho vịt ra kênh để làm gì?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9106048-6102-4E24-BEFD-4CF87EBBB475}"/>
              </a:ext>
            </a:extLst>
          </p:cNvPr>
          <p:cNvSpPr/>
          <p:nvPr/>
        </p:nvSpPr>
        <p:spPr>
          <a:xfrm>
            <a:off x="2590800" y="5257800"/>
            <a:ext cx="76200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Những câu nào nói lên gia đình vịt rất vui?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14344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>
            <a:extLst>
              <a:ext uri="{FF2B5EF4-FFF2-40B4-BE49-F238E27FC236}">
                <a16:creationId xmlns:a16="http://schemas.microsoft.com/office/drawing/2014/main" id="{D8872688-8EF5-4266-9AC6-6401E1213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2859089"/>
            <a:ext cx="8124825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>
                <a:solidFill>
                  <a:srgbClr val="000000"/>
                </a:solidFill>
                <a:latin typeface=".VnTimeH" panose="020B7200000000000000" pitchFamily="34" charset="0"/>
              </a:rPr>
              <a:t>        TRß CH¥I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>
                <a:solidFill>
                  <a:srgbClr val="000000"/>
                </a:solidFill>
                <a:latin typeface=".VnTimeH" panose="020B7200000000000000" pitchFamily="34" charset="0"/>
              </a:rPr>
              <a:t> b¤NG HOA K× DIÖU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F955A8-1350-48ED-AE2B-1675FDC301A3}"/>
              </a:ext>
            </a:extLst>
          </p:cNvPr>
          <p:cNvSpPr/>
          <p:nvPr/>
        </p:nvSpPr>
        <p:spPr>
          <a:xfrm>
            <a:off x="4114800" y="990600"/>
            <a:ext cx="3690434" cy="923330"/>
          </a:xfrm>
          <a:prstGeom prst="rect">
            <a:avLst/>
          </a:prstGeom>
          <a:solidFill>
            <a:srgbClr val="FFC305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kern="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khởi</a:t>
            </a:r>
            <a:r>
              <a:rPr lang="en-US" sz="54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b="1" kern="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động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>
            <a:extLst>
              <a:ext uri="{FF2B5EF4-FFF2-40B4-BE49-F238E27FC236}">
                <a16:creationId xmlns:a16="http://schemas.microsoft.com/office/drawing/2014/main" id="{541136D4-D068-47FC-9603-76E6E7968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6350"/>
            <a:ext cx="7620000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4">
            <a:extLst>
              <a:ext uri="{FF2B5EF4-FFF2-40B4-BE49-F238E27FC236}">
                <a16:creationId xmlns:a16="http://schemas.microsoft.com/office/drawing/2014/main" id="{3E5FC2C2-0954-457A-B3A6-1FD39F1FF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96838"/>
            <a:ext cx="871538" cy="107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5">
            <a:extLst>
              <a:ext uri="{FF2B5EF4-FFF2-40B4-BE49-F238E27FC236}">
                <a16:creationId xmlns:a16="http://schemas.microsoft.com/office/drawing/2014/main" id="{9793D548-D6E6-4013-ABF6-588E43955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96838"/>
            <a:ext cx="1543050" cy="115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Rectangle 1">
            <a:extLst>
              <a:ext uri="{FF2B5EF4-FFF2-40B4-BE49-F238E27FC236}">
                <a16:creationId xmlns:a16="http://schemas.microsoft.com/office/drawing/2014/main" id="{4CE826C5-AC63-47E0-9A4C-7E0E5EE0A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612900"/>
            <a:ext cx="8001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ra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cạp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cạp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Gia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990" name="Picture 6">
            <a:extLst>
              <a:ext uri="{FF2B5EF4-FFF2-40B4-BE49-F238E27FC236}">
                <a16:creationId xmlns:a16="http://schemas.microsoft.com/office/drawing/2014/main" id="{E772954A-A96D-4699-BE66-D7260E941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6" y="233362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F721E89B-9CD7-4348-A6CE-70AAEF210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025" y="2288382"/>
            <a:ext cx="347662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6CEF866F-9B06-4560-81A1-D340F0907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391" y="2853263"/>
            <a:ext cx="347662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850D5079-8794-4D24-B37C-E5E446A14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2" y="2834881"/>
            <a:ext cx="347662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54258A52-3BA9-4A97-95F3-2704D0A40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397" y="3472254"/>
            <a:ext cx="347662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E14E0730-E191-4183-BD72-E248DDC54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24" y="34290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A9CC2F81-8846-4873-B75F-F7654140F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016" y="4109802"/>
            <a:ext cx="347662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5FE04E0D-E21F-4476-9F17-FE1010A12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805" y="4091246"/>
            <a:ext cx="347663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7EB631-1D73-4F42-97AC-5C01F659A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274" y="4701635"/>
            <a:ext cx="347662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25689366-9380-4C2E-B2C8-6A1989C3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725988"/>
            <a:ext cx="347663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16" name="Rectangle 3">
            <a:extLst>
              <a:ext uri="{FF2B5EF4-FFF2-40B4-BE49-F238E27FC236}">
                <a16:creationId xmlns:a16="http://schemas.microsoft.com/office/drawing/2014/main" id="{D4CEBA07-0799-45BA-8DE3-169B6EF5B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534026"/>
            <a:ext cx="78374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văn chia mấy câu? Nhận biết qua dấu hiệu nào?</a:t>
            </a:r>
            <a:endParaRPr lang="vi-VN" altLang="en-US" sz="60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N644">
            <a:extLst>
              <a:ext uri="{FF2B5EF4-FFF2-40B4-BE49-F238E27FC236}">
                <a16:creationId xmlns:a16="http://schemas.microsoft.com/office/drawing/2014/main" id="{534AF693-3CD1-4A23-9999-1A29A519B036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0588" y="377825"/>
            <a:ext cx="3048000" cy="1163638"/>
          </a:xfrm>
          <a:noFill/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49DA12A6-536A-4AA3-87D6-DFC9F3D03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592138"/>
            <a:ext cx="487997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Rectangle 1">
            <a:extLst>
              <a:ext uri="{FF2B5EF4-FFF2-40B4-BE49-F238E27FC236}">
                <a16:creationId xmlns:a16="http://schemas.microsoft.com/office/drawing/2014/main" id="{CC84697C-FB76-4463-9975-27939DE5E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754063"/>
            <a:ext cx="510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63"/>
              </a:spcBef>
              <a:buClr>
                <a:srgbClr val="000000"/>
              </a:buClr>
              <a:buSzPts val="1800"/>
              <a:buNone/>
            </a:pPr>
            <a:r>
              <a:rPr lang="vi-VN" alt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Calibri" panose="020F0502020204030204" pitchFamily="34" charset="0"/>
              </a:rPr>
              <a:t>Luyện đọc nhóm 5</a:t>
            </a:r>
          </a:p>
        </p:txBody>
      </p:sp>
      <p:pic>
        <p:nvPicPr>
          <p:cNvPr id="26629" name="Picture 3">
            <a:extLst>
              <a:ext uri="{FF2B5EF4-FFF2-40B4-BE49-F238E27FC236}">
                <a16:creationId xmlns:a16="http://schemas.microsoft.com/office/drawing/2014/main" id="{61D9E18A-5F80-49DE-9CD5-E35E60573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0"/>
            <a:ext cx="156051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0F7058-DC18-4F00-810E-B2B9AE1A5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752601"/>
            <a:ext cx="9677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vịt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kênh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inh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inh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altLang="en-US" sz="7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8F2FAA-AA3F-4508-9861-944417C6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8409" y="2531257"/>
            <a:ext cx="8534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vịt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kênh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bơi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vi-VN" altLang="en-US" sz="7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4A5F88-4BD4-4523-82F0-2F24503B0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1211" y="3807217"/>
            <a:ext cx="96774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vịt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bơi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vi-VN" altLang="en-US" sz="7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5FADD-D233-490B-B382-B26C0BD33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523180"/>
            <a:ext cx="93868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Vịt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vịt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cạp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cạp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vi-VN" altLang="en-US" sz="7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B85943-ADB7-45D3-87D6-8842E074D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8083" y="5410201"/>
            <a:ext cx="9372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ình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vịt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ênh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472EAA4-101E-4F36-96B0-BDD765F118C9}"/>
              </a:ext>
            </a:extLst>
          </p:cNvPr>
          <p:cNvSpPr/>
          <p:nvPr/>
        </p:nvSpPr>
        <p:spPr>
          <a:xfrm>
            <a:off x="3086100" y="533401"/>
            <a:ext cx="14097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ói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11E0CC2-E0F6-4B4D-9DD8-AB9D0A4CF821}"/>
              </a:ext>
            </a:extLst>
          </p:cNvPr>
          <p:cNvSpPr/>
          <p:nvPr/>
        </p:nvSpPr>
        <p:spPr>
          <a:xfrm>
            <a:off x="26670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en-US" sz="40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652" name="TextBox 6">
            <a:extLst>
              <a:ext uri="{FF2B5EF4-FFF2-40B4-BE49-F238E27FC236}">
                <a16:creationId xmlns:a16="http://schemas.microsoft.com/office/drawing/2014/main" id="{990C5246-C7A6-4163-8F78-F026E3263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838201"/>
            <a:ext cx="510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alt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gìn</a:t>
            </a:r>
            <a:r>
              <a:rPr lang="en-US" alt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alt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endParaRPr lang="en-US" altLang="en-US" sz="4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1509" name="Picture 5" descr="118435082_1494824787573368_1473772709999211631_n.jpg">
            <a:extLst>
              <a:ext uri="{FF2B5EF4-FFF2-40B4-BE49-F238E27FC236}">
                <a16:creationId xmlns:a16="http://schemas.microsoft.com/office/drawing/2014/main" id="{C1982C7B-EC79-4BF8-8883-35725DCC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2" t="2242" r="3847" b="4111"/>
          <a:stretch>
            <a:fillRect/>
          </a:stretch>
        </p:blipFill>
        <p:spPr bwMode="auto">
          <a:xfrm>
            <a:off x="6940550" y="1673225"/>
            <a:ext cx="296545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0A768C3F-EAB9-44C1-BEE3-B6D19D89D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4059" r="43533" b="52692"/>
          <a:stretch>
            <a:fillRect/>
          </a:stretch>
        </p:blipFill>
        <p:spPr bwMode="auto">
          <a:xfrm>
            <a:off x="2216150" y="1847850"/>
            <a:ext cx="418465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DE367956-DFE8-4648-B5FE-444BDED16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50000" r="43008"/>
          <a:stretch>
            <a:fillRect/>
          </a:stretch>
        </p:blipFill>
        <p:spPr bwMode="auto">
          <a:xfrm>
            <a:off x="2133600" y="3962400"/>
            <a:ext cx="42672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671481" y="1996663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vần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ôn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học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06F05A7-A41D-4ACE-AABC-50191C78A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00">
                  <a:alpha val="75998"/>
                </a:srgbClr>
              </a:gs>
              <a:gs pos="100000">
                <a:srgbClr val="FFFFFF">
                  <a:alpha val="75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47" name="Text Box 3">
            <a:extLst>
              <a:ext uri="{FF2B5EF4-FFF2-40B4-BE49-F238E27FC236}">
                <a16:creationId xmlns:a16="http://schemas.microsoft.com/office/drawing/2014/main" id="{ACC5D722-B20E-424A-9883-EFE9A0226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57201"/>
            <a:ext cx="617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3578" name="Freeform 10">
            <a:extLst>
              <a:ext uri="{FF2B5EF4-FFF2-40B4-BE49-F238E27FC236}">
                <a16:creationId xmlns:a16="http://schemas.microsoft.com/office/drawing/2014/main" id="{D98A3CD9-CBD0-4768-9823-3299DE5DD450}"/>
              </a:ext>
            </a:extLst>
          </p:cNvPr>
          <p:cNvSpPr>
            <a:spLocks/>
          </p:cNvSpPr>
          <p:nvPr/>
        </p:nvSpPr>
        <p:spPr bwMode="auto">
          <a:xfrm rot="302103">
            <a:off x="6024563" y="3505200"/>
            <a:ext cx="457200" cy="2946400"/>
          </a:xfrm>
          <a:custGeom>
            <a:avLst/>
            <a:gdLst>
              <a:gd name="T0" fmla="*/ 0 w 376"/>
              <a:gd name="T1" fmla="*/ 0 h 816"/>
              <a:gd name="T2" fmla="*/ 496794006 w 376"/>
              <a:gd name="T3" fmla="*/ 2147483646 h 816"/>
              <a:gd name="T4" fmla="*/ 354852862 w 376"/>
              <a:gd name="T5" fmla="*/ 2147483646 h 8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76" h="816">
                <a:moveTo>
                  <a:pt x="0" y="0"/>
                </a:moveTo>
                <a:cubicBezTo>
                  <a:pt x="148" y="148"/>
                  <a:pt x="296" y="296"/>
                  <a:pt x="336" y="432"/>
                </a:cubicBezTo>
                <a:cubicBezTo>
                  <a:pt x="376" y="568"/>
                  <a:pt x="256" y="752"/>
                  <a:pt x="240" y="816"/>
                </a:cubicBezTo>
              </a:path>
            </a:pathLst>
          </a:custGeom>
          <a:noFill/>
          <a:ln w="76200" cmpd="sng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49" name="Oval 14">
            <a:extLst>
              <a:ext uri="{FF2B5EF4-FFF2-40B4-BE49-F238E27FC236}">
                <a16:creationId xmlns:a16="http://schemas.microsoft.com/office/drawing/2014/main" id="{8A981682-7834-49F6-BA4A-305DF6579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457200"/>
            <a:ext cx="762000" cy="762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3583" name="Oval 15">
            <a:extLst>
              <a:ext uri="{FF2B5EF4-FFF2-40B4-BE49-F238E27FC236}">
                <a16:creationId xmlns:a16="http://schemas.microsoft.com/office/drawing/2014/main" id="{B30DC55F-EA65-4DC1-82AC-76E81FD1C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5975" y="420688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3584" name="Oval 16">
            <a:extLst>
              <a:ext uri="{FF2B5EF4-FFF2-40B4-BE49-F238E27FC236}">
                <a16:creationId xmlns:a16="http://schemas.microsoft.com/office/drawing/2014/main" id="{69618F32-0BC4-4A1C-AD63-81966B853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1147764"/>
            <a:ext cx="2324100" cy="17875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3585" name="Oval 17">
            <a:extLst>
              <a:ext uri="{FF2B5EF4-FFF2-40B4-BE49-F238E27FC236}">
                <a16:creationId xmlns:a16="http://schemas.microsoft.com/office/drawing/2014/main" id="{C3F2DCB7-B884-4D4F-B53A-479E83DDA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579563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3586" name="Oval 18">
            <a:extLst>
              <a:ext uri="{FF2B5EF4-FFF2-40B4-BE49-F238E27FC236}">
                <a16:creationId xmlns:a16="http://schemas.microsoft.com/office/drawing/2014/main" id="{EAAD6178-7A5B-4421-B597-1663F0699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3163888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3587" name="Oval 19">
            <a:extLst>
              <a:ext uri="{FF2B5EF4-FFF2-40B4-BE49-F238E27FC236}">
                <a16:creationId xmlns:a16="http://schemas.microsoft.com/office/drawing/2014/main" id="{7189F868-3399-42EC-AE6B-414161D67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1888" y="2898776"/>
            <a:ext cx="2322512" cy="17891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3588" name="Oval 20">
            <a:extLst>
              <a:ext uri="{FF2B5EF4-FFF2-40B4-BE49-F238E27FC236}">
                <a16:creationId xmlns:a16="http://schemas.microsoft.com/office/drawing/2014/main" id="{48D19888-6233-4D4C-939D-EF5BAA567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676400"/>
            <a:ext cx="2057400" cy="1828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48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3589" name="Text Box 21">
            <a:extLst>
              <a:ext uri="{FF2B5EF4-FFF2-40B4-BE49-F238E27FC236}">
                <a16:creationId xmlns:a16="http://schemas.microsoft.com/office/drawing/2014/main" id="{2A558F7C-74DF-44C5-AABD-ACD5E572C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914" y="1905001"/>
            <a:ext cx="2300287" cy="7080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dép </a:t>
            </a:r>
          </a:p>
        </p:txBody>
      </p:sp>
      <p:sp>
        <p:nvSpPr>
          <p:cNvPr id="493590" name="Text Box 22">
            <a:extLst>
              <a:ext uri="{FF2B5EF4-FFF2-40B4-BE49-F238E27FC236}">
                <a16:creationId xmlns:a16="http://schemas.microsoft.com/office/drawing/2014/main" id="{88785B81-96F0-48E3-B98A-DE61480DE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2700" y="3505200"/>
            <a:ext cx="244475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 sen </a:t>
            </a:r>
          </a:p>
        </p:txBody>
      </p:sp>
      <p:sp>
        <p:nvSpPr>
          <p:cNvPr id="493591" name="Text Box 23">
            <a:extLst>
              <a:ext uri="{FF2B5EF4-FFF2-40B4-BE49-F238E27FC236}">
                <a16:creationId xmlns:a16="http://schemas.microsoft.com/office/drawing/2014/main" id="{942582C0-97F1-4670-BF18-03208909B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1625600"/>
            <a:ext cx="270510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múp míp</a:t>
            </a:r>
          </a:p>
        </p:txBody>
      </p:sp>
      <p:sp>
        <p:nvSpPr>
          <p:cNvPr id="493592" name="Text Box 24">
            <a:extLst>
              <a:ext uri="{FF2B5EF4-FFF2-40B4-BE49-F238E27FC236}">
                <a16:creationId xmlns:a16="http://schemas.microsoft.com/office/drawing/2014/main" id="{2F054D19-251D-43FC-A30E-FBD490488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3683001"/>
            <a:ext cx="2362200" cy="6461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bìm bịp </a:t>
            </a:r>
          </a:p>
        </p:txBody>
      </p:sp>
      <p:sp>
        <p:nvSpPr>
          <p:cNvPr id="493593" name="Text Box 25">
            <a:extLst>
              <a:ext uri="{FF2B5EF4-FFF2-40B4-BE49-F238E27FC236}">
                <a16:creationId xmlns:a16="http://schemas.microsoft.com/office/drawing/2014/main" id="{7A66337A-0B80-4D51-A9AF-BB2767AB8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85800"/>
            <a:ext cx="270510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bếp</a:t>
            </a:r>
          </a:p>
        </p:txBody>
      </p:sp>
      <p:pic>
        <p:nvPicPr>
          <p:cNvPr id="493594" name="Picture 26" descr="25903740877">
            <a:extLst>
              <a:ext uri="{FF2B5EF4-FFF2-40B4-BE49-F238E27FC236}">
                <a16:creationId xmlns:a16="http://schemas.microsoft.com/office/drawing/2014/main" id="{9EFC0016-C3A0-4AFC-9D1E-9E8BB0EA0A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25146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64" name="Group 30">
            <a:extLst>
              <a:ext uri="{FF2B5EF4-FFF2-40B4-BE49-F238E27FC236}">
                <a16:creationId xmlns:a16="http://schemas.microsoft.com/office/drawing/2014/main" id="{2CD65168-0DB9-485C-BE94-BB02155CD19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5791200"/>
            <a:ext cx="9144000" cy="1066800"/>
            <a:chOff x="0" y="3687"/>
            <a:chExt cx="5760" cy="660"/>
          </a:xfrm>
        </p:grpSpPr>
        <p:pic>
          <p:nvPicPr>
            <p:cNvPr id="6174" name="Picture 31" descr="WLILIES">
              <a:extLst>
                <a:ext uri="{FF2B5EF4-FFF2-40B4-BE49-F238E27FC236}">
                  <a16:creationId xmlns:a16="http://schemas.microsoft.com/office/drawing/2014/main" id="{3D042F1E-264C-49E0-BC36-F309185204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5" name="Picture 32" descr="WLILIES">
              <a:extLst>
                <a:ext uri="{FF2B5EF4-FFF2-40B4-BE49-F238E27FC236}">
                  <a16:creationId xmlns:a16="http://schemas.microsoft.com/office/drawing/2014/main" id="{C4F35BC9-C567-49F7-8A4A-01ED34D1C3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6" name="Picture 33" descr="WLILIES">
              <a:extLst>
                <a:ext uri="{FF2B5EF4-FFF2-40B4-BE49-F238E27FC236}">
                  <a16:creationId xmlns:a16="http://schemas.microsoft.com/office/drawing/2014/main" id="{931FEF5C-8421-4C27-BD4E-FF1877B0B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7" name="Picture 34" descr="WLILIES">
              <a:extLst>
                <a:ext uri="{FF2B5EF4-FFF2-40B4-BE49-F238E27FC236}">
                  <a16:creationId xmlns:a16="http://schemas.microsoft.com/office/drawing/2014/main" id="{BEF2E946-F595-41E1-A304-6CF7142ED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10"/>
            <a:stretch>
              <a:fillRect/>
            </a:stretch>
          </p:blipFill>
          <p:spPr bwMode="auto">
            <a:xfrm>
              <a:off x="5145" y="3687"/>
              <a:ext cx="615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4">
            <a:extLst>
              <a:ext uri="{FF2B5EF4-FFF2-40B4-BE49-F238E27FC236}">
                <a16:creationId xmlns:a16="http://schemas.microsoft.com/office/drawing/2014/main" id="{4680FBC3-B0A9-4C6F-8DF0-B3D3BF0492EA}"/>
              </a:ext>
            </a:extLst>
          </p:cNvPr>
          <p:cNvGrpSpPr>
            <a:grpSpLocks/>
          </p:cNvGrpSpPr>
          <p:nvPr/>
        </p:nvGrpSpPr>
        <p:grpSpPr bwMode="auto">
          <a:xfrm rot="3211918">
            <a:off x="6886575" y="4676775"/>
            <a:ext cx="1162050" cy="3200400"/>
            <a:chOff x="3968" y="312"/>
            <a:chExt cx="792" cy="2760"/>
          </a:xfrm>
        </p:grpSpPr>
        <p:sp>
          <p:nvSpPr>
            <p:cNvPr id="6172" name="Freeform 5">
              <a:extLst>
                <a:ext uri="{FF2B5EF4-FFF2-40B4-BE49-F238E27FC236}">
                  <a16:creationId xmlns:a16="http://schemas.microsoft.com/office/drawing/2014/main" id="{1CEDC5D4-0408-4023-BD7F-FA98582CA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8" y="312"/>
              <a:ext cx="752" cy="2736"/>
            </a:xfrm>
            <a:custGeom>
              <a:avLst/>
              <a:gdLst>
                <a:gd name="T0" fmla="*/ 541 w 896"/>
                <a:gd name="T1" fmla="*/ 0 h 2016"/>
                <a:gd name="T2" fmla="*/ 541 w 896"/>
                <a:gd name="T3" fmla="*/ 1945 h 2016"/>
                <a:gd name="T4" fmla="*/ 0 w 896"/>
                <a:gd name="T5" fmla="*/ 3713 h 20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96" h="2016">
                  <a:moveTo>
                    <a:pt x="768" y="0"/>
                  </a:moveTo>
                  <a:cubicBezTo>
                    <a:pt x="832" y="360"/>
                    <a:pt x="896" y="720"/>
                    <a:pt x="768" y="1056"/>
                  </a:cubicBezTo>
                  <a:cubicBezTo>
                    <a:pt x="640" y="1392"/>
                    <a:pt x="320" y="1704"/>
                    <a:pt x="0" y="201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73" name="Freeform 6">
              <a:extLst>
                <a:ext uri="{FF2B5EF4-FFF2-40B4-BE49-F238E27FC236}">
                  <a16:creationId xmlns:a16="http://schemas.microsoft.com/office/drawing/2014/main" id="{B8DE40A9-DA27-4177-9165-1D828BFA5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336"/>
              <a:ext cx="688" cy="2736"/>
            </a:xfrm>
            <a:custGeom>
              <a:avLst/>
              <a:gdLst>
                <a:gd name="T0" fmla="*/ 688 w 688"/>
                <a:gd name="T1" fmla="*/ 0 h 2736"/>
                <a:gd name="T2" fmla="*/ 112 w 688"/>
                <a:gd name="T3" fmla="*/ 1248 h 2736"/>
                <a:gd name="T4" fmla="*/ 16 w 688"/>
                <a:gd name="T5" fmla="*/ 2736 h 27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8" h="2736">
                  <a:moveTo>
                    <a:pt x="688" y="0"/>
                  </a:moveTo>
                  <a:cubicBezTo>
                    <a:pt x="456" y="396"/>
                    <a:pt x="224" y="792"/>
                    <a:pt x="112" y="1248"/>
                  </a:cubicBezTo>
                  <a:cubicBezTo>
                    <a:pt x="0" y="1704"/>
                    <a:pt x="32" y="2488"/>
                    <a:pt x="16" y="273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" name="Group 7">
            <a:extLst>
              <a:ext uri="{FF2B5EF4-FFF2-40B4-BE49-F238E27FC236}">
                <a16:creationId xmlns:a16="http://schemas.microsoft.com/office/drawing/2014/main" id="{78784ED0-FC0B-4D33-9F12-A7161230C119}"/>
              </a:ext>
            </a:extLst>
          </p:cNvPr>
          <p:cNvGrpSpPr>
            <a:grpSpLocks/>
          </p:cNvGrpSpPr>
          <p:nvPr/>
        </p:nvGrpSpPr>
        <p:grpSpPr bwMode="auto">
          <a:xfrm rot="18810536">
            <a:off x="5226050" y="4832350"/>
            <a:ext cx="457200" cy="2070100"/>
            <a:chOff x="1424" y="1968"/>
            <a:chExt cx="688" cy="1344"/>
          </a:xfrm>
        </p:grpSpPr>
        <p:sp>
          <p:nvSpPr>
            <p:cNvPr id="6170" name="Freeform 8">
              <a:extLst>
                <a:ext uri="{FF2B5EF4-FFF2-40B4-BE49-F238E27FC236}">
                  <a16:creationId xmlns:a16="http://schemas.microsoft.com/office/drawing/2014/main" id="{3B5256EC-AAB0-4EE2-9C27-088DAA186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478 w 656"/>
                <a:gd name="T1" fmla="*/ 1344 h 1344"/>
                <a:gd name="T2" fmla="*/ 58 w 656"/>
                <a:gd name="T3" fmla="*/ 1104 h 1344"/>
                <a:gd name="T4" fmla="*/ 128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71" name="Freeform 9">
              <a:extLst>
                <a:ext uri="{FF2B5EF4-FFF2-40B4-BE49-F238E27FC236}">
                  <a16:creationId xmlns:a16="http://schemas.microsoft.com/office/drawing/2014/main" id="{DB41462F-8FAA-473A-8E81-150D01A95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351 w 704"/>
                <a:gd name="T3" fmla="*/ 624 h 1344"/>
                <a:gd name="T4" fmla="*/ 27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Group 11">
            <a:extLst>
              <a:ext uri="{FF2B5EF4-FFF2-40B4-BE49-F238E27FC236}">
                <a16:creationId xmlns:a16="http://schemas.microsoft.com/office/drawing/2014/main" id="{22C25945-18A9-477D-B70A-2636CA34326C}"/>
              </a:ext>
            </a:extLst>
          </p:cNvPr>
          <p:cNvGrpSpPr>
            <a:grpSpLocks/>
          </p:cNvGrpSpPr>
          <p:nvPr/>
        </p:nvGrpSpPr>
        <p:grpSpPr bwMode="auto">
          <a:xfrm rot="17297505">
            <a:off x="4410075" y="4962525"/>
            <a:ext cx="857250" cy="2667000"/>
            <a:chOff x="1424" y="1968"/>
            <a:chExt cx="688" cy="1344"/>
          </a:xfrm>
        </p:grpSpPr>
        <p:sp>
          <p:nvSpPr>
            <p:cNvPr id="6168" name="Freeform 12">
              <a:extLst>
                <a:ext uri="{FF2B5EF4-FFF2-40B4-BE49-F238E27FC236}">
                  <a16:creationId xmlns:a16="http://schemas.microsoft.com/office/drawing/2014/main" id="{9242BEE7-42E8-4212-B3FD-81143DF41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478 w 656"/>
                <a:gd name="T1" fmla="*/ 1344 h 1344"/>
                <a:gd name="T2" fmla="*/ 58 w 656"/>
                <a:gd name="T3" fmla="*/ 1104 h 1344"/>
                <a:gd name="T4" fmla="*/ 128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69" name="Freeform 13">
              <a:extLst>
                <a:ext uri="{FF2B5EF4-FFF2-40B4-BE49-F238E27FC236}">
                  <a16:creationId xmlns:a16="http://schemas.microsoft.com/office/drawing/2014/main" id="{B8043B7B-F8FB-461E-B06C-CE880641B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351 w 704"/>
                <a:gd name="T3" fmla="*/ 624 h 1344"/>
                <a:gd name="T4" fmla="*/ 27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493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493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9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93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493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493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49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2" dur="1000"/>
                                        <p:tgtEl>
                                          <p:spTgt spid="493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49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493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493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493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9" dur="500"/>
                                        <p:tgtEl>
                                          <p:spTgt spid="49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0.225 0.03264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4935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162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44167 0.18888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4935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83" y="944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06 0.01111 L -0.11111 0.01782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4935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3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8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7662 C 0.01389 0.08056 0.02968 0.08588 0.03975 0.09421 C 0.04878 0.10393 0.05468 0.11667 0.0585 0.1294 C 0.06545 0.14167 0.06284 0.15393 0.05972 0.16736 C 0.05816 0.1794 0.05347 0.19306 0.0401 0.20625 C 0.03212 0.21829 0.01371 0.23194 -0.00556 0.24143 C -0.02396 0.25208 -0.04566 0.26018 -0.06806 0.26736 C -0.0908 0.27454 -0.1125 0.27917 -0.13403 0.28125 C -0.15677 0.2838 -0.1783 0.2831 -0.19618 0.27824 C -0.21337 0.275 -0.23004 0.26852 -0.23837 0.26018 C -0.24879 0.25255 -0.25417 0.23681 -0.25556 0.22639 C -0.25834 0.21458 -0.25851 0.20069 -0.25052 0.18727 C -0.24271 0.17546 -0.22674 0.16389 -0.20538 0.15486 C -0.18212 0.1463 -0.15955 0.1463 -0.14341 0.14977 C -0.13056 0.1544 -0.11945 0.16366 -0.1158 0.17662 C -0.11354 0.19005 -0.11407 0.20278 -0.12327 0.21597 C -0.13038 0.22755 -0.12865 0.22917 -0.16424 0.25069 C -0.19705 0.27292 -0.23073 0.27546 -0.25122 0.28056 C -0.27275 0.28611 -0.28854 0.28449 -0.31025 0.28426 C -0.33264 0.28449 -0.35313 0.27917 -0.36736 0.27477 C -0.3816 0.26782 -0.3882 0.2588 -0.39809 0.24468 C -0.40469 0.23125 -0.40608 0.22014 -0.40747 0.20787 C -0.40903 0.1956 -0.41042 0.1831 -0.41181 0.17106 " pathEditMode="relative" rAng="21060000" ptsTypes="AAAAAAAAAAAAAAAAAAAAAAA">
                                      <p:cBhvr>
                                        <p:cTn id="79" dur="1000" fill="hold"/>
                                        <p:tgtEl>
                                          <p:spTgt spid="4935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83" grpId="0" animBg="1"/>
      <p:bldP spid="493584" grpId="0" animBg="1"/>
      <p:bldP spid="493585" grpId="0" animBg="1"/>
      <p:bldP spid="493586" grpId="0" animBg="1"/>
      <p:bldP spid="493587" grpId="0" animBg="1"/>
      <p:bldP spid="493588" grpId="0" animBg="1"/>
      <p:bldP spid="493589" grpId="0" animBg="1"/>
      <p:bldP spid="493590" grpId="0" animBg="1"/>
      <p:bldP spid="493590" grpId="1" animBg="1"/>
      <p:bldP spid="493591" grpId="0" animBg="1"/>
      <p:bldP spid="493591" grpId="1" animBg="1"/>
      <p:bldP spid="493592" grpId="0" animBg="1"/>
      <p:bldP spid="493592" grpId="1" animBg="1"/>
      <p:bldP spid="493593" grpId="0" animBg="1"/>
      <p:bldP spid="49359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79110" y="2272753"/>
            <a:ext cx="12012890" cy="307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Chivo Light"/>
              </a:rPr>
              <a:t>Bài</a:t>
            </a: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Chivo Light"/>
              </a:rPr>
              <a:t> 57: </a:t>
            </a:r>
            <a:r>
              <a:rPr kumimoji="0" lang="en-US" sz="8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Chivo Light"/>
              </a:rPr>
              <a:t>anh</a:t>
            </a: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Chivo Light"/>
              </a:rPr>
              <a:t>   </a:t>
            </a:r>
            <a:r>
              <a:rPr kumimoji="0" lang="en-US" sz="8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Chivo Light"/>
              </a:rPr>
              <a:t>ênh</a:t>
            </a: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Chivo Light"/>
              </a:rPr>
              <a:t>   </a:t>
            </a:r>
            <a:r>
              <a:rPr kumimoji="0" lang="en-US" sz="8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Chivo Light"/>
              </a:rPr>
              <a:t>inh</a:t>
            </a:r>
            <a:endParaRPr kumimoji="0" lang="en-US" sz="8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Chivo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8788965-B829-4D08-8AF1-77917484F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724400"/>
            <a:ext cx="9067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altLang="en-US" sz="6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kênh</a:t>
            </a:r>
            <a:r>
              <a:rPr lang="en-US" altLang="en-US" sz="6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altLang="en-US" sz="6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altLang="en-US" sz="6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chảy</a:t>
            </a:r>
            <a:r>
              <a:rPr lang="en-US" altLang="en-US" sz="6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alt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altLang="en-US" sz="6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altLang="en-US" sz="6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D71AB-D7A3-4209-96B8-23F31EAB5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799" y="4732338"/>
            <a:ext cx="1371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inh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E62FF1-5040-40EE-93E2-D933447B9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3676" y="4732338"/>
            <a:ext cx="14001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ênh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A26C12-C204-471B-98D1-44273B70A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450" y="4720184"/>
            <a:ext cx="19875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inh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23336-8F21-4564-995F-665DB5A5E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476" y="5648326"/>
            <a:ext cx="21113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9" name="Picture 11" descr="118269279_926663537820381_7348474623854998309_n.jpg">
            <a:extLst>
              <a:ext uri="{FF2B5EF4-FFF2-40B4-BE49-F238E27FC236}">
                <a16:creationId xmlns:a16="http://schemas.microsoft.com/office/drawing/2014/main" id="{0ABC86EA-8CC6-4EE3-8666-7B965AD11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1"/>
            <a:ext cx="84582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 kênh xinh xinh, chảy qua cánh đồng.mp3">
            <a:hlinkClick r:id="" action="ppaction://media"/>
            <a:extLst>
              <a:ext uri="{FF2B5EF4-FFF2-40B4-BE49-F238E27FC236}">
                <a16:creationId xmlns:a16="http://schemas.microsoft.com/office/drawing/2014/main" id="{346C38F5-D930-4175-976F-516008475EAA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57562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1" grpId="0"/>
      <p:bldP spid="15" grpId="0"/>
      <p:bldP spid="1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50B86-DC95-4D64-AD46-69766EDB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827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7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vi-VN" altLang="en-US" sz="7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7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ênh</a:t>
            </a:r>
            <a:r>
              <a:rPr lang="en-US" altLang="en-US" sz="7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altLang="en-US" sz="7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inh</a:t>
            </a:r>
            <a:r>
              <a:rPr lang="en-US" altLang="en-US" sz="7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altLang="en-US" sz="7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vi-VN" sz="6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2">
            <a:extLst>
              <a:ext uri="{FF2B5EF4-FFF2-40B4-BE49-F238E27FC236}">
                <a16:creationId xmlns:a16="http://schemas.microsoft.com/office/drawing/2014/main" id="{EAF4AC1E-4773-4DE0-BE76-B6F5ED442A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26988"/>
            <a:ext cx="896938" cy="1073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">
            <a:extLst>
              <a:ext uri="{FF2B5EF4-FFF2-40B4-BE49-F238E27FC236}">
                <a16:creationId xmlns:a16="http://schemas.microsoft.com/office/drawing/2014/main" id="{CEE3DF24-CA27-4675-9BF4-E84B1348C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16764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AFC53AB-2C58-4E7D-A712-10A426CD48DC}"/>
              </a:ext>
            </a:extLst>
          </p:cNvPr>
          <p:cNvSpPr/>
          <p:nvPr/>
        </p:nvSpPr>
        <p:spPr>
          <a:xfrm>
            <a:off x="3683000" y="2725738"/>
            <a:ext cx="2247900" cy="1295400"/>
          </a:xfrm>
          <a:prstGeom prst="roundRect">
            <a:avLst/>
          </a:prstGeom>
          <a:solidFill>
            <a:srgbClr val="FFE8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93016E6-57B5-429A-B3EE-7ABEA5F25617}"/>
              </a:ext>
            </a:extLst>
          </p:cNvPr>
          <p:cNvSpPr/>
          <p:nvPr/>
        </p:nvSpPr>
        <p:spPr>
          <a:xfrm>
            <a:off x="5959475" y="2725738"/>
            <a:ext cx="2514600" cy="1295400"/>
          </a:xfrm>
          <a:prstGeom prst="roundRect">
            <a:avLst/>
          </a:prstGeom>
          <a:solidFill>
            <a:srgbClr val="FFE8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E2D7ECB-3DD5-4C4F-B9A2-0F0893C33AC0}"/>
              </a:ext>
            </a:extLst>
          </p:cNvPr>
          <p:cNvSpPr/>
          <p:nvPr/>
        </p:nvSpPr>
        <p:spPr>
          <a:xfrm>
            <a:off x="3717925" y="4006850"/>
            <a:ext cx="4756150" cy="1295400"/>
          </a:xfrm>
          <a:prstGeom prst="roundRect">
            <a:avLst/>
          </a:prstGeom>
          <a:solidFill>
            <a:srgbClr val="FFE8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2071656-0AD0-426B-9EB0-57FD3972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0"/>
            <a:ext cx="1406525" cy="8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6FBF165D-A63A-475C-BE68-B4D2B4E1D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6" y="-88900"/>
            <a:ext cx="678497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Rectangle 3">
            <a:extLst>
              <a:ext uri="{FF2B5EF4-FFF2-40B4-BE49-F238E27FC236}">
                <a16:creationId xmlns:a16="http://schemas.microsoft.com/office/drawing/2014/main" id="{E5C02D4A-91AB-481D-8CDC-57D285EAB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-88900"/>
            <a:ext cx="411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Ai nhanh hơn? </a:t>
            </a:r>
            <a:endParaRPr lang="en-US" altLang="en-US" sz="40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11269" name="Picture 4">
            <a:extLst>
              <a:ext uri="{FF2B5EF4-FFF2-40B4-BE49-F238E27FC236}">
                <a16:creationId xmlns:a16="http://schemas.microsoft.com/office/drawing/2014/main" id="{8AA890AD-B0E8-49E1-8817-8B1316EEF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6" y="928688"/>
            <a:ext cx="8437563" cy="509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Rectangle 7">
            <a:extLst>
              <a:ext uri="{FF2B5EF4-FFF2-40B4-BE49-F238E27FC236}">
                <a16:creationId xmlns:a16="http://schemas.microsoft.com/office/drawing/2014/main" id="{729E2ACC-8F27-45FA-B9FE-E22701A26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5289" y="2927350"/>
            <a:ext cx="6319837" cy="2686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7893" name="Picture 5">
            <a:extLst>
              <a:ext uri="{FF2B5EF4-FFF2-40B4-BE49-F238E27FC236}">
                <a16:creationId xmlns:a16="http://schemas.microsoft.com/office/drawing/2014/main" id="{D9689BEF-CEB6-418B-9E90-0CD5E0446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2978150"/>
            <a:ext cx="5608638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id="{CCB0465A-2011-4207-86C8-5BA971E8C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4270375"/>
            <a:ext cx="67818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>
            <a:extLst>
              <a:ext uri="{FF2B5EF4-FFF2-40B4-BE49-F238E27FC236}">
                <a16:creationId xmlns:a16="http://schemas.microsoft.com/office/drawing/2014/main" id="{149369B2-9364-408F-9ACE-7E76E1ACA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1636714"/>
            <a:ext cx="81756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4B773762-A2DF-489D-9624-1E8DCD7FD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39" y="509588"/>
            <a:ext cx="6784975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Rectangle 4">
            <a:extLst>
              <a:ext uri="{FF2B5EF4-FFF2-40B4-BE49-F238E27FC236}">
                <a16:creationId xmlns:a16="http://schemas.microsoft.com/office/drawing/2014/main" id="{3AFFC1D9-B1B5-4BE9-A081-47E27FA3B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1" y="661989"/>
            <a:ext cx="343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Ai nhanh hơn? </a:t>
            </a:r>
            <a:endParaRPr lang="en-US" altLang="en-US" sz="40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12293" name="Picture 3">
            <a:extLst>
              <a:ext uri="{FF2B5EF4-FFF2-40B4-BE49-F238E27FC236}">
                <a16:creationId xmlns:a16="http://schemas.microsoft.com/office/drawing/2014/main" id="{9D0A50AD-1AFD-4CB6-A298-D98E64D78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288925"/>
            <a:ext cx="1401763" cy="8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25">
            <a:extLst>
              <a:ext uri="{FF2B5EF4-FFF2-40B4-BE49-F238E27FC236}">
                <a16:creationId xmlns:a16="http://schemas.microsoft.com/office/drawing/2014/main" id="{6668C14C-8E12-434A-8C74-2ACC618078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0075" y="1838325"/>
            <a:ext cx="534988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4">
            <a:extLst>
              <a:ext uri="{FF2B5EF4-FFF2-40B4-BE49-F238E27FC236}">
                <a16:creationId xmlns:a16="http://schemas.microsoft.com/office/drawing/2014/main" id="{C162F382-373B-4DC6-8A00-E689D068F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6" y="1636714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5">
            <a:extLst>
              <a:ext uri="{FF2B5EF4-FFF2-40B4-BE49-F238E27FC236}">
                <a16:creationId xmlns:a16="http://schemas.microsoft.com/office/drawing/2014/main" id="{29DF7A9B-72A1-46DF-B32F-12C139079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8" y="1636714"/>
            <a:ext cx="8191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6">
            <a:extLst>
              <a:ext uri="{FF2B5EF4-FFF2-40B4-BE49-F238E27FC236}">
                <a16:creationId xmlns:a16="http://schemas.microsoft.com/office/drawing/2014/main" id="{3F56DA99-830A-4A65-AA0B-7DA75EEEB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2543175"/>
            <a:ext cx="155575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7">
            <a:extLst>
              <a:ext uri="{FF2B5EF4-FFF2-40B4-BE49-F238E27FC236}">
                <a16:creationId xmlns:a16="http://schemas.microsoft.com/office/drawing/2014/main" id="{D638EC3D-3217-44F9-9AC0-ED1F96E38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43175"/>
            <a:ext cx="1087438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9">
            <a:extLst>
              <a:ext uri="{FF2B5EF4-FFF2-40B4-BE49-F238E27FC236}">
                <a16:creationId xmlns:a16="http://schemas.microsoft.com/office/drawing/2014/main" id="{E7ABC17E-1C24-4B88-BB4F-C898FD3F3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2543175"/>
            <a:ext cx="2459038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1">
            <a:extLst>
              <a:ext uri="{FF2B5EF4-FFF2-40B4-BE49-F238E27FC236}">
                <a16:creationId xmlns:a16="http://schemas.microsoft.com/office/drawing/2014/main" id="{3356E5AF-A971-48E3-A794-CEAB416D4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27451"/>
            <a:ext cx="1081088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2">
            <a:extLst>
              <a:ext uri="{FF2B5EF4-FFF2-40B4-BE49-F238E27FC236}">
                <a16:creationId xmlns:a16="http://schemas.microsoft.com/office/drawing/2014/main" id="{C3078A3E-50DB-4CF2-ABD4-9F86556A3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1649414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13">
            <a:extLst>
              <a:ext uri="{FF2B5EF4-FFF2-40B4-BE49-F238E27FC236}">
                <a16:creationId xmlns:a16="http://schemas.microsoft.com/office/drawing/2014/main" id="{4E311A23-D86E-4795-A2B5-C3B68EFD2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9" y="1636714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14">
            <a:extLst>
              <a:ext uri="{FF2B5EF4-FFF2-40B4-BE49-F238E27FC236}">
                <a16:creationId xmlns:a16="http://schemas.microsoft.com/office/drawing/2014/main" id="{81F8D52F-D9E7-4836-9C6E-06995C445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9" y="1851025"/>
            <a:ext cx="536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4" name="Picture 16">
            <a:extLst>
              <a:ext uri="{FF2B5EF4-FFF2-40B4-BE49-F238E27FC236}">
                <a16:creationId xmlns:a16="http://schemas.microsoft.com/office/drawing/2014/main" id="{4D2C09EC-32C1-4994-B0A6-8FFAF672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6" y="291941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5" name="Picture 17">
            <a:extLst>
              <a:ext uri="{FF2B5EF4-FFF2-40B4-BE49-F238E27FC236}">
                <a16:creationId xmlns:a16="http://schemas.microsoft.com/office/drawing/2014/main" id="{41397BCB-9F82-4264-993E-1D4904F08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4" y="1873250"/>
            <a:ext cx="536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6" name="Picture 18">
            <a:extLst>
              <a:ext uri="{FF2B5EF4-FFF2-40B4-BE49-F238E27FC236}">
                <a16:creationId xmlns:a16="http://schemas.microsoft.com/office/drawing/2014/main" id="{F682DE38-CE16-4AA6-A87B-3F44BEAE1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4" y="1851025"/>
            <a:ext cx="536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7" name="Picture 19">
            <a:extLst>
              <a:ext uri="{FF2B5EF4-FFF2-40B4-BE49-F238E27FC236}">
                <a16:creationId xmlns:a16="http://schemas.microsoft.com/office/drawing/2014/main" id="{5560356B-7A9A-474E-AC2E-E32EFBA60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2963863"/>
            <a:ext cx="53657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8" name="Picture 21">
            <a:extLst>
              <a:ext uri="{FF2B5EF4-FFF2-40B4-BE49-F238E27FC236}">
                <a16:creationId xmlns:a16="http://schemas.microsoft.com/office/drawing/2014/main" id="{37869C90-07A1-4696-9BB6-5657ED353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4019550"/>
            <a:ext cx="7112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9" name="Picture 22">
            <a:extLst>
              <a:ext uri="{FF2B5EF4-FFF2-40B4-BE49-F238E27FC236}">
                <a16:creationId xmlns:a16="http://schemas.microsoft.com/office/drawing/2014/main" id="{964360FB-FF4E-4380-B13E-92F137E3C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3681413"/>
            <a:ext cx="154305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0" name="Picture 23">
            <a:extLst>
              <a:ext uri="{FF2B5EF4-FFF2-40B4-BE49-F238E27FC236}">
                <a16:creationId xmlns:a16="http://schemas.microsoft.com/office/drawing/2014/main" id="{CC3FD161-5659-4860-AC10-CE851F55E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4" y="3681414"/>
            <a:ext cx="947737" cy="78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1" name="Picture 24">
            <a:extLst>
              <a:ext uri="{FF2B5EF4-FFF2-40B4-BE49-F238E27FC236}">
                <a16:creationId xmlns:a16="http://schemas.microsoft.com/office/drawing/2014/main" id="{C6A1C582-B747-4CBB-A9AA-1FF188326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8" y="3738563"/>
            <a:ext cx="2182812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2" name="Picture 26">
            <a:extLst>
              <a:ext uri="{FF2B5EF4-FFF2-40B4-BE49-F238E27FC236}">
                <a16:creationId xmlns:a16="http://schemas.microsoft.com/office/drawing/2014/main" id="{3D16DFEC-154F-4ED6-9A90-BAF74D691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76801"/>
            <a:ext cx="1087438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3" name="Picture 27">
            <a:extLst>
              <a:ext uri="{FF2B5EF4-FFF2-40B4-BE49-F238E27FC236}">
                <a16:creationId xmlns:a16="http://schemas.microsoft.com/office/drawing/2014/main" id="{202A5607-E946-4695-8C2C-136330BC9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4876801"/>
            <a:ext cx="150495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4" name="Picture 28">
            <a:extLst>
              <a:ext uri="{FF2B5EF4-FFF2-40B4-BE49-F238E27FC236}">
                <a16:creationId xmlns:a16="http://schemas.microsoft.com/office/drawing/2014/main" id="{4B51A1DA-DB46-4C23-9FCB-817ED5F94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4903788"/>
            <a:ext cx="903288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5" name="Picture 29">
            <a:extLst>
              <a:ext uri="{FF2B5EF4-FFF2-40B4-BE49-F238E27FC236}">
                <a16:creationId xmlns:a16="http://schemas.microsoft.com/office/drawing/2014/main" id="{53E24E83-DD17-469F-8E32-A1110EE97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9" y="4876801"/>
            <a:ext cx="227012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6" name="Picture 31">
            <a:extLst>
              <a:ext uri="{FF2B5EF4-FFF2-40B4-BE49-F238E27FC236}">
                <a16:creationId xmlns:a16="http://schemas.microsoft.com/office/drawing/2014/main" id="{B5769FEC-FE3C-4AF1-85DD-DC6588E15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833813"/>
            <a:ext cx="8128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7" name="Picture 32">
            <a:extLst>
              <a:ext uri="{FF2B5EF4-FFF2-40B4-BE49-F238E27FC236}">
                <a16:creationId xmlns:a16="http://schemas.microsoft.com/office/drawing/2014/main" id="{BBC469B9-C90D-46AC-88C3-8412A5164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9" y="3938589"/>
            <a:ext cx="922337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8" name="Picture 34">
            <a:extLst>
              <a:ext uri="{FF2B5EF4-FFF2-40B4-BE49-F238E27FC236}">
                <a16:creationId xmlns:a16="http://schemas.microsoft.com/office/drawing/2014/main" id="{0A0EA018-D58F-4FE0-A758-9C105B41A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9" y="5305425"/>
            <a:ext cx="536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9" name="Picture 35">
            <a:extLst>
              <a:ext uri="{FF2B5EF4-FFF2-40B4-BE49-F238E27FC236}">
                <a16:creationId xmlns:a16="http://schemas.microsoft.com/office/drawing/2014/main" id="{AF25BD5E-5EC6-4ECA-A509-66A0F4131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9" y="5156201"/>
            <a:ext cx="8731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0" name="Picture 37">
            <a:extLst>
              <a:ext uri="{FF2B5EF4-FFF2-40B4-BE49-F238E27FC236}">
                <a16:creationId xmlns:a16="http://schemas.microsoft.com/office/drawing/2014/main" id="{0B4DCDCE-2228-4A56-A740-D31BE45C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1" y="5164138"/>
            <a:ext cx="8048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7">
            <a:extLst>
              <a:ext uri="{FF2B5EF4-FFF2-40B4-BE49-F238E27FC236}">
                <a16:creationId xmlns:a16="http://schemas.microsoft.com/office/drawing/2014/main" id="{77096300-3B69-4945-9758-4257A6733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9" y="1782764"/>
            <a:ext cx="55403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>
            <a:extLst>
              <a:ext uri="{FF2B5EF4-FFF2-40B4-BE49-F238E27FC236}">
                <a16:creationId xmlns:a16="http://schemas.microsoft.com/office/drawing/2014/main" id="{67CACA28-3C7F-4E8C-B574-ED9ED88A4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1" y="1851025"/>
            <a:ext cx="66516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9">
            <a:extLst>
              <a:ext uri="{FF2B5EF4-FFF2-40B4-BE49-F238E27FC236}">
                <a16:creationId xmlns:a16="http://schemas.microsoft.com/office/drawing/2014/main" id="{1EC6C987-F12F-490B-A804-327ABB4F1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4" y="1624014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1DA5D2E9-E02F-4880-B768-31B48912D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6" y="1885951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17E0A1F6-844A-47EC-BFD5-4AE08A2B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25" y="1851025"/>
            <a:ext cx="1079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C2A8A3-213D-42EC-A50F-771C71007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892" y="2413001"/>
            <a:ext cx="9541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endParaRPr lang="en-US" altLang="en-US" sz="60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4837E6-4B5F-4F14-A1DD-F82026944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706" y="2455864"/>
            <a:ext cx="14382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193D12-35E7-497D-906C-F043ACBAC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0389" y="2460626"/>
            <a:ext cx="23775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altLang="en-US" sz="11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56DEBC-7F63-4F6F-8318-D8D5E0E29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529" y="3511551"/>
            <a:ext cx="102624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</a:t>
            </a:r>
            <a:endParaRPr lang="en-US" altLang="en-US" sz="60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597A04-970B-4C39-B6F9-B390E3FBA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0152" y="3557589"/>
            <a:ext cx="14093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ênh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8951" name="Picture 39">
            <a:extLst>
              <a:ext uri="{FF2B5EF4-FFF2-40B4-BE49-F238E27FC236}">
                <a16:creationId xmlns:a16="http://schemas.microsoft.com/office/drawing/2014/main" id="{9596BA0B-F302-4C0F-8DAE-F2B32B03B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4" y="3681414"/>
            <a:ext cx="947737" cy="78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AE8041-83B1-4BD7-878C-FDEB00E60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489" y="3608389"/>
            <a:ext cx="225093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ềnh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FA6B34-7785-4A4A-B809-D7A7DF8C6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6227" y="4876801"/>
            <a:ext cx="86914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endParaRPr lang="en-US" altLang="en-US" sz="60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072CC7-7608-4DE6-A1EC-C012856A0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104" y="4749801"/>
            <a:ext cx="12538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inh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8952" name="Picture 40">
            <a:extLst>
              <a:ext uri="{FF2B5EF4-FFF2-40B4-BE49-F238E27FC236}">
                <a16:creationId xmlns:a16="http://schemas.microsoft.com/office/drawing/2014/main" id="{D7F11225-354E-4FDE-9779-035864808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4" y="5230813"/>
            <a:ext cx="103187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9DE7313-17C4-43B4-A754-B8F7260B4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7450" y="4732338"/>
            <a:ext cx="2184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ịnh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8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FDB6E17-0E97-48FF-8513-A21A61159E4D}"/>
              </a:ext>
            </a:extLst>
          </p:cNvPr>
          <p:cNvSpPr/>
          <p:nvPr/>
        </p:nvSpPr>
        <p:spPr>
          <a:xfrm>
            <a:off x="3086100" y="533401"/>
            <a:ext cx="16002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endParaRPr lang="en-US" sz="40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E84AB00-7E53-46CC-B451-73E23787FFC6}"/>
              </a:ext>
            </a:extLst>
          </p:cNvPr>
          <p:cNvSpPr/>
          <p:nvPr/>
        </p:nvSpPr>
        <p:spPr>
          <a:xfrm>
            <a:off x="2552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40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952A6C-FC28-485B-BC0D-FE6763CE5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219201"/>
            <a:ext cx="5943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ênh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FFBDB7-3DC6-4F82-ACDE-FDA253301F24}"/>
              </a:ext>
            </a:extLst>
          </p:cNvPr>
          <p:cNvSpPr/>
          <p:nvPr/>
        </p:nvSpPr>
        <p:spPr>
          <a:xfrm>
            <a:off x="4514850" y="2133600"/>
            <a:ext cx="1028700" cy="7620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410D17-D853-4956-9DFF-642028B30609}"/>
              </a:ext>
            </a:extLst>
          </p:cNvPr>
          <p:cNvSpPr/>
          <p:nvPr/>
        </p:nvSpPr>
        <p:spPr>
          <a:xfrm>
            <a:off x="5548853" y="2152651"/>
            <a:ext cx="1714500" cy="7620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909F49-CE06-4E7C-BEFA-3B0113712133}"/>
              </a:ext>
            </a:extLst>
          </p:cNvPr>
          <p:cNvSpPr/>
          <p:nvPr/>
        </p:nvSpPr>
        <p:spPr>
          <a:xfrm>
            <a:off x="4495800" y="2895600"/>
            <a:ext cx="2743200" cy="838200"/>
          </a:xfrm>
          <a:prstGeom prst="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0EC01B-DDE6-49B7-BDBF-A85AD0A85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4584700"/>
            <a:ext cx="93345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alt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5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kênh</a:t>
            </a:r>
            <a:r>
              <a:rPr lang="en-US" altLang="en-US" sz="5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</a:t>
            </a:r>
            <a:r>
              <a:rPr lang="en-US" altLang="en-US" sz="5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ghềnh</a:t>
            </a:r>
            <a:r>
              <a:rPr lang="en-US" altLang="en-US" sz="5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5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lệnh</a:t>
            </a:r>
            <a:endParaRPr lang="en-US" altLang="en-US" sz="5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86920B6-FAEF-489F-8E92-E5F36CF33668}"/>
              </a:ext>
            </a:extLst>
          </p:cNvPr>
          <p:cNvCxnSpPr/>
          <p:nvPr/>
        </p:nvCxnSpPr>
        <p:spPr>
          <a:xfrm>
            <a:off x="6629400" y="4279900"/>
            <a:ext cx="1219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2AAD20C-7C07-4FC3-8C1E-A9A05C114F98}"/>
              </a:ext>
            </a:extLst>
          </p:cNvPr>
          <p:cNvCxnSpPr/>
          <p:nvPr/>
        </p:nvCxnSpPr>
        <p:spPr>
          <a:xfrm>
            <a:off x="3124200" y="4279900"/>
            <a:ext cx="91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0CDC9DE-516C-4299-92D0-E9CFCDDD726E}"/>
              </a:ext>
            </a:extLst>
          </p:cNvPr>
          <p:cNvCxnSpPr/>
          <p:nvPr/>
        </p:nvCxnSpPr>
        <p:spPr>
          <a:xfrm>
            <a:off x="9359900" y="4276725"/>
            <a:ext cx="10033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20241D4-519D-4260-AB13-C350DAF8CD77}"/>
              </a:ext>
            </a:extLst>
          </p:cNvPr>
          <p:cNvCxnSpPr/>
          <p:nvPr/>
        </p:nvCxnSpPr>
        <p:spPr>
          <a:xfrm>
            <a:off x="2552700" y="6172200"/>
            <a:ext cx="102870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762029F-D1DA-41DD-810D-E0444075B012}"/>
              </a:ext>
            </a:extLst>
          </p:cNvPr>
          <p:cNvCxnSpPr/>
          <p:nvPr/>
        </p:nvCxnSpPr>
        <p:spPr>
          <a:xfrm>
            <a:off x="2628900" y="5371429"/>
            <a:ext cx="914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EB121B4-2A33-4498-B3D2-458F796D0783}"/>
              </a:ext>
            </a:extLst>
          </p:cNvPr>
          <p:cNvCxnSpPr/>
          <p:nvPr/>
        </p:nvCxnSpPr>
        <p:spPr>
          <a:xfrm>
            <a:off x="8909050" y="5330056"/>
            <a:ext cx="9017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AB9252-B74C-48BB-B7FB-15C98DB79994}"/>
              </a:ext>
            </a:extLst>
          </p:cNvPr>
          <p:cNvCxnSpPr/>
          <p:nvPr/>
        </p:nvCxnSpPr>
        <p:spPr>
          <a:xfrm>
            <a:off x="6400800" y="5330056"/>
            <a:ext cx="8382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2E23921-6D23-4BFD-8F60-312F130AB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3112" y="1209676"/>
            <a:ext cx="1422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inh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79B68F-75AB-4BB7-801D-76B169182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506788"/>
            <a:ext cx="103632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altLang="en-US" sz="5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chanh</a:t>
            </a:r>
            <a:r>
              <a:rPr lang="en-US" altLang="en-US" sz="5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altLang="en-US" sz="5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altLang="en-US" sz="5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altLang="en-US" sz="5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endParaRPr lang="en-US" alt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459388-1DDA-4248-B495-21141AC1E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383213"/>
            <a:ext cx="8839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altLang="en-US" sz="5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kính</a:t>
            </a:r>
            <a:r>
              <a:rPr lang="en-US" altLang="en-US" sz="5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</a:t>
            </a:r>
            <a:r>
              <a:rPr lang="en-US" altLang="en-US" sz="5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altLang="en-US" sz="5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chỉnh</a:t>
            </a:r>
            <a:r>
              <a:rPr lang="en-US" altLang="en-US" sz="5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altLang="en-US" sz="5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thịnh</a:t>
            </a:r>
            <a:endParaRPr lang="en-US" altLang="en-US" sz="5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D26E363-B3F3-4165-869A-BD9B12B77913}"/>
              </a:ext>
            </a:extLst>
          </p:cNvPr>
          <p:cNvCxnSpPr/>
          <p:nvPr/>
        </p:nvCxnSpPr>
        <p:spPr>
          <a:xfrm>
            <a:off x="8610600" y="6207551"/>
            <a:ext cx="93980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4D39171-EBBD-4902-A65D-0A94FC524232}"/>
              </a:ext>
            </a:extLst>
          </p:cNvPr>
          <p:cNvCxnSpPr/>
          <p:nvPr/>
        </p:nvCxnSpPr>
        <p:spPr>
          <a:xfrm>
            <a:off x="5871328" y="6207551"/>
            <a:ext cx="76200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0" grpId="0" animBg="1"/>
      <p:bldP spid="25" grpId="0" animBg="1"/>
      <p:bldP spid="27" grpId="0"/>
      <p:bldP spid="22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2026</TotalTime>
  <Words>428</Words>
  <Application>Microsoft Office PowerPoint</Application>
  <PresentationFormat>Widescreen</PresentationFormat>
  <Paragraphs>80</Paragraphs>
  <Slides>23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.VnAvant</vt:lpstr>
      <vt:lpstr>.VnTimeH</vt:lpstr>
      <vt:lpstr>Arial</vt:lpstr>
      <vt:lpstr>Arial-Rounded</vt:lpstr>
      <vt:lpstr>Calibri</vt:lpstr>
      <vt:lpstr>Calibri Light</vt:lpstr>
      <vt:lpstr>Chivo Light</vt:lpstr>
      <vt:lpstr>HP001 4 hàng</vt:lpstr>
      <vt:lpstr>HP001 5Ha</vt:lpstr>
      <vt:lpstr>Lato</vt:lpstr>
      <vt:lpstr>Tahoma</vt:lpstr>
      <vt:lpstr>Times New Roman</vt:lpstr>
      <vt:lpstr>UTM Avo</vt:lpstr>
      <vt:lpstr>Default Design</vt:lpstr>
      <vt:lpstr>1_Default Design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anh      ênh     inh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TiÕt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DELL</cp:lastModifiedBy>
  <cp:revision>171</cp:revision>
  <dcterms:created xsi:type="dcterms:W3CDTF">2002-08-27T21:28:28Z</dcterms:created>
  <dcterms:modified xsi:type="dcterms:W3CDTF">2024-12-05T01:38:09Z</dcterms:modified>
</cp:coreProperties>
</file>