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  <p:sldMasterId id="2147483699" r:id="rId4"/>
    <p:sldMasterId id="2147483712" r:id="rId5"/>
    <p:sldMasterId id="2147483727" r:id="rId6"/>
  </p:sldMasterIdLst>
  <p:notesMasterIdLst>
    <p:notesMasterId r:id="rId32"/>
  </p:notesMasterIdLst>
  <p:sldIdLst>
    <p:sldId id="297" r:id="rId7"/>
    <p:sldId id="358" r:id="rId8"/>
    <p:sldId id="411" r:id="rId9"/>
    <p:sldId id="418" r:id="rId10"/>
    <p:sldId id="460" r:id="rId11"/>
    <p:sldId id="461" r:id="rId12"/>
    <p:sldId id="419" r:id="rId13"/>
    <p:sldId id="262" r:id="rId14"/>
    <p:sldId id="422" r:id="rId15"/>
    <p:sldId id="466" r:id="rId16"/>
    <p:sldId id="458" r:id="rId17"/>
    <p:sldId id="462" r:id="rId18"/>
    <p:sldId id="436" r:id="rId19"/>
    <p:sldId id="434" r:id="rId20"/>
    <p:sldId id="435" r:id="rId21"/>
    <p:sldId id="459" r:id="rId22"/>
    <p:sldId id="384" r:id="rId23"/>
    <p:sldId id="450" r:id="rId24"/>
    <p:sldId id="465" r:id="rId25"/>
    <p:sldId id="464" r:id="rId26"/>
    <p:sldId id="403" r:id="rId27"/>
    <p:sldId id="258" r:id="rId28"/>
    <p:sldId id="407" r:id="rId29"/>
    <p:sldId id="257" r:id="rId30"/>
    <p:sldId id="300" r:id="rId31"/>
  </p:sldIdLst>
  <p:sldSz cx="12192000" cy="6858000"/>
  <p:notesSz cx="6858000" cy="9144000"/>
  <p:embeddedFontLst>
    <p:embeddedFont>
      <p:font typeface="Calibri Light" panose="020F0302020204030204" pitchFamily="34" charset="0"/>
      <p:regular r:id="rId33"/>
      <p:italic r:id="rId34"/>
    </p:embeddedFont>
    <p:embeddedFont>
      <p:font typeface=".VnCooper" panose="020B7200000000000000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.VnHelvetInsH" panose="020B7200000000000000" pitchFamily="34" charset="0"/>
      <p:regular r:id="rId40"/>
    </p:embeddedFont>
    <p:embeddedFont>
      <p:font typeface="VNI-Avo" panose="020B0604020202020204"/>
      <p:regular r:id="rId41"/>
      <p:bold r:id="rId42"/>
      <p:italic r:id="rId43"/>
      <p:boldItalic r:id="rId44"/>
    </p:embeddedFont>
    <p:embeddedFont>
      <p:font typeface="宋体" panose="02010600030101010101" pitchFamily="2" charset="-122"/>
      <p:regular r:id="rId45"/>
    </p:embeddedFont>
    <p:embeddedFont>
      <p:font typeface="HP-087" panose="020B0604020202020204"/>
      <p:bold r:id="rId46"/>
    </p:embeddedFont>
    <p:embeddedFont>
      <p:font typeface="Arial-Rounded" panose="020B0500000000000000" charset="0"/>
      <p:regular r:id="rId47"/>
    </p:embeddedFont>
    <p:embeddedFont>
      <p:font typeface="HP001" panose="020B0604020202020204" charset="0"/>
      <p:regular r:id="rId48"/>
      <p:bold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99"/>
    <a:srgbClr val="0066FF"/>
    <a:srgbClr val="F4F7FD"/>
    <a:srgbClr val="FF9933"/>
    <a:srgbClr val="009900"/>
    <a:srgbClr val="002060"/>
    <a:srgbClr val="008000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9" d="100"/>
          <a:sy n="79" d="100"/>
        </p:scale>
        <p:origin x="88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tags" Target="tags/tag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4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40DEA-EF82-431F-A0F2-C1DDDE08F5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42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22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388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CÁCH SỬ DỤNG TRÒ CHƠI:  VD: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1=&gt;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 =&gt;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.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27A19-67F8-4681-961E-4448D114C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1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72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961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82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51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32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82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8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81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52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883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61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41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001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067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77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754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10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37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87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18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05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419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9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5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8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59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27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8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1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0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19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0631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62835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FDCC-8D99-4090-9A95-E773A061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A8E8A-9350-49DD-9E20-09D094F85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D7B4-518E-4FAB-9E91-7CC7DA9F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907A8-08EF-4BC7-B8B4-4B07F3E0E921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EC4C-FBB1-4044-A454-FE32E827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81D6-1CF1-4F5A-AA5E-C2DA5C71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D037-8CF1-4728-8284-3D4633DD16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423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2A21-B342-4402-8651-9E8F43F7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4F24-CA5D-46E7-9CCE-5B01CDFA2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7492-6404-41C8-908E-FE4FCE89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AF33D-62A9-4993-B2F2-2CA8E8436CE7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C6EA6-0AEE-4568-8AFF-5DB1832C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A173-E486-4451-8A43-9926A1EE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602-688B-4E5A-9301-0B5B8471EA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888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9012-DBA6-4FB3-8A1D-AD1B94E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4B43-F662-4FBB-81CB-9F36F149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99D8-C7C6-4B24-B9AD-74B8FB98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87889-08B3-49B9-9B7B-9006B4C27C76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EF06-6876-4EAA-B2E8-F68007DE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31B3-A0E6-4291-8057-44EA54C7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79AC-CB52-4D80-93BB-6CF4110D96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37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8164-D9D1-4720-B5F6-8204E9B7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5EF52-EC66-4650-A654-0B2AE89B9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2630-96E1-4F59-A30A-6B5060812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50F9-FC43-4754-B2BE-1A750925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AB530-B3ED-408C-9D9B-594C8FA6028B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1F18-A8DC-491B-B211-81CE80BE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023AB-20AE-433E-AEF9-F34931BA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62A0-0C32-4519-A2ED-864BFCA5FB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65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FDDE-D371-4FDE-9418-A23A3A99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50FEB-F17A-48CB-AD3F-CD177260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67B06-E0FC-4DFD-B10E-ED3A0CB21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5562C-3EA3-4ED2-8652-2849A67F1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DCD0E-C273-4127-BBC0-CCEEE9C1F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C04FC-874C-41E6-84C7-AB9980EC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987B2-C4CC-4F1E-BCF1-4FC9B8172819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5B7B1-A5DD-4726-8562-1B11A13D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05EC4-8120-4832-9B35-6A825A9F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04A0-B71B-45A2-B19C-78DA444944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628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FB1A-FC64-4BBB-AB76-B71FA09D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457D3-C543-4852-BB5D-F878F63F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2781B-6FD5-4610-8C7D-C5E1CC0B0FEB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5173-906B-466C-84E2-F6014869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F6407-C98E-4B59-8FE6-70294FF9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C4D-2D8D-4212-B9D9-D70573A56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565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CA4D5-938D-4E3D-A1E6-7393E09E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6709-DE4A-45CD-A274-40AD2D07EE2B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02E74-F241-485C-BDD2-DB84975B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A2F2F-8C0D-4365-AEBA-FEE7815C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7876-7077-4584-8839-E5E119CD37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5823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E1CA-D89C-4F66-9D28-4DF0801C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98EA-649D-4312-B0EB-C9DD52B0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0D4F4-66A1-46CB-BED7-D402B1B97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2F97C-CCD3-4F84-B31B-82F5B9AB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149DC-D99A-459E-995E-66A69B1A53A3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A12C3-7660-4954-8737-37DCF3B4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4141-5D5F-442C-82EE-EDE4D239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AD2-2943-4FF4-A59F-0CDD217F0C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7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1D83-92AB-47DE-90ED-1613DE34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15A4D-DC44-4C06-8DB6-017781FE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8E41C-36D3-4482-A2CF-3D20C5D36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247FB-1530-4D5C-A0F1-E62482CF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D8F8E-81F6-4D8C-9665-B1922FD86DA7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CEBA0-6277-4140-9620-26AA65F5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47453-2C7F-44FA-8C90-AE72087C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B736-C6BF-432C-9E0E-8CE637DBEE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308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9467-C933-4BD2-BA37-0D534C97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2F6CB-B1CB-4C17-8A1E-E631D10C2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F021-FCD2-4D60-BAD8-90B011DD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07A10-4121-4F6C-948D-B61D7E698C03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42F4-B788-488A-AF4A-56E1C385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C31FD-8CBE-4172-9A3E-05E646FA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8737-327E-4267-AF32-B689FB443E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965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5E1C8-15DE-40C6-80EC-6C5182D58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BA784-9C94-43E8-89E3-78E6D1C04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94EE-1CC6-4B6B-934A-AD412A89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D2053-1657-4C81-B0BA-81F874AFB0CE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9150-D1A3-42AE-902B-5A906B7E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1B6B-414D-4588-A7DE-885BC5AB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1AB2-9AAA-4EA3-92AD-2CF2494AAE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973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8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2961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6086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8C988-E092-4E5F-98DA-1E699C99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9E9CC-5CE3-4D41-9D4F-2EEFA643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3FE6-D5E3-4297-9BCA-7D3A68F64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B58035-19D2-4B2A-BC65-8A78935D8D7A}" type="datetimeFigureOut">
              <a:rPr lang="en-US" smtClean="0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9C99-57CB-4BBF-8209-3F8AE72B3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D307-AB1A-4422-92AD-AF9FCF8C2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C820-4AEB-49DB-845D-058AF19DCE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10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2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slide" Target="slide9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audio" Target="../media/audio1.wav"/><Relationship Id="rId9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79110" y="2272753"/>
            <a:ext cx="12012890" cy="307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hivo Light"/>
              </a:rPr>
              <a:t>Bài 56: ep, êp, ip,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945433" y="457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24882" y="-76200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1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231433" y="457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12349" y="1816728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48223" y="2818479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9911" y="1796567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288839" y="17932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ep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455088" y="457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8270033" y="45719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356BD-1BAE-4425-BF34-9715B67BAD02}"/>
              </a:ext>
            </a:extLst>
          </p:cNvPr>
          <p:cNvSpPr txBox="1"/>
          <p:nvPr/>
        </p:nvSpPr>
        <p:spPr>
          <a:xfrm flipH="1">
            <a:off x="3012233" y="3584299"/>
            <a:ext cx="8305800" cy="1811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nẹp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5A8F07-3980-4BF3-BCE7-ECE686F4CDFB}"/>
              </a:ext>
            </a:extLst>
          </p:cNvPr>
          <p:cNvSpPr txBox="1"/>
          <p:nvPr/>
        </p:nvSpPr>
        <p:spPr>
          <a:xfrm flipH="1">
            <a:off x="2282940" y="5310122"/>
            <a:ext cx="8305800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b="1" dirty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dép</a:t>
            </a:r>
            <a:r>
              <a:rPr lang="en-US" sz="4000" b="1" dirty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000" b="1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4000" b="1" dirty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b="1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bìm</a:t>
            </a:r>
            <a:r>
              <a:rPr lang="en-US" sz="4000" b="1" dirty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bịp</a:t>
            </a:r>
            <a:r>
              <a:rPr lang="en-US" sz="4000" b="1" dirty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b="1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000" b="1" dirty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sen</a:t>
            </a:r>
            <a:endParaRPr lang="en-US" sz="4000" b="1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1238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7400" y="75910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343400" y="75910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600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60190" y="3120380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1878" y="2098468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400806" y="2095144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ep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567055" y="75910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736" y="3224563"/>
            <a:ext cx="6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83820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up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1991131" y="4124559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keïp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neïp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kòp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nhòp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buùp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giuùp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129147" y="5518937"/>
            <a:ext cx="980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ñoâi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deùp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ñaàu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beáp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bìm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bòp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buùp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sen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4782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841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05000" y="2753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41263" y="4267201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΄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2868" y="2625513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łp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1669" y="2628582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Łp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4464744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Ďp</a:t>
            </a:r>
          </a:p>
        </p:txBody>
      </p:sp>
    </p:spTree>
    <p:extLst>
      <p:ext uri="{BB962C8B-B14F-4D97-AF65-F5344CB8AC3E}">
        <p14:creationId xmlns:p14="http://schemas.microsoft.com/office/powerpoint/2010/main" val="330778673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371600"/>
            <a:ext cx="6172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e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219200"/>
            <a:ext cx="6172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i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143000"/>
            <a:ext cx="6096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600" y="1371600"/>
            <a:ext cx="6324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44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ep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eâp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ip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up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36336" y="263483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3622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9933"/>
                </a:solidFill>
                <a:latin typeface=".VnCooper" pitchFamily="34" charset="0"/>
              </a:rPr>
              <a:t>56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9587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16070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506384" y="320040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511300" y="1781042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864" y="2532997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΄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3426" y="2537172"/>
            <a:ext cx="1284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łp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733" y="2533986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Łp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61546" y="2533986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Ďp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5819" y="3983413"/>
            <a:ext cx="2021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 χ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ĺp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1338" y="3983413"/>
            <a:ext cx="3749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 λ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Űm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λ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Żp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6470" y="3981692"/>
            <a:ext cx="3562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λ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Ǽp Ȥ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Ν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B9D32-51E2-46A9-8082-FC5570FC1916}"/>
              </a:ext>
            </a:extLst>
          </p:cNvPr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0FF524F3-0809-40C6-A46B-3F2A50104D11}"/>
                </a:ext>
              </a:extLst>
            </p:cNvPr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898327-9643-41AC-AE13-B4B778FA5B39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1998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65983" y="172026"/>
            <a:ext cx="1387349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</a:p>
        </p:txBody>
      </p:sp>
      <p:sp>
        <p:nvSpPr>
          <p:cNvPr id="5" name="Oval 4"/>
          <p:cNvSpPr/>
          <p:nvPr/>
        </p:nvSpPr>
        <p:spPr>
          <a:xfrm>
            <a:off x="0" y="224713"/>
            <a:ext cx="535469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54" y="3696095"/>
            <a:ext cx="11662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nghỉ lễ, nhà Hà có chú Tư và cô Lan đến chơi. Mẹ nấu 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gà, cơm 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rán cá 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Hà 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mẹ rửa rau quả và sắp 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bát đĩa. Bố thì dọn 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nhà cửa.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thật là vui.</a:t>
            </a:r>
          </a:p>
        </p:txBody>
      </p:sp>
      <p:pic>
        <p:nvPicPr>
          <p:cNvPr id="13" name="Picture 12" descr="118452868_583303069033386_19468580513998220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310" y="464234"/>
            <a:ext cx="7874097" cy="336217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52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endParaRPr lang="vi-VN" sz="4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5208" y="813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lang="vi-VN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1503218" y="1970810"/>
            <a:ext cx="9164782" cy="48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lớ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đèn p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05844" y="4506247"/>
            <a:ext cx="3104885" cy="861766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s-ES_tradnl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kumimoji="0" lang="es-ES_tradnl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_tradnl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endParaRPr kumimoji="0" lang="es-E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mũ le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97888" y="4451237"/>
            <a:ext cx="310407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s-ES_tradnl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_tradnl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mưa phù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961950" y="4451095"/>
            <a:ext cx="363997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nép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dế mè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15178" y="4451237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s-ES_tradnl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</a:t>
            </a:r>
            <a:r>
              <a:rPr kumimoji="0" lang="es-ES_tradnl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_tradnl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míp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bản t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5515" y="4464286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s-ES_tradnl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r>
              <a:rPr kumimoji="0" lang="es-ES_tradnl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_tradnl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bịp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un co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23944" y="4581486"/>
            <a:ext cx="310488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s-ES_tradnl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sen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giỏ đự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25" y="4588694"/>
            <a:ext cx="4022747" cy="2591602"/>
          </a:xfrm>
          <a:prstGeom prst="rect">
            <a:avLst/>
          </a:prstGeom>
        </p:spPr>
      </p:pic>
      <p:grpSp>
        <p:nvGrpSpPr>
          <p:cNvPr id="6" name="Group 1"/>
          <p:cNvGrpSpPr/>
          <p:nvPr/>
        </p:nvGrpSpPr>
        <p:grpSpPr>
          <a:xfrm>
            <a:off x="2370802" y="619445"/>
            <a:ext cx="1556676" cy="1048433"/>
            <a:chOff x="2341807" y="722423"/>
            <a:chExt cx="1167507" cy="10484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4250540" y="2642322"/>
            <a:ext cx="1556676" cy="1048433"/>
            <a:chOff x="5632842" y="2105111"/>
            <a:chExt cx="1167507" cy="1048431"/>
          </a:xfrm>
        </p:grpSpPr>
        <p:pic>
          <p:nvPicPr>
            <p:cNvPr id="11" name="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0082" y="1990174"/>
            <a:ext cx="1556676" cy="1048433"/>
            <a:chOff x="1559230" y="2459387"/>
            <a:chExt cx="1167507" cy="10484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4"/>
          <p:cNvGrpSpPr/>
          <p:nvPr/>
        </p:nvGrpSpPr>
        <p:grpSpPr>
          <a:xfrm>
            <a:off x="4266986" y="435444"/>
            <a:ext cx="1556676" cy="1048433"/>
            <a:chOff x="1559230" y="2459387"/>
            <a:chExt cx="1167507" cy="10484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3087600" y="1850678"/>
            <a:ext cx="1556676" cy="1048433"/>
            <a:chOff x="1559230" y="2459387"/>
            <a:chExt cx="1167507" cy="10484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14411" y="1608631"/>
            <a:ext cx="1556676" cy="1048433"/>
            <a:chOff x="1559230" y="2459387"/>
            <a:chExt cx="1167507" cy="104843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Oval mặt trời"/>
          <p:cNvSpPr/>
          <p:nvPr/>
        </p:nvSpPr>
        <p:spPr>
          <a:xfrm>
            <a:off x="9214338" y="1226807"/>
            <a:ext cx="1242655" cy="12043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38" name="trò chơi hái táo">
            <a:extLst>
              <a:ext uri="{FF2B5EF4-FFF2-40B4-BE49-F238E27FC236}">
                <a16:creationId xmlns:a16="http://schemas.microsoft.com/office/drawing/2014/main" id="{6A09F3A1-02AB-44DC-8258-7AE50EC14C7F}"/>
              </a:ext>
            </a:extLst>
          </p:cNvPr>
          <p:cNvSpPr/>
          <p:nvPr/>
        </p:nvSpPr>
        <p:spPr>
          <a:xfrm>
            <a:off x="6267266" y="-19255"/>
            <a:ext cx="602364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5000" b="1" i="0" u="none" strike="noStrike" kern="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5000" b="1" i="0" u="none" strike="noStrike" kern="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5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5000" b="1" i="0" u="none" strike="noStrike" kern="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5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rrow: Right 1">
            <a:hlinkClick r:id="rId10" action="ppaction://hlinksldjump"/>
            <a:extLst>
              <a:ext uri="{FF2B5EF4-FFF2-40B4-BE49-F238E27FC236}">
                <a16:creationId xmlns:a16="http://schemas.microsoft.com/office/drawing/2014/main" id="{3670F0BD-3248-4703-BF8C-031A9E705C20}"/>
              </a:ext>
            </a:extLst>
          </p:cNvPr>
          <p:cNvSpPr/>
          <p:nvPr/>
        </p:nvSpPr>
        <p:spPr>
          <a:xfrm>
            <a:off x="11034318" y="629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BA9B55E-7069-4256-9E8C-73F7AC3C8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1.11111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8138 0.66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4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19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24323 0.341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195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1771 0.45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25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95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4739 0.662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3409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195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2878 0.45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195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139 L -0.29974 0.491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195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9605433" y="4648200"/>
            <a:ext cx="2540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" y="609601"/>
            <a:ext cx="11442700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marL="0" marR="0" lvl="0" indent="0" algn="ctr" defTabSz="821055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HelvetInsH" panose="020B7200000000000000" pitchFamily="34" charset="0"/>
              <a:ea typeface="+mn-ea"/>
              <a:cs typeface="+mn-cs"/>
            </a:endParaRPr>
          </a:p>
          <a:p>
            <a:pPr marL="0" marR="0" lvl="0" indent="0" algn="ctr" defTabSz="821055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HelvetInsH" panose="020B7200000000000000" pitchFamily="34" charset="0"/>
              <a:ea typeface="+mn-ea"/>
              <a:cs typeface="+mn-cs"/>
            </a:endParaRPr>
          </a:p>
          <a:p>
            <a:pPr marL="0" marR="0" lvl="0" indent="0" algn="ctr" defTabSz="821055" rtl="0" eaLnBrk="0" fontAlgn="auto" latinLnBrk="0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3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HelvetInsH" panose="020B7200000000000000" pitchFamily="34" charset="0"/>
              <a:ea typeface="+mn-ea"/>
              <a:cs typeface="+mn-cs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19801"/>
            <a:ext cx="9144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5608638"/>
            <a:ext cx="14224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6021389"/>
            <a:ext cx="9144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57900"/>
            <a:ext cx="22352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4724400"/>
            <a:ext cx="18288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400" y="5943601"/>
            <a:ext cx="9144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1200" y="5638801"/>
            <a:ext cx="9144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0" y="5562600"/>
            <a:ext cx="1672167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9808634" y="4572000"/>
            <a:ext cx="905933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0363200" y="381000"/>
            <a:ext cx="18288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721600" y="533400"/>
            <a:ext cx="33528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00" y="304801"/>
            <a:ext cx="16256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5791200" y="3200400"/>
            <a:ext cx="224366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8026400" y="2895601"/>
            <a:ext cx="2438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420101" y="1765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10928350" y="698501"/>
            <a:ext cx="12763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10966450" y="2413001"/>
            <a:ext cx="12001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6096001" y="1981200"/>
            <a:ext cx="2222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7912101" y="622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5410201" y="584200"/>
            <a:ext cx="12001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9550400" y="990600"/>
            <a:ext cx="149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416800" y="0"/>
            <a:ext cx="18288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422400" y="838200"/>
            <a:ext cx="100584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-360" normalizeH="0" baseline="0" noProof="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</a:t>
            </a:r>
            <a:r>
              <a:rPr kumimoji="0" lang="en-US" sz="3600" b="1" i="0" u="none" strike="noStrike" kern="10" cap="none" spc="-360" normalizeH="0" baseline="0" noProof="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ào</a:t>
            </a:r>
            <a:r>
              <a:rPr kumimoji="0" lang="en-US" sz="3600" b="1" i="0" u="none" strike="noStrike" kern="10" cap="none" spc="-360" normalizeH="0" baseline="0" noProof="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-360" normalizeH="0" baseline="0" noProof="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các</a:t>
            </a:r>
            <a:r>
              <a:rPr kumimoji="0" lang="en-US" sz="3600" b="1" i="0" u="none" strike="noStrike" kern="10" cap="none" spc="-360" normalizeH="0" baseline="0" noProof="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-360" normalizeH="0" baseline="0" noProof="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em</a:t>
            </a:r>
            <a:r>
              <a:rPr kumimoji="0" lang="vi-VN" sz="3600" b="1" i="0" u="none" strike="noStrike" kern="10" cap="none" spc="-360" normalizeH="0" baseline="0" noProof="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 </a:t>
            </a:r>
            <a:endParaRPr kumimoji="0" lang="en-US" sz="3600" b="1" i="0" u="none" strike="noStrike" kern="10" cap="none" spc="-360" normalizeH="0" baseline="0" noProof="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10653185" y="4648200"/>
            <a:ext cx="1187449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2133600" y="2255838"/>
            <a:ext cx="80264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Hẹn</a:t>
            </a:r>
            <a:r>
              <a:rPr kumimoji="0" lang="en-US" sz="3600" b="0" i="0" u="none" strike="noStrike" kern="10" cap="none" spc="0" normalizeH="0" baseline="0" noProof="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gặp</a:t>
            </a:r>
            <a:r>
              <a:rPr kumimoji="0" lang="en-US" sz="3600" b="0" i="0" u="none" strike="noStrike" kern="10" cap="none" spc="0" normalizeH="0" baseline="0" noProof="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lại</a:t>
            </a:r>
            <a:r>
              <a:rPr kumimoji="0" lang="en-US" sz="3600" b="0" i="0" u="none" strike="noStrike" kern="10" cap="none" spc="0" normalizeH="0" baseline="0" noProof="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các</a:t>
            </a:r>
            <a:r>
              <a:rPr kumimoji="0" lang="en-US" sz="3600" b="0" i="0" u="none" strike="noStrike" kern="10" cap="none" spc="0" normalizeH="0" baseline="0" noProof="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em</a:t>
            </a:r>
            <a:endParaRPr kumimoji="0" lang="en-US" sz="3600" b="0" i="0" u="none" strike="noStrike" kern="10" cap="none" spc="0" normalizeH="0" baseline="0" noProof="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10000" b="70000"/>
          <a:stretch/>
        </p:blipFill>
        <p:spPr>
          <a:xfrm>
            <a:off x="1524000" y="0"/>
            <a:ext cx="9144000" cy="3752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547" y="4252611"/>
            <a:ext cx="9185767" cy="172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3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lang="en-US" sz="3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múp</a:t>
            </a:r>
            <a:r>
              <a:rPr lang="en-US" sz="3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míp</a:t>
            </a:r>
            <a:r>
              <a:rPr lang="en-US" sz="3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nép</a:t>
            </a:r>
            <a:r>
              <a:rPr lang="en-US" sz="3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vi-VN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83116" y="400273"/>
            <a:ext cx="3048000" cy="742728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endParaRPr lang="vi-V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4501" y="4411062"/>
            <a:ext cx="72327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b="1" dirty="0" err="1">
                <a:solidFill>
                  <a:srgbClr val="FC046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êp</a:t>
            </a:r>
            <a:endParaRPr lang="vi-VN" sz="3900" dirty="0">
              <a:solidFill>
                <a:srgbClr val="FC046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4423588"/>
            <a:ext cx="1371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C046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ip</a:t>
            </a:r>
            <a:endParaRPr lang="vi-VN" sz="3800" b="1" dirty="0">
              <a:solidFill>
                <a:srgbClr val="FC046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4395672"/>
            <a:ext cx="76014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rgbClr val="FC046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up</a:t>
            </a:r>
            <a:endParaRPr lang="vi-VN" sz="4100" dirty="0">
              <a:solidFill>
                <a:srgbClr val="FC046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2886" y="4408198"/>
            <a:ext cx="1371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C046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ep</a:t>
            </a:r>
            <a:endParaRPr lang="vi-VN" sz="4000" b="1" dirty="0">
              <a:solidFill>
                <a:srgbClr val="FC046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57400" y="75910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ep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6200" y="31102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vi-V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343400" y="759101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êpp</a:t>
            </a:r>
            <a:endParaRPr lang="en-US" sz="7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600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60190" y="3120380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ép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1878" y="2098468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400806" y="2095144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ep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567055" y="75910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ip</a:t>
            </a:r>
            <a:endParaRPr lang="en-US" sz="7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8382000" y="7591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00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201380" y="3962400"/>
            <a:ext cx="49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ep</a:t>
            </a:r>
            <a:r>
              <a:rPr lang="vi-V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êp</a:t>
            </a:r>
            <a:r>
              <a: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ip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up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5240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67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9203932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471319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611144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9513888" y="2968651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6673489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91748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5523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249127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5176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334000" y="924576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1" y="969736"/>
            <a:ext cx="200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 tiếng mới có vần ep, êp, ip, up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1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cùng thi tài! </a:t>
            </a:r>
            <a:endParaRPr lang="vi-VN" sz="24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487957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806916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970984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225895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795996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420" y="4191001"/>
            <a:ext cx="943381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up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8205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08" y="4190032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súp</a:t>
            </a:r>
            <a:endParaRPr lang="en-US" sz="3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3155346" y="4093735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súp</a:t>
            </a:r>
            <a:endParaRPr lang="en-US" sz="48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456" y="4182237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7970984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7543800" y="4419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5602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914400" y="1828800"/>
            <a:ext cx="1036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kẹp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nẹp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nếp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</a:t>
            </a: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kịp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6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6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52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vi-V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302171"/>
            <a:ext cx="11387107" cy="6698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5835766" y="3012511"/>
            <a:ext cx="3752426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Giải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lao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505200" y="5105400"/>
            <a:ext cx="2449145" cy="1026891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4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sen</a:t>
            </a:r>
            <a:endParaRPr lang="vi-VN" sz="4400" b="1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5093987"/>
            <a:ext cx="2454370" cy="1026891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bìm</a:t>
            </a:r>
            <a:r>
              <a:rPr lang="en-US" sz="44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bịp</a:t>
            </a:r>
            <a:endParaRPr lang="vi-VN" sz="4400" b="1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>
            <a:stCxn id="27" idx="2"/>
            <a:endCxn id="12" idx="0"/>
          </p:cNvCxnSpPr>
          <p:nvPr/>
        </p:nvCxnSpPr>
        <p:spPr bwMode="auto">
          <a:xfrm flipH="1">
            <a:off x="4729773" y="3280663"/>
            <a:ext cx="4701529" cy="18247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3085728" y="2864459"/>
            <a:ext cx="4381317" cy="22409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6" idx="2"/>
            <a:endCxn id="14" idx="0"/>
          </p:cNvCxnSpPr>
          <p:nvPr/>
        </p:nvCxnSpPr>
        <p:spPr bwMode="auto">
          <a:xfrm flipH="1">
            <a:off x="2065385" y="3280664"/>
            <a:ext cx="5151007" cy="18133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742842" y="152400"/>
            <a:ext cx="44230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5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5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5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vi-VN" sz="5000" b="1" dirty="0">
              <a:solidFill>
                <a:srgbClr val="008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71091" y="5105400"/>
            <a:ext cx="2591909" cy="1026891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4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dép</a:t>
            </a:r>
            <a:endParaRPr lang="vi-VN" sz="4400" b="1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9267875" y="5076120"/>
            <a:ext cx="2343596" cy="1015478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4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vi-VN" sz="4400" b="1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60000" r="69117" b="33333"/>
          <a:stretch/>
        </p:blipFill>
        <p:spPr>
          <a:xfrm>
            <a:off x="1733027" y="1808657"/>
            <a:ext cx="2016743" cy="1462768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5" t="58287" r="50517" b="33665"/>
          <a:stretch/>
        </p:blipFill>
        <p:spPr>
          <a:xfrm>
            <a:off x="3966630" y="1808659"/>
            <a:ext cx="2016743" cy="1472005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0" t="58613" r="29034" b="33665"/>
          <a:stretch/>
        </p:blipFill>
        <p:spPr>
          <a:xfrm>
            <a:off x="6203182" y="1810969"/>
            <a:ext cx="2026419" cy="1469695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2" t="58992" r="7360" b="34341"/>
          <a:stretch/>
        </p:blipFill>
        <p:spPr>
          <a:xfrm>
            <a:off x="8422930" y="1817895"/>
            <a:ext cx="2016743" cy="1462768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8" name="Straight Connector 27"/>
          <p:cNvCxnSpPr>
            <a:stCxn id="18" idx="0"/>
            <a:endCxn id="25" idx="2"/>
          </p:cNvCxnSpPr>
          <p:nvPr/>
        </p:nvCxnSpPr>
        <p:spPr bwMode="auto">
          <a:xfrm flipH="1" flipV="1">
            <a:off x="4975002" y="3280664"/>
            <a:ext cx="5464671" cy="17954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389</Words>
  <Application>Microsoft Office PowerPoint</Application>
  <PresentationFormat>Widescreen</PresentationFormat>
  <Paragraphs>124</Paragraphs>
  <Slides>25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Calibri Light</vt:lpstr>
      <vt:lpstr>.VnCooper</vt:lpstr>
      <vt:lpstr>Times New Roman</vt:lpstr>
      <vt:lpstr>Chivo Light</vt:lpstr>
      <vt:lpstr>Calibri</vt:lpstr>
      <vt:lpstr>Arial</vt:lpstr>
      <vt:lpstr>.VnHelvetInsH</vt:lpstr>
      <vt:lpstr>VNI-Avo</vt:lpstr>
      <vt:lpstr>宋体</vt:lpstr>
      <vt:lpstr>HP-087</vt:lpstr>
      <vt:lpstr>Arial-Rounded</vt:lpstr>
      <vt:lpstr>HP001</vt:lpstr>
      <vt:lpstr>Office Theme</vt:lpstr>
      <vt:lpstr>1_Default Design</vt:lpstr>
      <vt:lpstr>默认设计模板</vt:lpstr>
      <vt:lpstr>1_默认设计模板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ep  eâp  ip  up</vt:lpstr>
      <vt:lpstr>PowerPoint Presentation</vt:lpstr>
      <vt:lpstr>PowerPoint Presentation</vt:lpstr>
      <vt:lpstr>PowerPoint Presentation</vt:lpstr>
      <vt:lpstr>PowerPoint Presentation</vt:lpstr>
      <vt:lpstr>Khi nhà có khách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DELL</cp:lastModifiedBy>
  <cp:revision>340</cp:revision>
  <dcterms:created xsi:type="dcterms:W3CDTF">2006-08-16T00:00:00Z</dcterms:created>
  <dcterms:modified xsi:type="dcterms:W3CDTF">2024-12-05T01:39:20Z</dcterms:modified>
</cp:coreProperties>
</file>