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00" r:id="rId4"/>
    <p:sldMasterId id="2147483713" r:id="rId5"/>
  </p:sldMasterIdLst>
  <p:notesMasterIdLst>
    <p:notesMasterId r:id="rId26"/>
  </p:notesMasterIdLst>
  <p:sldIdLst>
    <p:sldId id="327" r:id="rId6"/>
    <p:sldId id="321" r:id="rId7"/>
    <p:sldId id="322" r:id="rId8"/>
    <p:sldId id="323" r:id="rId9"/>
    <p:sldId id="257" r:id="rId10"/>
    <p:sldId id="358" r:id="rId11"/>
    <p:sldId id="282" r:id="rId12"/>
    <p:sldId id="306" r:id="rId13"/>
    <p:sldId id="289" r:id="rId14"/>
    <p:sldId id="278" r:id="rId15"/>
    <p:sldId id="295" r:id="rId16"/>
    <p:sldId id="359" r:id="rId17"/>
    <p:sldId id="310" r:id="rId18"/>
    <p:sldId id="360" r:id="rId19"/>
    <p:sldId id="299" r:id="rId20"/>
    <p:sldId id="297" r:id="rId21"/>
    <p:sldId id="307" r:id="rId22"/>
    <p:sldId id="298" r:id="rId23"/>
    <p:sldId id="309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BC533-9158-4BF4-85E5-E98C20832B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D7C8C-65E7-49C8-93DD-7DBE0966F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6221C2EE-3263-4893-B34D-863C79C837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BC2459-36ED-4FE4-876F-5E70067550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58BDAC5-A91A-4A07-BD76-4A3DF131313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9D481E7-6024-4F21-A063-859E0F0444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43400"/>
            <a:ext cx="5029200" cy="4114800"/>
          </a:xfrm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33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CCEF-648E-4AD7-BAE4-F5E8CA49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300A-48E0-4585-BB5D-7EACBAE08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CBE36-BD12-4419-BF98-DEDF1C91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A3D9-5AC4-4CA2-A518-71CBB966EE7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050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8A128-448B-4A51-9B60-A374743A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AB883-2986-499E-B6D8-60F6F052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701F8-82D4-482E-9C31-0649F63B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30196-0D52-418F-8F84-4A1F9221F99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808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5CEBF-DCCD-4B5B-95B5-A5FBD69F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72C0D-B43B-4BD8-A2C4-1E3D722A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D8675-3D78-4C75-A0F0-899DD219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31B5A-06F9-4E02-AE01-E9248A83DB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3543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9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5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8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0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9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5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8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0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722A-5190-41EF-83B3-746075B9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78172-6690-42CD-BA3B-935111F6E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0312A-5B8D-4524-99F0-F99F9A27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01FA-65E7-4CD3-992B-7C9B64CB93B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5826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37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2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2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CAC951-BA84-4005-A9D6-B76286959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606AA1-A1E9-4689-94AB-BE2DB3BA2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B7D90C-B787-409E-8213-69939C4B43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2F78-5CAD-4484-8055-5226B8F6198E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16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75EB97-351E-4530-9B41-F26E475D03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4AAD7A-C73B-43D0-ACC5-FE484C781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525D45-7895-47F6-A414-17BC830D5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F3C88-A64B-4B58-A422-689F8A7430F3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31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1A24A6-3BC6-4505-BDE7-3483DDAE1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393B16-810B-4C8A-AA6F-A75E56A585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CB6281-B1FE-4006-8499-7F256886A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9A8BB-C9F5-4B02-A403-A506F2C24584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4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42D7E-7AD7-4916-B2A5-29C9453E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EC036-F431-4E16-AE58-E2EF3A86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5C3B8-EF7F-43BF-A535-259C9A4B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E4E56-5E02-4194-AD02-99E80568B49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2135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26851B-69BE-4764-8441-9B74075BC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DD0FE-9FDE-45E6-8504-C4D22E201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A356C-1506-420A-85EA-35E995171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FAAE6-175C-4188-95A8-14C001274081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0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DE8ADB-9C16-4A9C-AF92-FEDEE8571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81EB57-EDF5-4EEA-A251-D041BF38E4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BAB937A-EC91-4CAB-8453-3DEF892C6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6307F-00F6-43CB-883F-DDB2E436E365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868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CCFEC48-BB14-4A8A-8F7B-A423859A33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56BC55-80C7-4837-A00D-2EAC747C8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595322-483F-4B07-BEE4-32453D8E3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32A0A-B436-4262-8B22-D990D3001DB8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65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E55E86-193F-432D-ADAB-BC21D28A9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D0ED32-BAEB-4464-9830-E0C92C40A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D9F0F9-45DD-45DB-9C2B-09E9243A0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AEA45-86BD-49B0-B381-47F94DA4FDB5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25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9986B8-AD82-48E7-8DE2-D531B6768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EB3F7-77A2-460C-9762-77DD4DA952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362AA-73A2-4F20-8ECA-F4793F674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A8C2E-8D1D-45E2-A5BF-B39A66F03B79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0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1DA82-B49B-4216-93D3-68BA7AB49E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09FD7-1DA1-4860-9D93-DDBB219FD1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EDBBCA-CF74-4A93-8E99-FBAFA5CE7F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C43B8-F8D7-456E-B5A5-F39B039E4E44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88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E80524-5791-4C61-990F-E8940C5D2A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97FB66-08B3-46A6-B85C-2AA1D2BBA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728276-8CCE-4A49-A3A2-C07DDAC855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49B45-A281-40D9-8DEE-F86C3EAD2EAD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52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BDBA7-B8FE-4E0E-BE4C-F904F0ECD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F4F289-0090-4E71-98BD-03BA2425F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06636-FED3-46D5-99BA-4471B98577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E2BE7-C906-4E9C-8B1C-CEA469D35D43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7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1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35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D22B0E-BCCC-41F0-9624-F4C6DFF6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459B23-04E9-4B76-9032-6C70BAC0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665EFE-BC9C-4698-9A83-9C3903CE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B4C05-8640-4BA2-9CFC-D9D2A7C5F7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0915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66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57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613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14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06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53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963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36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404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66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315638-28CB-410C-970F-489FC3E1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5F2B52-74CB-462B-B920-E7B65981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EF2F92-07DE-4714-A033-09A221ED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6BCD6-49EF-45B8-B98B-C2854492417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6328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49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94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37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51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127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31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370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548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638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53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7EEDA9-409F-4926-B230-772CD148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82C8C7-A801-4670-85F6-FA996B6EC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E12C92-34AB-4E69-803D-62C35837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1C7EE-A7D2-4C71-96C1-F9D752692D0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99782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76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B7D7D8-707C-4ECA-B8DD-E5BDB187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3095700-1F73-4423-A594-F523436C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0AA159-197C-4AB0-8A07-8E5BBB5F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5E34F-6821-400C-8C65-5E9168AD6A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548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AF9695-06A6-46F4-A8BA-DB283FA5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12854F-676A-4FA4-93C5-5B2BEAD7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12D43-F5A1-4F27-B3C2-91B3C90C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4DBE-1E19-4B46-A5B3-71C20BCEDF9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097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BC4BE5-619F-4080-A75E-3EE1E4B3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42725D-F06F-4494-8273-9C401A71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B3AB6A-2C76-4F2F-81DE-0DEE7A6E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21A55-179F-4C55-B8C8-0ED2283F8D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204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1C822AF6-6712-4A5B-9DB7-4E467A8DF2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55BB279A-B5B7-40A8-BC15-BFB088E694A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9EF66-A8C8-4234-8922-4DA2FB29F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50CB-2782-4576-BD71-C7332F533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1BC9D-4F47-4CBC-93EB-11ABCDACD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SimSun" panose="02010600030101010101" pitchFamily="2" charset="-122"/>
              </a:defRPr>
            </a:lvl1pPr>
          </a:lstStyle>
          <a:p>
            <a:fld id="{D2D64A6C-0A78-4954-9DFB-BED811D59F4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1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6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1F89FA2-25F2-4FCD-B4FD-11009DF7A7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23613E-5653-4356-B819-4DC05DFEA4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0CF22A-F3E5-4093-BE24-35576E2950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99DD7E-8963-4CFB-AF97-074398F612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E58018-0CC4-4577-B99C-E0FE9A6CA7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EB255A74-7F13-4E37-853F-877A4DC13181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8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7384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8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phong-nen-powerpoint-de-thuong-28">
            <a:extLst>
              <a:ext uri="{FF2B5EF4-FFF2-40B4-BE49-F238E27FC236}">
                <a16:creationId xmlns:a16="http://schemas.microsoft.com/office/drawing/2014/main" id="{0FDF1360-4896-426A-B4F0-10D5648E5C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4925"/>
            <a:ext cx="12192000" cy="6838950"/>
          </a:xfrm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8F59D266-E5D6-4A12-B82E-491039B3D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8850" y="1103313"/>
            <a:ext cx="7886700" cy="1325562"/>
          </a:xfrm>
        </p:spPr>
        <p:txBody>
          <a:bodyPr/>
          <a:lstStyle/>
          <a:p>
            <a:pPr algn="ctr"/>
            <a:r>
              <a:rPr lang="en-US" altLang="zh-CN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zh-CN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>
            <a:extLst>
              <a:ext uri="{FF2B5EF4-FFF2-40B4-BE49-F238E27FC236}">
                <a16:creationId xmlns:a16="http://schemas.microsoft.com/office/drawing/2014/main" id="{232859ED-3CEB-43F9-ACBE-82FF7F64A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338" name="Text Box 19">
            <a:extLst>
              <a:ext uri="{FF2B5EF4-FFF2-40B4-BE49-F238E27FC236}">
                <a16:creationId xmlns:a16="http://schemas.microsoft.com/office/drawing/2014/main" id="{3EBFCB74-AD4F-43B9-841B-83409F13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7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EBEBC-983F-4D66-9645-32B135A7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92266"/>
            <a:ext cx="8001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760CEB-C5FD-458A-B577-19D9FA522718}"/>
              </a:ext>
            </a:extLst>
          </p:cNvPr>
          <p:cNvSpPr/>
          <p:nvPr/>
        </p:nvSpPr>
        <p:spPr>
          <a:xfrm>
            <a:off x="2514600" y="801688"/>
            <a:ext cx="2743200" cy="685800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altLang="en-US" sz="4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7AE96-4F22-4F9D-9F04-F7221D02D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657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847453-CE1C-4CE0-B08A-2915EDA79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5C128-2162-4CD0-9981-09B749C30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649666"/>
            <a:ext cx="2514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2E78B-F62D-483D-8628-1F7281BFF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3649665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BF892C-2AC1-4558-AA93-9E296FEBF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277" y="3649665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6265CB-E0D5-4DEE-9A17-4DF029F17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2085" y="3649665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9" grpId="0"/>
      <p:bldP spid="20" grpId="0"/>
      <p:bldP spid="8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87B4C36-F8F0-447F-A9C1-2FAFC52B4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ECC8871-BCC4-4826-BD47-195218AC2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557E564D-6161-4E2D-AC95-BB2B6940EE89}"/>
              </a:ext>
            </a:extLst>
          </p:cNvPr>
          <p:cNvSpPr>
            <a:spLocks noChangeArrowheads="1"/>
          </p:cNvSpPr>
          <p:nvPr/>
        </p:nvSpPr>
        <p:spPr bwMode="auto">
          <a:xfrm rot="18210374">
            <a:off x="8077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074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5C6D7E-6488-4493-9D08-9FC435FC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2057403"/>
            <a:ext cx="81391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D091F7-7A40-4219-8260-595E3401715C}"/>
              </a:ext>
            </a:extLst>
          </p:cNvPr>
          <p:cNvSpPr/>
          <p:nvPr/>
        </p:nvSpPr>
        <p:spPr>
          <a:xfrm>
            <a:off x="3086100" y="847728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0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5F2B27-942D-43E4-84FA-F20FF56F4217}"/>
              </a:ext>
            </a:extLst>
          </p:cNvPr>
          <p:cNvSpPr/>
          <p:nvPr/>
        </p:nvSpPr>
        <p:spPr>
          <a:xfrm>
            <a:off x="2590800" y="874716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ài 51_  et,êt,it - TV1  - KNTTVCS-(1080p)">
            <a:hlinkClick r:id="" action="ppaction://media"/>
            <a:extLst>
              <a:ext uri="{FF2B5EF4-FFF2-40B4-BE49-F238E27FC236}">
                <a16:creationId xmlns:a16="http://schemas.microsoft.com/office/drawing/2014/main" id="{05CD6D29-6F9F-4881-92D0-DE708F492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1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tu the ngoi">
            <a:extLst>
              <a:ext uri="{FF2B5EF4-FFF2-40B4-BE49-F238E27FC236}">
                <a16:creationId xmlns:a16="http://schemas.microsoft.com/office/drawing/2014/main" id="{57AA2449-B435-4B5A-8B99-5F84E1220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642955EB-E61E-4C90-B25F-6724753E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8" name="Rectangle 6">
            <a:extLst>
              <a:ext uri="{FF2B5EF4-FFF2-40B4-BE49-F238E27FC236}">
                <a16:creationId xmlns:a16="http://schemas.microsoft.com/office/drawing/2014/main" id="{29190E92-030B-4F09-97F9-5C0ACA4F8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220538C-53D0-4275-BC31-62B76E8E712C}"/>
              </a:ext>
            </a:extLst>
          </p:cNvPr>
          <p:cNvSpPr/>
          <p:nvPr/>
        </p:nvSpPr>
        <p:spPr>
          <a:xfrm>
            <a:off x="3086100" y="533403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  <a:endParaRPr lang="en-US" altLang="en-US" sz="40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3CA677-818A-4BA9-9E5A-08FDB3806FBD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"/>
              </a:rPr>
              <a:t>3</a:t>
            </a:r>
            <a:endParaRPr lang="en-US" sz="4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07DE0-CA13-4886-AAC8-08C42189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573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A708FEF-608E-4E2A-BCC6-92A048DE659E}"/>
              </a:ext>
            </a:extLst>
          </p:cNvPr>
          <p:cNvSpPr txBox="1"/>
          <p:nvPr/>
        </p:nvSpPr>
        <p:spPr>
          <a:xfrm>
            <a:off x="1514177" y="4385147"/>
            <a:ext cx="9227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nức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F5DCC5-594D-43EE-907C-45C17FDF6C65}"/>
              </a:ext>
            </a:extLst>
          </p:cNvPr>
          <p:cNvSpPr/>
          <p:nvPr/>
        </p:nvSpPr>
        <p:spPr>
          <a:xfrm>
            <a:off x="1790402" y="4370071"/>
            <a:ext cx="503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633C0-C820-423B-BEEC-9055DAF3B849}"/>
              </a:ext>
            </a:extLst>
          </p:cNvPr>
          <p:cNvSpPr/>
          <p:nvPr/>
        </p:nvSpPr>
        <p:spPr>
          <a:xfrm>
            <a:off x="5467660" y="4370071"/>
            <a:ext cx="503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et</a:t>
            </a:r>
            <a:endParaRPr lang="en-US" sz="3200" dirty="0">
              <a:solidFill>
                <a:srgbClr val="FF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65AE5AA-C7F2-42EF-8C88-FD3D2532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82" y="349960"/>
            <a:ext cx="8640381" cy="402011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7EF3DA-BF70-4E3F-8180-DECAB14B8B88}"/>
              </a:ext>
            </a:extLst>
          </p:cNvPr>
          <p:cNvSpPr/>
          <p:nvPr/>
        </p:nvSpPr>
        <p:spPr>
          <a:xfrm>
            <a:off x="2544658" y="4872927"/>
            <a:ext cx="497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it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6B5988-B28A-44EE-9241-211C29CE6F9C}"/>
              </a:ext>
            </a:extLst>
          </p:cNvPr>
          <p:cNvSpPr/>
          <p:nvPr/>
        </p:nvSpPr>
        <p:spPr>
          <a:xfrm>
            <a:off x="7150233" y="5343688"/>
            <a:ext cx="367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47F146-FB24-464C-96CB-412BD31A9C40}"/>
              </a:ext>
            </a:extLst>
          </p:cNvPr>
          <p:cNvCxnSpPr/>
          <p:nvPr/>
        </p:nvCxnSpPr>
        <p:spPr>
          <a:xfrm flipH="1">
            <a:off x="4527480" y="4370071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754DE1-0369-4151-8498-0302BDBFCA40}"/>
              </a:ext>
            </a:extLst>
          </p:cNvPr>
          <p:cNvCxnSpPr/>
          <p:nvPr/>
        </p:nvCxnSpPr>
        <p:spPr>
          <a:xfrm flipH="1">
            <a:off x="7542476" y="4400808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2280AB-837A-4FF0-95FE-EEF7B6BDB6F8}"/>
              </a:ext>
            </a:extLst>
          </p:cNvPr>
          <p:cNvCxnSpPr/>
          <p:nvPr/>
        </p:nvCxnSpPr>
        <p:spPr>
          <a:xfrm flipH="1">
            <a:off x="4315749" y="4914133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7696E-9C27-429A-B140-9D65F3520EBE}"/>
              </a:ext>
            </a:extLst>
          </p:cNvPr>
          <p:cNvCxnSpPr/>
          <p:nvPr/>
        </p:nvCxnSpPr>
        <p:spPr>
          <a:xfrm flipH="1">
            <a:off x="9894925" y="48729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E1C125D-1A58-4D6E-94AB-F7FD71A9B9D3}"/>
              </a:ext>
            </a:extLst>
          </p:cNvPr>
          <p:cNvCxnSpPr/>
          <p:nvPr/>
        </p:nvCxnSpPr>
        <p:spPr>
          <a:xfrm flipH="1">
            <a:off x="5000628" y="5928463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FD66C4-0FBC-4A86-B7A2-34D9FA086309}"/>
              </a:ext>
            </a:extLst>
          </p:cNvPr>
          <p:cNvCxnSpPr/>
          <p:nvPr/>
        </p:nvCxnSpPr>
        <p:spPr>
          <a:xfrm flipH="1">
            <a:off x="4870215" y="5928463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015113-6807-43BB-B7A9-1F5B0856785E}"/>
              </a:ext>
            </a:extLst>
          </p:cNvPr>
          <p:cNvSpPr/>
          <p:nvPr/>
        </p:nvSpPr>
        <p:spPr>
          <a:xfrm>
            <a:off x="6258757" y="244075"/>
            <a:ext cx="5734975" cy="6774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/>
      <p:bldP spid="28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N644">
            <a:extLst>
              <a:ext uri="{FF2B5EF4-FFF2-40B4-BE49-F238E27FC236}">
                <a16:creationId xmlns:a16="http://schemas.microsoft.com/office/drawing/2014/main" id="{82CC3100-D693-4D5B-B1E3-B2214704CD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3"/>
            <a:ext cx="4806950" cy="50387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9377EB-51F3-412F-B622-D4FB77945E2F}"/>
              </a:ext>
            </a:extLst>
          </p:cNvPr>
          <p:cNvSpPr/>
          <p:nvPr/>
        </p:nvSpPr>
        <p:spPr>
          <a:xfrm>
            <a:off x="3086100" y="533403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FFFFFF"/>
                </a:solidFill>
                <a:latin typeface=".VnAvant" panose="020B7200000000000000" pitchFamily="34" charset="0"/>
              </a:rPr>
              <a:t>Nãi</a:t>
            </a:r>
            <a:endParaRPr lang="en-US" sz="40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6ADD95-677E-4FCA-8448-8DAF5624304D}"/>
              </a:ext>
            </a:extLst>
          </p:cNvPr>
          <p:cNvSpPr/>
          <p:nvPr/>
        </p:nvSpPr>
        <p:spPr>
          <a:xfrm>
            <a:off x="2667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"/>
              </a:rPr>
              <a:t>4</a:t>
            </a:r>
            <a:endParaRPr lang="en-US" sz="4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EE904-5438-4069-9543-5A3D4164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6" y="2286003"/>
            <a:ext cx="7056437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B846A-1431-45D7-8378-E7E5821AF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209678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CB58AD-1FB7-49AF-8112-953C1856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7715F1-3BAF-4F3A-AF7E-96656CDD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4">
            <a:extLst>
              <a:ext uri="{FF2B5EF4-FFF2-40B4-BE49-F238E27FC236}">
                <a16:creationId xmlns:a16="http://schemas.microsoft.com/office/drawing/2014/main" id="{E2E39DF7-0B05-491F-83D9-E4853E747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3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>
            <a:extLst>
              <a:ext uri="{FF2B5EF4-FFF2-40B4-BE49-F238E27FC236}">
                <a16:creationId xmlns:a16="http://schemas.microsoft.com/office/drawing/2014/main" id="{6384F556-029B-494A-8A33-4519B58A81F2}"/>
              </a:ext>
            </a:extLst>
          </p:cNvPr>
          <p:cNvSpPr/>
          <p:nvPr/>
        </p:nvSpPr>
        <p:spPr>
          <a:xfrm>
            <a:off x="1714503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CA82DC-AF66-4AFF-A7FC-76B60645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3" y="330203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EEB53-DBE7-4ED8-8453-B2B2106A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7" y="2209803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BD8197-E3DC-4AB4-95D2-A0596792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6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6E9C68D-7FFB-460E-A9AE-12062D368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411291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A : ật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DB2A45-0C8D-430A-B473-C66715C5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77BA30-1CBE-486E-92EF-8ECBFE5B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337CC4-78F4-4AD0-AD55-EE9A5E907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41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02B4D6-3A13-4244-B581-F7ED95A9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A8DD29-4A5F-4143-869E-2ACC05E9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524524-97D7-46D8-9B99-26F991E9C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8" y="54133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641FAA-90D3-49CE-AD0A-080E1BA36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1E6939-1843-4E77-94B3-EF1F2183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45275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BA14BA-10DA-4498-998D-C4F43557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4E713E-AF28-4A40-A62A-1E58B6F0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292728" y="54514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F60E74-1B2F-4D33-8396-CF4D7975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5D0A44-96AB-487B-8188-EB8B36DA6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8" y="4343400"/>
            <a:ext cx="11033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E98B5C-6E63-4D0D-972C-A5CA337C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8121BC96-9A74-4A96-91A3-0A8E4EF88C5F}"/>
              </a:ext>
            </a:extLst>
          </p:cNvPr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b.... lửa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DDC88C-630A-42B1-AA88-794D615EB9F1}"/>
              </a:ext>
            </a:extLst>
          </p:cNvPr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noProof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A                   B                   C                   D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95E7B1-2463-4E99-84FC-8A07A0241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905003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B : ắt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70C50C7-5D93-4B09-9BAC-044F45E89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400303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C : ât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8E4E5CF-B427-4F0B-99C6-7B91DA99E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894016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D : 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ôn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DA4733-49BD-49D6-8EDE-21E2A0ABC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9EA356-69C7-4E83-8295-AF611E2E7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B82A5F-7EDA-4D24-AE56-F320F2282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4">
            <a:extLst>
              <a:ext uri="{FF2B5EF4-FFF2-40B4-BE49-F238E27FC236}">
                <a16:creationId xmlns:a16="http://schemas.microsoft.com/office/drawing/2014/main" id="{59136CAA-920E-4F7F-99F4-AAB4D885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3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>
            <a:extLst>
              <a:ext uri="{FF2B5EF4-FFF2-40B4-BE49-F238E27FC236}">
                <a16:creationId xmlns:a16="http://schemas.microsoft.com/office/drawing/2014/main" id="{7C4DBE42-4F98-498F-8BEC-B8905D392214}"/>
              </a:ext>
            </a:extLst>
          </p:cNvPr>
          <p:cNvSpPr/>
          <p:nvPr/>
        </p:nvSpPr>
        <p:spPr>
          <a:xfrm>
            <a:off x="3879853" y="3960813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393D79F-DA23-469E-BE61-9AB06DCF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3" y="330203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E734A-7B0D-4E0C-848C-1FBF6912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7" y="2209803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FA7F7-B2E1-438F-97A5-F6D62934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6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200190-333E-4EA8-8BB1-D4CC8CE14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97156D-71A7-415F-AEEC-B2A4EC60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4ECDF8-F4B4-4191-8CE1-5C77AB7B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41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F80D3-AF19-43C8-B47D-2034053C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D23C93-5913-435E-BB6D-0AB55C922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7FF1B0-ED6E-4164-A1FE-4796C168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8" y="54133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16A34E-82F4-4A96-BA60-5B4FE5118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9AF450-0A80-4450-9A3A-6AC18C11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346578"/>
            <a:ext cx="1062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CA428D-AFBA-4A1D-AD90-AD8676CFD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A041E6-DB67-4A7B-9F02-D940FD7BD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6DDA18-8C27-4910-BBAA-B9EB8F48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25526C68-BBE9-4BC0-825F-1B3E5688593D}"/>
              </a:ext>
            </a:extLst>
          </p:cNvPr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th...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EC79409-E8C2-47EF-A39B-98824F5924FA}"/>
              </a:ext>
            </a:extLst>
          </p:cNvPr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noProof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B                   C                   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3173F8-AE71-4D13-9316-7A38A017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219453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9D51B82-0C88-4D61-82B1-74A8336B5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411291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: ôc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C42CE2-2D22-4AB9-AA47-4A002DBDB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905003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: óc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672BE5-9645-4EE5-94D3-5BC176C1D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400303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: ôt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E88C74-DC7E-4D18-936F-3C005B98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894016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: 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2" grpId="0" build="allAtOnce"/>
      <p:bldP spid="3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3307D1-1C57-496D-AE78-0C27F2F5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2EDBCD-D043-4654-905C-5DF796C5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4">
            <a:extLst>
              <a:ext uri="{FF2B5EF4-FFF2-40B4-BE49-F238E27FC236}">
                <a16:creationId xmlns:a16="http://schemas.microsoft.com/office/drawing/2014/main" id="{30940AC3-EC65-4C1A-B212-F1E38695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3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>
            <a:extLst>
              <a:ext uri="{FF2B5EF4-FFF2-40B4-BE49-F238E27FC236}">
                <a16:creationId xmlns:a16="http://schemas.microsoft.com/office/drawing/2014/main" id="{09451329-EC3D-456A-A44A-BF61E9736D13}"/>
              </a:ext>
            </a:extLst>
          </p:cNvPr>
          <p:cNvSpPr/>
          <p:nvPr/>
        </p:nvSpPr>
        <p:spPr>
          <a:xfrm>
            <a:off x="1714503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F1961CA-6691-499E-A26F-33893E02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3" y="330203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0F209-BF29-4643-AC37-9CBD001B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7" y="2209803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6F025C-2781-4710-A635-D45D04BCC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6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5D10473-5F67-46FE-8F8B-38FBA1541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411288"/>
            <a:ext cx="524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: ai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4FF78DF-9509-43F9-A06C-8E09C3A9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1D9F14-68A0-45F0-B534-CEE0CE1D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8A3FEC-1D79-4D72-ABC5-908C1C9DC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41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11D0B-C895-44EB-9939-1CD9D53B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D6B2AF-50CA-42AE-BBC7-73643F89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8D68AF-D00D-432F-8D69-5784BD7C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8" y="54133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1C63F4-5FBD-44FD-9AE8-1DEBEADE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7A734E-13D8-40BA-B4DF-2DF8E807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45275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5B956F-40EF-4A95-91D0-A3D532C7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192F69-DF51-4EC6-8FC9-D622949A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292728" y="54514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47121B-F2ED-4109-8173-43130C4A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8B47B8-2684-4B66-BAE9-839854FA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8" y="4343400"/>
            <a:ext cx="11033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B9344A-4550-4B6C-80DF-C98BA759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E3620BCA-B798-423D-B4E1-D45AFFD938C6}"/>
              </a:ext>
            </a:extLst>
          </p:cNvPr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đ....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7381AC8-5810-4509-AD61-EDE085BA4726}"/>
              </a:ext>
            </a:extLst>
          </p:cNvPr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noProof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B                   C                   D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9D00982-D346-4606-BA21-4DAC4B2DB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905000"/>
            <a:ext cx="524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: âu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02D4FB4-B44B-4D3A-9589-AFF33B165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400303"/>
            <a:ext cx="52466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: ôi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0B2E269-0520-4728-B67D-E8D3E54BB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894013"/>
            <a:ext cx="524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: ui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81400" y="604385"/>
            <a:ext cx="5529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  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it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2C12CC-B80D-4DA8-B8CB-19398ACFC2FC}"/>
              </a:ext>
            </a:extLst>
          </p:cNvPr>
          <p:cNvSpPr/>
          <p:nvPr/>
        </p:nvSpPr>
        <p:spPr>
          <a:xfrm>
            <a:off x="2971800" y="838203"/>
            <a:ext cx="28956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40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endParaRPr lang="en-US" altLang="zh-CN" sz="400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EEC5FE-EE1E-469E-AFF2-697CDB996D99}"/>
              </a:ext>
            </a:extLst>
          </p:cNvPr>
          <p:cNvSpPr/>
          <p:nvPr/>
        </p:nvSpPr>
        <p:spPr>
          <a:xfrm>
            <a:off x="2590800" y="944566"/>
            <a:ext cx="533400" cy="5429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FE779-F7B9-417C-ACD5-392AA632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81534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19FAA-45A4-48AF-BA5D-197B19CCD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953000"/>
            <a:ext cx="8001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lang="en-US" altLang="zh-CN" sz="4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5DEDB-5EBA-4CD1-B147-3274E4BC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319" y="4933025"/>
            <a:ext cx="1228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74807E-818B-4D60-A04A-0B86860BF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183" y="4953000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962C3-7E3B-4545-A521-9FDB06C0B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086" y="4953000"/>
            <a:ext cx="1511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êt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1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B98962-1955-4C9F-8211-55AAB27AA6A2}"/>
              </a:ext>
            </a:extLst>
          </p:cNvPr>
          <p:cNvSpPr/>
          <p:nvPr/>
        </p:nvSpPr>
        <p:spPr>
          <a:xfrm>
            <a:off x="3086100" y="533403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en-US" sz="40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611B26-738A-450B-B4C2-2E0A8243FB58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929C9E-D99B-48BC-AE51-03B5BCEC1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270" y="1295403"/>
            <a:ext cx="556223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et      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êt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DD2BEA-8336-4ACC-8971-A7166914B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020" y="1319216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3268F-4AED-4939-8DE8-CC525AF1928E}"/>
              </a:ext>
            </a:extLst>
          </p:cNvPr>
          <p:cNvSpPr/>
          <p:nvPr/>
        </p:nvSpPr>
        <p:spPr>
          <a:xfrm>
            <a:off x="4470661" y="2286000"/>
            <a:ext cx="10287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416DF-9A29-4903-8B3C-94E5F9A394C8}"/>
              </a:ext>
            </a:extLst>
          </p:cNvPr>
          <p:cNvSpPr/>
          <p:nvPr/>
        </p:nvSpPr>
        <p:spPr>
          <a:xfrm>
            <a:off x="5524500" y="2286000"/>
            <a:ext cx="12192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8AB99E-BBB6-4F0A-B594-73124A68B6C2}"/>
              </a:ext>
            </a:extLst>
          </p:cNvPr>
          <p:cNvSpPr/>
          <p:nvPr/>
        </p:nvSpPr>
        <p:spPr>
          <a:xfrm>
            <a:off x="4495800" y="2895600"/>
            <a:ext cx="2247900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6CE406-4197-4E93-9161-83FC6AD28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2"/>
            <a:ext cx="6591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ét</a:t>
            </a:r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s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ét</a:t>
            </a:r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v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ẹt</a:t>
            </a:r>
            <a:endParaRPr lang="vi-VN" altLang="en-US" sz="4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dệt</a:t>
            </a:r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t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vi-VN" alt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v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</a:t>
            </a:r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endParaRPr lang="en-US" altLang="en-US" sz="4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982D39-5BA0-40FF-8A8D-3EF37AE271A3}"/>
              </a:ext>
            </a:extLst>
          </p:cNvPr>
          <p:cNvCxnSpPr>
            <a:cxnSpLocks/>
          </p:cNvCxnSpPr>
          <p:nvPr/>
        </p:nvCxnSpPr>
        <p:spPr>
          <a:xfrm>
            <a:off x="3133725" y="4500978"/>
            <a:ext cx="3729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FF8365D-8313-4C42-8A3F-C7CEEAFF40F4}"/>
              </a:ext>
            </a:extLst>
          </p:cNvPr>
          <p:cNvCxnSpPr>
            <a:cxnSpLocks/>
          </p:cNvCxnSpPr>
          <p:nvPr/>
        </p:nvCxnSpPr>
        <p:spPr>
          <a:xfrm>
            <a:off x="4743450" y="4500978"/>
            <a:ext cx="4144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033653-3121-4EBF-9D27-EBDD419ADA9F}"/>
              </a:ext>
            </a:extLst>
          </p:cNvPr>
          <p:cNvCxnSpPr>
            <a:cxnSpLocks/>
          </p:cNvCxnSpPr>
          <p:nvPr/>
        </p:nvCxnSpPr>
        <p:spPr>
          <a:xfrm>
            <a:off x="6858740" y="4545366"/>
            <a:ext cx="3765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8A314E-81F3-40C4-9408-0BECFAC0DCE5}"/>
              </a:ext>
            </a:extLst>
          </p:cNvPr>
          <p:cNvCxnSpPr>
            <a:cxnSpLocks/>
          </p:cNvCxnSpPr>
          <p:nvPr/>
        </p:nvCxnSpPr>
        <p:spPr>
          <a:xfrm>
            <a:off x="3238500" y="5250679"/>
            <a:ext cx="41022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4A2A1F-677A-45C6-B4C0-B3F02DAFD8AA}"/>
              </a:ext>
            </a:extLst>
          </p:cNvPr>
          <p:cNvCxnSpPr>
            <a:cxnSpLocks/>
          </p:cNvCxnSpPr>
          <p:nvPr/>
        </p:nvCxnSpPr>
        <p:spPr>
          <a:xfrm>
            <a:off x="4872176" y="5250679"/>
            <a:ext cx="4455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7DE2A14-ED73-4BAD-87C0-1000DC8A9488}"/>
              </a:ext>
            </a:extLst>
          </p:cNvPr>
          <p:cNvCxnSpPr>
            <a:cxnSpLocks/>
          </p:cNvCxnSpPr>
          <p:nvPr/>
        </p:nvCxnSpPr>
        <p:spPr>
          <a:xfrm>
            <a:off x="6858740" y="5250679"/>
            <a:ext cx="37656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D43403-3EBB-494E-9E1A-7E71A8166BB7}"/>
              </a:ext>
            </a:extLst>
          </p:cNvPr>
          <p:cNvCxnSpPr>
            <a:cxnSpLocks/>
          </p:cNvCxnSpPr>
          <p:nvPr/>
        </p:nvCxnSpPr>
        <p:spPr>
          <a:xfrm>
            <a:off x="2996352" y="6019800"/>
            <a:ext cx="242148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A0CECC-8CD1-4A73-B649-7309DF54B1A6}"/>
              </a:ext>
            </a:extLst>
          </p:cNvPr>
          <p:cNvCxnSpPr/>
          <p:nvPr/>
        </p:nvCxnSpPr>
        <p:spPr>
          <a:xfrm>
            <a:off x="5041776" y="5957656"/>
            <a:ext cx="32385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DFA3C2-11AD-435C-BCD6-2936F3512A7A}"/>
              </a:ext>
            </a:extLst>
          </p:cNvPr>
          <p:cNvCxnSpPr/>
          <p:nvPr/>
        </p:nvCxnSpPr>
        <p:spPr>
          <a:xfrm>
            <a:off x="7047020" y="6019800"/>
            <a:ext cx="32385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/>
      <p:bldP spid="20" grpId="0"/>
      <p:bldP spid="7" grpId="0" animBg="1"/>
      <p:bldP spid="10" grpId="0" animBg="1"/>
      <p:bldP spid="25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AN644">
            <a:extLst>
              <a:ext uri="{FF2B5EF4-FFF2-40B4-BE49-F238E27FC236}">
                <a16:creationId xmlns:a16="http://schemas.microsoft.com/office/drawing/2014/main" id="{8B3B1011-1A2C-4DFA-AB66-468F672455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3"/>
            <a:ext cx="4806950" cy="50387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247</Words>
  <Application>Microsoft Office PowerPoint</Application>
  <PresentationFormat>Widescreen</PresentationFormat>
  <Paragraphs>66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等线 Light</vt:lpstr>
      <vt:lpstr>Lato</vt:lpstr>
      <vt:lpstr>Times New Roman</vt:lpstr>
      <vt:lpstr>UTM Avo</vt:lpstr>
      <vt:lpstr>1_Office Theme</vt:lpstr>
      <vt:lpstr>Office 主题​​</vt:lpstr>
      <vt:lpstr>Default Design</vt:lpstr>
      <vt:lpstr>默认设计模板</vt:lpstr>
      <vt:lpstr>Simple Light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tran thao</dc:creator>
  <cp:lastModifiedBy>DELL</cp:lastModifiedBy>
  <cp:revision>10</cp:revision>
  <dcterms:created xsi:type="dcterms:W3CDTF">2021-08-21T14:57:25Z</dcterms:created>
  <dcterms:modified xsi:type="dcterms:W3CDTF">2024-12-05T01:46:14Z</dcterms:modified>
</cp:coreProperties>
</file>