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689" r:id="rId3"/>
    <p:sldMasterId id="2147483717" r:id="rId4"/>
    <p:sldMasterId id="2147483730" r:id="rId5"/>
  </p:sldMasterIdLst>
  <p:notesMasterIdLst>
    <p:notesMasterId r:id="rId33"/>
  </p:notesMasterIdLst>
  <p:sldIdLst>
    <p:sldId id="331" r:id="rId6"/>
    <p:sldId id="332" r:id="rId7"/>
    <p:sldId id="333" r:id="rId8"/>
    <p:sldId id="334" r:id="rId9"/>
    <p:sldId id="335" r:id="rId10"/>
    <p:sldId id="336" r:id="rId11"/>
    <p:sldId id="358" r:id="rId12"/>
    <p:sldId id="256" r:id="rId13"/>
    <p:sldId id="316" r:id="rId14"/>
    <p:sldId id="337" r:id="rId15"/>
    <p:sldId id="338" r:id="rId16"/>
    <p:sldId id="304" r:id="rId17"/>
    <p:sldId id="339" r:id="rId18"/>
    <p:sldId id="340" r:id="rId19"/>
    <p:sldId id="341" r:id="rId20"/>
    <p:sldId id="434" r:id="rId21"/>
    <p:sldId id="435" r:id="rId22"/>
    <p:sldId id="436" r:id="rId23"/>
    <p:sldId id="305" r:id="rId24"/>
    <p:sldId id="359" r:id="rId25"/>
    <p:sldId id="258" r:id="rId26"/>
    <p:sldId id="260" r:id="rId27"/>
    <p:sldId id="343" r:id="rId28"/>
    <p:sldId id="344" r:id="rId29"/>
    <p:sldId id="306" r:id="rId30"/>
    <p:sldId id="345" r:id="rId31"/>
    <p:sldId id="299" r:id="rId32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931" y="38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5080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35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05/12/2024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êu đề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05/12/2024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38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3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5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1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1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8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8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25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59239" y="987425"/>
            <a:ext cx="5786438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8778" y="1122400"/>
            <a:ext cx="8572662" cy="2387680"/>
          </a:xfrm>
          <a:prstGeom prst="rect">
            <a:avLst/>
          </a:prstGeom>
        </p:spPr>
        <p:txBody>
          <a:bodyPr anchor="b"/>
          <a:lstStyle>
            <a:lvl1pPr algn="ctr">
              <a:defRPr sz="56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28778" y="3602159"/>
            <a:ext cx="857266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3"/>
            </a:lvl1pPr>
            <a:lvl2pPr marL="426951" indent="0" algn="ctr">
              <a:buNone/>
              <a:defRPr sz="1866"/>
            </a:lvl2pPr>
            <a:lvl3pPr marL="853900" indent="0" algn="ctr">
              <a:buNone/>
              <a:defRPr sz="1679"/>
            </a:lvl3pPr>
            <a:lvl4pPr marL="1280851" indent="0" algn="ctr">
              <a:buNone/>
              <a:defRPr sz="1493"/>
            </a:lvl4pPr>
            <a:lvl5pPr marL="1707370" indent="0" algn="ctr">
              <a:buNone/>
              <a:defRPr sz="1493"/>
            </a:lvl5pPr>
            <a:lvl6pPr marL="2134320" indent="0" algn="ctr">
              <a:buNone/>
              <a:defRPr sz="1493"/>
            </a:lvl6pPr>
            <a:lvl7pPr marL="2561271" indent="0" algn="ctr">
              <a:buNone/>
              <a:defRPr sz="1493"/>
            </a:lvl7pPr>
            <a:lvl8pPr marL="2988220" indent="0" algn="ctr">
              <a:buNone/>
              <a:defRPr sz="1493"/>
            </a:lvl8pPr>
            <a:lvl9pPr marL="3415171" indent="0" algn="ctr">
              <a:buNone/>
              <a:defRPr sz="149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833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462" y="1158128"/>
            <a:ext cx="5606313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3896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9875" y="1709796"/>
            <a:ext cx="9858562" cy="2852833"/>
          </a:xfrm>
          <a:prstGeom prst="rect">
            <a:avLst/>
          </a:prstGeom>
        </p:spPr>
        <p:txBody>
          <a:bodyPr anchor="b"/>
          <a:lstStyle>
            <a:lvl1pPr>
              <a:defRPr sz="56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79875" y="4589618"/>
            <a:ext cx="9858562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43">
                <a:solidFill>
                  <a:schemeClr val="tx1">
                    <a:tint val="75000"/>
                  </a:schemeClr>
                </a:solidFill>
              </a:defRPr>
            </a:lvl1pPr>
            <a:lvl2pPr marL="42695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2pPr>
            <a:lvl3pPr marL="85390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3pPr>
            <a:lvl4pPr marL="128085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737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43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12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82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5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932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8654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32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365139"/>
            <a:ext cx="9858562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2621" y="1778497"/>
            <a:ext cx="4569062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51" indent="0">
              <a:buNone/>
              <a:defRPr sz="2243"/>
            </a:lvl2pPr>
            <a:lvl3pPr marL="853900" indent="0">
              <a:buNone/>
              <a:defRPr sz="1866"/>
            </a:lvl3pPr>
            <a:lvl4pPr marL="1280851" indent="0">
              <a:buNone/>
              <a:defRPr sz="1679"/>
            </a:lvl4pPr>
            <a:lvl5pPr marL="1707370" indent="0">
              <a:buNone/>
              <a:defRPr sz="1679"/>
            </a:lvl5pPr>
            <a:lvl6pPr marL="2134320" indent="0">
              <a:buNone/>
              <a:defRPr sz="1679"/>
            </a:lvl6pPr>
            <a:lvl7pPr marL="2561271" indent="0">
              <a:buNone/>
              <a:defRPr sz="1679"/>
            </a:lvl7pPr>
            <a:lvl8pPr marL="2988220" indent="0">
              <a:buNone/>
              <a:defRPr sz="1679"/>
            </a:lvl8pPr>
            <a:lvl9pPr marL="3415171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621" y="2665468"/>
            <a:ext cx="4569062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65990" y="1778497"/>
            <a:ext cx="45915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51" indent="0">
              <a:buNone/>
              <a:defRPr sz="2243"/>
            </a:lvl2pPr>
            <a:lvl3pPr marL="853900" indent="0">
              <a:buNone/>
              <a:defRPr sz="1866"/>
            </a:lvl3pPr>
            <a:lvl4pPr marL="1280851" indent="0">
              <a:buNone/>
              <a:defRPr sz="1679"/>
            </a:lvl4pPr>
            <a:lvl5pPr marL="1707370" indent="0">
              <a:buNone/>
              <a:defRPr sz="1679"/>
            </a:lvl5pPr>
            <a:lvl6pPr marL="2134320" indent="0">
              <a:buNone/>
              <a:defRPr sz="1679"/>
            </a:lvl6pPr>
            <a:lvl7pPr marL="2561271" indent="0">
              <a:buNone/>
              <a:defRPr sz="1679"/>
            </a:lvl7pPr>
            <a:lvl8pPr marL="2988220" indent="0">
              <a:buNone/>
              <a:defRPr sz="1679"/>
            </a:lvl8pPr>
            <a:lvl9pPr marL="3415171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65990" y="2665468"/>
            <a:ext cx="45915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464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38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5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7" y="457217"/>
            <a:ext cx="3686542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9332" y="987458"/>
            <a:ext cx="5786547" cy="4873788"/>
          </a:xfrm>
          <a:prstGeom prst="rect">
            <a:avLst/>
          </a:prstGeom>
        </p:spPr>
        <p:txBody>
          <a:bodyPr/>
          <a:lstStyle>
            <a:lvl1pPr>
              <a:defRPr sz="2989"/>
            </a:lvl1pPr>
            <a:lvl2pPr>
              <a:defRPr sz="2616"/>
            </a:lvl2pPr>
            <a:lvl3pPr>
              <a:defRPr sz="2243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7" y="2057469"/>
            <a:ext cx="3686542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426951" indent="0">
              <a:buNone/>
              <a:defRPr sz="1306"/>
            </a:lvl2pPr>
            <a:lvl3pPr marL="853900" indent="0">
              <a:buNone/>
              <a:defRPr sz="1119"/>
            </a:lvl3pPr>
            <a:lvl4pPr marL="1280851" indent="0">
              <a:buNone/>
              <a:defRPr sz="933"/>
            </a:lvl4pPr>
            <a:lvl5pPr marL="1707370" indent="0">
              <a:buNone/>
              <a:defRPr sz="933"/>
            </a:lvl5pPr>
            <a:lvl6pPr marL="2134320" indent="0">
              <a:buNone/>
              <a:defRPr sz="933"/>
            </a:lvl6pPr>
            <a:lvl7pPr marL="2561271" indent="0">
              <a:buNone/>
              <a:defRPr sz="933"/>
            </a:lvl7pPr>
            <a:lvl8pPr marL="2988220" indent="0">
              <a:buNone/>
              <a:defRPr sz="933"/>
            </a:lvl8pPr>
            <a:lvl9pPr marL="3415171" indent="0">
              <a:buNone/>
              <a:defRPr sz="9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80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457217"/>
            <a:ext cx="3905089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59332" y="457217"/>
            <a:ext cx="578654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89"/>
            </a:lvl1pPr>
            <a:lvl2pPr marL="426951" indent="0">
              <a:buNone/>
              <a:defRPr sz="2616"/>
            </a:lvl2pPr>
            <a:lvl3pPr marL="853900" indent="0">
              <a:buNone/>
              <a:defRPr sz="2243"/>
            </a:lvl3pPr>
            <a:lvl4pPr marL="1280851" indent="0">
              <a:buNone/>
              <a:defRPr sz="1866"/>
            </a:lvl4pPr>
            <a:lvl5pPr marL="1707370" indent="0">
              <a:buNone/>
              <a:defRPr sz="1866"/>
            </a:lvl5pPr>
            <a:lvl6pPr marL="2134320" indent="0">
              <a:buNone/>
              <a:defRPr sz="1866"/>
            </a:lvl6pPr>
            <a:lvl7pPr marL="2561271" indent="0">
              <a:buNone/>
              <a:defRPr sz="1866"/>
            </a:lvl7pPr>
            <a:lvl8pPr marL="2988220" indent="0">
              <a:buNone/>
              <a:defRPr sz="1866"/>
            </a:lvl8pPr>
            <a:lvl9pPr marL="3415171" indent="0">
              <a:buNone/>
              <a:defRPr sz="18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6" y="2057469"/>
            <a:ext cx="3905089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426951" indent="0">
              <a:buNone/>
              <a:defRPr sz="1679"/>
            </a:lvl2pPr>
            <a:lvl3pPr marL="853900" indent="0">
              <a:buNone/>
              <a:defRPr sz="1493"/>
            </a:lvl3pPr>
            <a:lvl4pPr marL="1280851" indent="0">
              <a:buNone/>
              <a:defRPr sz="1306"/>
            </a:lvl4pPr>
            <a:lvl5pPr marL="1707370" indent="0">
              <a:buNone/>
              <a:defRPr sz="1306"/>
            </a:lvl5pPr>
            <a:lvl6pPr marL="2134320" indent="0">
              <a:buNone/>
              <a:defRPr sz="1306"/>
            </a:lvl6pPr>
            <a:lvl7pPr marL="2561271" indent="0">
              <a:buNone/>
              <a:defRPr sz="1306"/>
            </a:lvl7pPr>
            <a:lvl8pPr marL="2988220" indent="0">
              <a:buNone/>
              <a:defRPr sz="1306"/>
            </a:lvl8pPr>
            <a:lvl9pPr marL="3415171" indent="0">
              <a:buNone/>
              <a:defRPr sz="13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540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11462" y="1158128"/>
            <a:ext cx="5606313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850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179748" y="365138"/>
            <a:ext cx="2464641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85828" y="365138"/>
            <a:ext cx="7251043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786547" y="1825687"/>
            <a:ext cx="4857842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86547" y="4076838"/>
            <a:ext cx="4857842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72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74735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95811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91065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29048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67458"/>
      </p:ext>
    </p:extLst>
  </p:cSld>
  <p:clrMapOvr>
    <a:masterClrMapping/>
  </p:clrMapOvr>
  <p:transition advTm="6645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8030"/>
      </p:ext>
    </p:extLst>
  </p:cSld>
  <p:clrMapOvr>
    <a:masterClrMapping/>
  </p:clrMapOvr>
  <p:transition advTm="6645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42840"/>
      </p:ext>
    </p:extLst>
  </p:cSld>
  <p:clrMapOvr>
    <a:masterClrMapping/>
  </p:clrMapOvr>
  <p:transition advTm="6645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948"/>
      </p:ext>
    </p:extLst>
  </p:cSld>
  <p:clrMapOvr>
    <a:masterClrMapping/>
  </p:clrMapOvr>
  <p:transition advTm="6645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6774"/>
      </p:ext>
    </p:extLst>
  </p:cSld>
  <p:clrMapOvr>
    <a:masterClrMapping/>
  </p:clrMapOvr>
  <p:transition advTm="6645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94008"/>
      </p:ext>
    </p:extLst>
  </p:cSld>
  <p:clrMapOvr>
    <a:masterClrMapping/>
  </p:clrMapOvr>
  <p:transition advTm="6645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98617"/>
      </p:ext>
    </p:extLst>
  </p:cSld>
  <p:clrMapOvr>
    <a:masterClrMapping/>
  </p:clrMapOvr>
  <p:transition advTm="6645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500" y="274639"/>
            <a:ext cx="102870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05250" y="6245225"/>
            <a:ext cx="36195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915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12011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5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0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0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0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82" y="1151"/>
            <a:ext cx="11427836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9855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1804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88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1282" lvl="0" indent="-381282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5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27189" lvl="1" indent="-318813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12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72234" lvl="2" indent="-25418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81472" lvl="3" indent="-255050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289849" lvl="4" indent="-25418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06078" lvl="5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16274" lvl="6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6469" lvl="7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36665" lvl="8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10196" lvl="1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20392" lvl="2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0588" lvl="3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40784" lvl="4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50979" lvl="5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61176" lvl="6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1371" lvl="7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481567" lvl="8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028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1"/>
            <a:ext cx="10287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8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23.png"/><Relationship Id="rId42" Type="http://schemas.openxmlformats.org/officeDocument/2006/relationships/slide" Target="slide5.xml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microsoft.com/office/2007/relationships/hdphoto" Target="../media/hdphoto13.wdp"/><Relationship Id="rId41" Type="http://schemas.openxmlformats.org/officeDocument/2006/relationships/slide" Target="slide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microsoft.com/office/2007/relationships/hdphoto" Target="../media/hdphoto17.wdp"/><Relationship Id="rId40" Type="http://schemas.openxmlformats.org/officeDocument/2006/relationships/slide" Target="slide3.xml"/><Relationship Id="rId5" Type="http://schemas.openxmlformats.org/officeDocument/2006/relationships/image" Target="../media/image7.png"/><Relationship Id="rId15" Type="http://schemas.microsoft.com/office/2007/relationships/hdphoto" Target="../media/hdphoto7.wdp"/><Relationship Id="rId23" Type="http://schemas.microsoft.com/office/2007/relationships/hdphoto" Target="../media/hdphoto10.wdp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microsoft.com/office/2007/relationships/hdphoto" Target="../media/hdphoto5.wdp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Relationship Id="rId27" Type="http://schemas.microsoft.com/office/2007/relationships/hdphoto" Target="../media/hdphoto12.wdp"/><Relationship Id="rId30" Type="http://schemas.openxmlformats.org/officeDocument/2006/relationships/image" Target="../media/image21.png"/><Relationship Id="rId35" Type="http://schemas.microsoft.com/office/2007/relationships/hdphoto" Target="../media/hdphoto16.wdp"/><Relationship Id="rId43" Type="http://schemas.openxmlformats.org/officeDocument/2006/relationships/slide" Target="slide6.xml"/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12" Type="http://schemas.microsoft.com/office/2007/relationships/hdphoto" Target="../media/hdphoto6.wdp"/><Relationship Id="rId17" Type="http://schemas.openxmlformats.org/officeDocument/2006/relationships/image" Target="../media/image14.png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4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slide" Target="slide1.xml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slide" Target="slide2.xml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11" Type="http://schemas.openxmlformats.org/officeDocument/2006/relationships/image" Target="../media/image5.png"/><Relationship Id="rId5" Type="http://schemas.openxmlformats.org/officeDocument/2006/relationships/image" Target="../media/image31.png"/><Relationship Id="rId10" Type="http://schemas.openxmlformats.org/officeDocument/2006/relationships/slide" Target="slide2.xml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12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89535"/>
            <a:ext cx="11430000" cy="69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10058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8300" y="1066800"/>
            <a:ext cx="8610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vần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sao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xanh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khỏi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tặc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nhé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-152400"/>
            <a:ext cx="114027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2542309"/>
            <a:ext cx="8839200" cy="3429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4928" y="2734269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3310" y="4249668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ot</a:t>
            </a:r>
            <a:r>
              <a:rPr lang="en-US" sz="6600" kern="0" dirty="0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</a:t>
            </a:r>
            <a:r>
              <a:rPr lang="en-US" sz="6600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ôt</a:t>
            </a:r>
            <a:r>
              <a:rPr lang="en-US" sz="6600" kern="0" dirty="0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</a:t>
            </a:r>
            <a:r>
              <a:rPr lang="en-US" sz="6600" kern="0" dirty="0" err="1">
                <a:solidFill>
                  <a:srgbClr val="E52D5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ơt</a:t>
            </a:r>
            <a:endParaRPr lang="en-US" sz="6600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7296" y="-152400"/>
            <a:ext cx="6778807" cy="660211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Ai nhanh hơn? 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57" y="8682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36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44" y="4836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25" y="-29059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82" y="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09" y="226251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77" y="189687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46" y="3879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353" y="134969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898" y="88655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85" y="899100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72" y="899100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0" y="852516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20" y="899098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31" y="918375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194748" y="990600"/>
            <a:ext cx="1003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68032" y="852516"/>
            <a:ext cx="4347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11693" y="781086"/>
            <a:ext cx="6543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06" y="1153976"/>
            <a:ext cx="403023" cy="23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534480" y="898265"/>
            <a:ext cx="9044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85" y="1905000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83" y="1937212"/>
            <a:ext cx="1095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94" y="1931584"/>
            <a:ext cx="1171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67" y="1931765"/>
            <a:ext cx="137871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76" y="114566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63" y="109991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51" y="109991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339" y="116457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797" y="218720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56" y="215560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34" y="2155606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224424" y="1802483"/>
            <a:ext cx="8018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59027" y="1844046"/>
            <a:ext cx="6543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28326" y="1838953"/>
            <a:ext cx="12410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55" y="2895600"/>
            <a:ext cx="102158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74" y="2986334"/>
            <a:ext cx="116998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04" y="2970407"/>
            <a:ext cx="1170533" cy="6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55" y="3009202"/>
            <a:ext cx="1222221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05" y="318715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32026" y="2877681"/>
            <a:ext cx="6543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462" y="2041121"/>
            <a:ext cx="184345" cy="3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422135" y="2802434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42" y="3210022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64" y="318715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40" y="3210022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6217009" y="2962619"/>
            <a:ext cx="936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85" y="3886200"/>
            <a:ext cx="10239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03" y="4023517"/>
            <a:ext cx="10239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23" y="4023517"/>
            <a:ext cx="10239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21" y="4065080"/>
            <a:ext cx="10239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40" y="408384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40" y="42060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677" y="422361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" name="Rectangle 2047"/>
          <p:cNvSpPr/>
          <p:nvPr/>
        </p:nvSpPr>
        <p:spPr>
          <a:xfrm>
            <a:off x="1443451" y="3836441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049" name="Rectangle 2048"/>
          <p:cNvSpPr/>
          <p:nvPr/>
        </p:nvSpPr>
        <p:spPr>
          <a:xfrm>
            <a:off x="2959027" y="3886200"/>
            <a:ext cx="6543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82" y="4239489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4" name="Rectangle 2073"/>
          <p:cNvSpPr/>
          <p:nvPr/>
        </p:nvSpPr>
        <p:spPr>
          <a:xfrm>
            <a:off x="6001326" y="3958677"/>
            <a:ext cx="8418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75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34" y="5029200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00" y="5029200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89" y="5029200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13" y="5029200"/>
            <a:ext cx="1394001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3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33" y="6019800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57" y="6019799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93" y="6019798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42" y="6019797"/>
            <a:ext cx="10969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86" y="5276055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51" y="6129334"/>
            <a:ext cx="196123" cy="3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510539" y="4982616"/>
            <a:ext cx="686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99796" y="4936034"/>
            <a:ext cx="6848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58861" y="4982616"/>
            <a:ext cx="11865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11974" y="5936769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003972" y="5936769"/>
            <a:ext cx="6848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46049" y="5909056"/>
            <a:ext cx="9669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ợt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2048" grpId="0"/>
      <p:bldP spid="2049" grpId="0"/>
      <p:bldP spid="2074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r="83283" b="89201"/>
          <a:stretch/>
        </p:blipFill>
        <p:spPr bwMode="auto">
          <a:xfrm>
            <a:off x="304800" y="73284"/>
            <a:ext cx="1690255" cy="62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770428" y="1454943"/>
            <a:ext cx="1969338" cy="11389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endParaRPr lang="vi-VN" sz="1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87810" y="1454943"/>
            <a:ext cx="2060790" cy="11181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vi-VN" sz="16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70428" y="2593903"/>
            <a:ext cx="4114800" cy="12342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ót</a:t>
            </a:r>
            <a:endParaRPr lang="vi-VN" sz="16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8928" y="400212"/>
            <a:ext cx="761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vi-VN" sz="16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7864" y="383206"/>
            <a:ext cx="761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ôt</a:t>
            </a:r>
            <a:endParaRPr lang="vi-VN" sz="16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9399" y="411323"/>
            <a:ext cx="7986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ơt</a:t>
            </a:r>
            <a:endParaRPr lang="vi-VN" sz="16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93813"/>
            <a:ext cx="11201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vót</a:t>
            </a:r>
            <a:r>
              <a:rPr lang="en-US" sz="6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ốt</a:t>
            </a:r>
            <a:r>
              <a:rPr lang="en-US" sz="6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thớt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vợt</a:t>
            </a:r>
            <a:endParaRPr lang="en-US" sz="6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0204" y="3966132"/>
            <a:ext cx="8899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0139" y="4007654"/>
            <a:ext cx="8899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55097" y="3976807"/>
            <a:ext cx="8899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ôt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49423" y="3993813"/>
            <a:ext cx="9348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ơt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10800" y="4007654"/>
            <a:ext cx="8418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9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124200" cy="193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08932"/>
            <a:ext cx="21463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990600"/>
            <a:ext cx="20907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1747" y="3383975"/>
            <a:ext cx="28200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54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ót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0222" y="2438400"/>
            <a:ext cx="20874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54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ớt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9172" y="5715000"/>
            <a:ext cx="1665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lá</a:t>
            </a:r>
            <a:r>
              <a:rPr lang="en-US" sz="54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ốt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3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5200" y="228600"/>
            <a:ext cx="761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vi-VN" sz="16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89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0" y="229330"/>
            <a:ext cx="761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ôt</a:t>
            </a:r>
            <a:endParaRPr lang="vi-VN" sz="16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229330"/>
            <a:ext cx="7986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ơt</a:t>
            </a:r>
            <a:endParaRPr lang="vi-VN" sz="16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2004" y="1066800"/>
            <a:ext cx="1371600" cy="8389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endParaRPr lang="vi-VN" sz="16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38904" y="1066800"/>
            <a:ext cx="1447800" cy="8374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vi-VN" sz="16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55804" y="1919585"/>
            <a:ext cx="29309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ót</a:t>
            </a:r>
            <a:endParaRPr lang="vi-VN" sz="16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124199"/>
            <a:ext cx="1089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ợt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45238"/>
            <a:ext cx="1789112" cy="148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9" y="4044950"/>
            <a:ext cx="20907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991126"/>
            <a:ext cx="21463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31498" y="5715000"/>
            <a:ext cx="28200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5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nhót</a:t>
            </a:r>
            <a:endParaRPr lang="en-US" sz="54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56984" y="5562600"/>
            <a:ext cx="20874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5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ớt</a:t>
            </a:r>
            <a:endParaRPr lang="en-US" sz="54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65028" y="5562600"/>
            <a:ext cx="1665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lá</a:t>
            </a:r>
            <a:r>
              <a:rPr lang="en-US" sz="5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lốt</a:t>
            </a:r>
            <a:endParaRPr lang="en-US" sz="54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9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1353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4424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52800" y="21205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5623"/>
            <a:ext cx="736441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95456" y="4807797"/>
            <a:ext cx="5545108" cy="104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750"/>
              </a:spcBef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619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cờ</a:t>
            </a:r>
            <a:r>
              <a:rPr lang="en-US" sz="619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Việt</a:t>
            </a:r>
            <a:r>
              <a:rPr lang="en-US" sz="619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Nam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3" name="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447800"/>
            <a:ext cx="6096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008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o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6600" y="1219201"/>
            <a:ext cx="50292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ow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95400"/>
            <a:ext cx="5283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524000" y="228600"/>
            <a:ext cx="2057400" cy="533400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3455" y="152221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3972095"/>
            <a:ext cx="80889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SG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290457" y="1040919"/>
            <a:ext cx="9165609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59523" y="1447800"/>
            <a:ext cx="8996543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nh</a:t>
            </a:r>
            <a:r>
              <a:rPr lang="en-SG" sz="88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ót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1447800"/>
            <a:ext cx="1367682" cy="192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</a:t>
            </a:r>
            <a:r>
              <a:rPr lang="en-SG" sz="88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ốt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2690" y="1461654"/>
            <a:ext cx="909223" cy="192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ớt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1430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7258" y="4388914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88914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624148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3658" y="457329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442087" y="411101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15" y="3948155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2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4427" y="477880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220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6835961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5739709" y="1216295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05" y="1807804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20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41" y="1322579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9" y="183969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40" y="3606061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749463" y="5081489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1" y="375395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048374" y="534275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53" y="3681413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542253" y="5079248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6" y="44672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430955" y="549889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0" action="ppaction://hlinksldjump"/>
          </p:cNvPr>
          <p:cNvSpPr/>
          <p:nvPr/>
        </p:nvSpPr>
        <p:spPr>
          <a:xfrm>
            <a:off x="2057400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1" action="ppaction://hlinksldjump"/>
          </p:cNvPr>
          <p:cNvSpPr/>
          <p:nvPr/>
        </p:nvSpPr>
        <p:spPr>
          <a:xfrm>
            <a:off x="3675497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2" action="ppaction://hlinksldjump"/>
          </p:cNvPr>
          <p:cNvSpPr/>
          <p:nvPr/>
        </p:nvSpPr>
        <p:spPr>
          <a:xfrm>
            <a:off x="6014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3" action="ppaction://hlinksldjump"/>
          </p:cNvPr>
          <p:cNvSpPr/>
          <p:nvPr/>
        </p:nvSpPr>
        <p:spPr>
          <a:xfrm>
            <a:off x="7315200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5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4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7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7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2</a:t>
            </a:r>
            <a:endParaRPr kumimoji="0" lang="en-US" sz="7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7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454727" y="228600"/>
            <a:ext cx="1905000" cy="5082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7" name="Oval 6"/>
          <p:cNvSpPr/>
          <p:nvPr/>
        </p:nvSpPr>
        <p:spPr>
          <a:xfrm>
            <a:off x="803564" y="2286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630363"/>
            <a:ext cx="916305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90786" y="1301301"/>
            <a:ext cx="1063464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  <a:defRPr/>
            </a:pPr>
            <a:r>
              <a:rPr lang="en-SG" sz="8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ot</a:t>
            </a:r>
            <a:r>
              <a:rPr lang="en-SG" sz="8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8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ôt</a:t>
            </a:r>
            <a:r>
              <a:rPr lang="en-SG" sz="8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8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ơt</a:t>
            </a:r>
            <a:r>
              <a:rPr lang="en-SG" sz="8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131328" y="2940485"/>
            <a:ext cx="10668000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lá</a:t>
            </a:r>
            <a:r>
              <a:rPr lang="en-SG" sz="88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</a:t>
            </a:r>
            <a:r>
              <a:rPr lang="en-SG" sz="88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ốt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67475" y="2940485"/>
            <a:ext cx="2999539" cy="192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quả</a:t>
            </a:r>
            <a:r>
              <a:rPr lang="en-SG" sz="8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8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ớt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5653"/>
          <a:stretch/>
        </p:blipFill>
        <p:spPr>
          <a:xfrm>
            <a:off x="-635" y="1"/>
            <a:ext cx="11430635" cy="3809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628609"/>
            <a:ext cx="11430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nay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Nam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ợt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bay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Sớm nay thức dậy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9491" y="152400"/>
            <a:ext cx="10820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Nam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hồi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bay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3288571"/>
            <a:ext cx="101216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ôt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ơt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6" y="779294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69371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4168905"/>
            <a:ext cx="1036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527" y="4961690"/>
            <a:ext cx="105363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56C308-FF7A-4C25-9358-2BD76112FBEA}"/>
              </a:ext>
            </a:extLst>
          </p:cNvPr>
          <p:cNvCxnSpPr/>
          <p:nvPr/>
        </p:nvCxnSpPr>
        <p:spPr>
          <a:xfrm flipH="1">
            <a:off x="2743200" y="961857"/>
            <a:ext cx="152400" cy="4097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C1BE64-746D-4D9B-B754-C6DAB3C83092}"/>
              </a:ext>
            </a:extLst>
          </p:cNvPr>
          <p:cNvCxnSpPr/>
          <p:nvPr/>
        </p:nvCxnSpPr>
        <p:spPr>
          <a:xfrm flipH="1">
            <a:off x="2819400" y="1007666"/>
            <a:ext cx="152400" cy="4097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805310-F53C-40AD-BF96-2F9827B7580B}"/>
              </a:ext>
            </a:extLst>
          </p:cNvPr>
          <p:cNvCxnSpPr/>
          <p:nvPr/>
        </p:nvCxnSpPr>
        <p:spPr>
          <a:xfrm flipH="1">
            <a:off x="9829800" y="931673"/>
            <a:ext cx="152400" cy="4097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E399A4-C621-4A91-A724-0E3C12821631}"/>
              </a:ext>
            </a:extLst>
          </p:cNvPr>
          <p:cNvCxnSpPr/>
          <p:nvPr/>
        </p:nvCxnSpPr>
        <p:spPr>
          <a:xfrm flipH="1">
            <a:off x="9906000" y="955017"/>
            <a:ext cx="152400" cy="4097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99C4E9-82D3-4617-81B4-C84665DE1FAD}"/>
              </a:ext>
            </a:extLst>
          </p:cNvPr>
          <p:cNvCxnSpPr/>
          <p:nvPr/>
        </p:nvCxnSpPr>
        <p:spPr>
          <a:xfrm flipH="1">
            <a:off x="5035685" y="2393998"/>
            <a:ext cx="152400" cy="4097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C094A5-DD04-4809-9FF8-D2EE95601780}"/>
              </a:ext>
            </a:extLst>
          </p:cNvPr>
          <p:cNvCxnSpPr/>
          <p:nvPr/>
        </p:nvCxnSpPr>
        <p:spPr>
          <a:xfrm flipH="1">
            <a:off x="5105400" y="2393999"/>
            <a:ext cx="152400" cy="4097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1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73644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53506" y="193450"/>
            <a:ext cx="5715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1447800"/>
            <a:ext cx="990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nay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Nam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vi-VN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3276600"/>
            <a:ext cx="8659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 </a:t>
            </a:r>
            <a:endParaRPr lang="vi-VN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9574" y="4428291"/>
            <a:ext cx="103194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bay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40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54" t="16012" r="52124"/>
          <a:stretch/>
        </p:blipFill>
        <p:spPr>
          <a:xfrm>
            <a:off x="1627894" y="1648691"/>
            <a:ext cx="3941633" cy="4475018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797363" y="82058"/>
            <a:ext cx="1427967" cy="45720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4613" y="82058"/>
            <a:ext cx="627346" cy="58441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2764" r="7883"/>
          <a:stretch/>
        </p:blipFill>
        <p:spPr bwMode="auto">
          <a:xfrm>
            <a:off x="6393872" y="1648691"/>
            <a:ext cx="3823855" cy="447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250974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Thế</a:t>
            </a:r>
            <a:r>
              <a:rPr lang="en-US" sz="4800" b="1" dirty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giới</a:t>
            </a:r>
            <a:r>
              <a:rPr lang="en-US" sz="4800" b="1" dirty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của</a:t>
            </a:r>
            <a:r>
              <a:rPr lang="en-US" sz="4800" b="1" dirty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em</a:t>
            </a:r>
            <a:endParaRPr lang="en-US" sz="48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0167" y="228600"/>
            <a:ext cx="53989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quà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bí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endParaRPr lang="en-US" sz="4800" b="1" cap="all" dirty="0">
              <a:ln w="9000" cmpd="sng">
                <a:solidFill>
                  <a:srgbClr val="989AAC">
                    <a:shade val="50000"/>
                    <a:satMod val="120000"/>
                  </a:srgbClr>
                </a:solidFill>
                <a:prstDash val="solid"/>
              </a:ln>
              <a:solidFill>
                <a:srgbClr val="D1282E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1371600"/>
            <a:ext cx="2441576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9" y="139700"/>
            <a:ext cx="9207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74642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78" y="3940125"/>
            <a:ext cx="2339487" cy="26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95579"/>
            <a:ext cx="2496186" cy="290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8449" y="2427888"/>
            <a:ext cx="3286127" cy="12297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28886" y="2185434"/>
            <a:ext cx="3731576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55776" y="5094287"/>
            <a:ext cx="3657600" cy="11088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rốt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80416" y="4709566"/>
            <a:ext cx="4049584" cy="10519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08104" y="2185434"/>
            <a:ext cx="3731576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Tẩy</a:t>
            </a:r>
            <a:endParaRPr lang="en-US" sz="60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9049" r="2942" b="9994"/>
          <a:stretch/>
        </p:blipFill>
        <p:spPr bwMode="auto">
          <a:xfrm>
            <a:off x="2007321" y="5094287"/>
            <a:ext cx="3028471" cy="110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737041"/>
            <a:ext cx="3581400" cy="102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36261" y="2441742"/>
            <a:ext cx="3270584" cy="12297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</a:t>
            </a:r>
            <a:endParaRPr lang="en-US" sz="54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304800" y="914400"/>
            <a:ext cx="107442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Tiết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đến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đây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thúc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xin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kính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chào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tạm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biệt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thầy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sinh</a:t>
            </a: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3"/>
      <p:bldP spid="2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635"/>
            <a:ext cx="11430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15" y="190053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436588" y="2498293"/>
            <a:ext cx="4419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387" y="1066800"/>
            <a:ext cx="10112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2" y="2206192"/>
            <a:ext cx="5000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62532"/>
            <a:ext cx="16271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98" y="5603596"/>
            <a:ext cx="126841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6" y="5732220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CC8D1A66-FD7E-4C86-AAEB-DAB35714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26" y="5888353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1333 0.6055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7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102235"/>
            <a:ext cx="11430000" cy="69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42568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99865" y="3048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ăt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54" y="4052995"/>
            <a:ext cx="914400" cy="163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" y="5603596"/>
            <a:ext cx="1954213" cy="139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75" y="1444626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67" y="2035176"/>
            <a:ext cx="5603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96" y="4058759"/>
            <a:ext cx="1167607" cy="51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ADMIN\Desktop\Tai nguyen thiet ke tro choi\Bảng gỗ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0F51DACF-2429-44AC-A257-63B0951CD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031052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4806 0.58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3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143063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62400" y="289560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ât</a:t>
            </a:r>
            <a:endParaRPr lang="en-US" sz="8800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60107"/>
            <a:ext cx="990600" cy="181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82" y="2667000"/>
            <a:ext cx="204231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5913781"/>
            <a:ext cx="1866900" cy="102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13" y="1660182"/>
            <a:ext cx="5000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27" y="912470"/>
            <a:ext cx="10112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17" y="914400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05" y="4816475"/>
            <a:ext cx="1165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\Desktop\Tai nguyen thiet ke tro choi\Bảng gỗ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DB6ED1AA-0314-4295-8F1B-5D3CE2D7B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508" y="6157127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01444 0.6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" y="3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1430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62400" y="3054103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685800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35" y="2502712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818" y="5663637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7" y="4202906"/>
            <a:ext cx="15605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36" y="1805511"/>
            <a:ext cx="5603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ADMIN\Desktop\Tai nguyen thiet ke tro choi\Bảng gỗ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id="{5859E619-465E-466C-BEDE-7D536ED10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346" y="6195497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6083 0.505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5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4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defRPr/>
            </a:pPr>
            <a:r>
              <a:rPr lang="en-US" sz="7500" dirty="0" err="1">
                <a:solidFill>
                  <a:srgbClr val="000000"/>
                </a:solidFill>
                <a:latin typeface="Arial"/>
                <a:ea typeface="宋体"/>
              </a:rPr>
              <a:t>Tiết</a:t>
            </a:r>
            <a:r>
              <a:rPr lang="en-US" sz="7500" dirty="0">
                <a:solidFill>
                  <a:srgbClr val="000000"/>
                </a:solidFill>
                <a:latin typeface="Arial"/>
                <a:ea typeface="宋体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3234"/>
          <a:stretch/>
        </p:blipFill>
        <p:spPr>
          <a:xfrm>
            <a:off x="40865" y="0"/>
            <a:ext cx="11312935" cy="41914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364" y="4343400"/>
            <a:ext cx="9829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rau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ngót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rốt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744909" y="4343400"/>
            <a:ext cx="8050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ơt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27733" y="4343400"/>
            <a:ext cx="8258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8078" y="5266729"/>
            <a:ext cx="114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ôt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Vườn nhà bà có ớt, rau ngót và cà rố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5672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680822" y="152399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9" name="Oval 8"/>
          <p:cNvSpPr/>
          <p:nvPr/>
        </p:nvSpPr>
        <p:spPr>
          <a:xfrm>
            <a:off x="0" y="152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" name="Rectangles 2"/>
          <p:cNvSpPr/>
          <p:nvPr/>
        </p:nvSpPr>
        <p:spPr>
          <a:xfrm>
            <a:off x="3200400" y="2254884"/>
            <a:ext cx="2303525" cy="1631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endParaRPr lang="en-US" sz="8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517780" y="2254884"/>
            <a:ext cx="2483220" cy="1631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en-US" sz="88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3200400" y="3886200"/>
            <a:ext cx="4800600" cy="1981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8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endParaRPr lang="en-US" sz="88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4715" y="736814"/>
            <a:ext cx="10390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ot</a:t>
            </a:r>
            <a:endParaRPr lang="vi-VN" sz="28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1800" y="762384"/>
            <a:ext cx="10390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ôt</a:t>
            </a:r>
            <a:endParaRPr lang="vi-VN" sz="28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37515" y="736815"/>
            <a:ext cx="10935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ơt</a:t>
            </a:r>
            <a:endParaRPr lang="vi-VN" sz="28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5" grpId="1" animBg="1"/>
      <p:bldP spid="5" grpId="2" animBg="1"/>
      <p:bldP spid="6" grpId="1" animBg="1"/>
      <p:bldP spid="6" grpId="2" animBg="1"/>
      <p:bldP spid="2" grpId="0"/>
      <p:bldP spid="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276</Words>
  <Application>Microsoft Office PowerPoint</Application>
  <PresentationFormat>Custom</PresentationFormat>
  <Paragraphs>112</Paragraphs>
  <Slides>27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宋体</vt:lpstr>
      <vt:lpstr>.VnAvant</vt:lpstr>
      <vt:lpstr>Arial</vt:lpstr>
      <vt:lpstr>Arial-Rounded</vt:lpstr>
      <vt:lpstr>Calibri</vt:lpstr>
      <vt:lpstr>Calibri Light</vt:lpstr>
      <vt:lpstr>Euphemia</vt:lpstr>
      <vt:lpstr>HP001 4 hàng</vt:lpstr>
      <vt:lpstr>HP001 5H</vt:lpstr>
      <vt:lpstr>Tahoma</vt:lpstr>
      <vt:lpstr>Times New Roman</vt:lpstr>
      <vt:lpstr>UTM Avo</vt:lpstr>
      <vt:lpstr>VNI-Avo</vt:lpstr>
      <vt:lpstr>Wingdings</vt:lpstr>
      <vt:lpstr>Office Theme</vt:lpstr>
      <vt:lpstr>Trẻ em Vui vẻ 16x9</vt:lpstr>
      <vt:lpstr>1_Office Theme</vt:lpstr>
      <vt:lpstr>默认设计模板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Tiết học đến đây kết thúc xin kính chào tạm biệt các thầy cô và các em học sinh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149</cp:revision>
  <dcterms:created xsi:type="dcterms:W3CDTF">2020-07-22T10:07:00Z</dcterms:created>
  <dcterms:modified xsi:type="dcterms:W3CDTF">2024-12-05T01:47:35Z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