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43" r:id="rId1"/>
    <p:sldMasterId id="2147483855" r:id="rId2"/>
    <p:sldMasterId id="2147483867" r:id="rId3"/>
    <p:sldMasterId id="2147483879" r:id="rId4"/>
    <p:sldMasterId id="2147483893" r:id="rId5"/>
    <p:sldMasterId id="2147483898" r:id="rId6"/>
    <p:sldMasterId id="2147483910" r:id="rId7"/>
    <p:sldMasterId id="2147483922" r:id="rId8"/>
    <p:sldMasterId id="2147483935" r:id="rId9"/>
  </p:sldMasterIdLst>
  <p:notesMasterIdLst>
    <p:notesMasterId r:id="rId35"/>
  </p:notesMasterIdLst>
  <p:sldIdLst>
    <p:sldId id="287" r:id="rId10"/>
    <p:sldId id="270" r:id="rId11"/>
    <p:sldId id="271" r:id="rId12"/>
    <p:sldId id="276" r:id="rId13"/>
    <p:sldId id="277" r:id="rId14"/>
    <p:sldId id="278" r:id="rId15"/>
    <p:sldId id="426" r:id="rId16"/>
    <p:sldId id="428" r:id="rId17"/>
    <p:sldId id="259" r:id="rId18"/>
    <p:sldId id="260" r:id="rId19"/>
    <p:sldId id="281" r:id="rId20"/>
    <p:sldId id="282" r:id="rId21"/>
    <p:sldId id="283" r:id="rId22"/>
    <p:sldId id="284" r:id="rId23"/>
    <p:sldId id="285" r:id="rId24"/>
    <p:sldId id="286" r:id="rId25"/>
    <p:sldId id="327" r:id="rId26"/>
    <p:sldId id="268" r:id="rId27"/>
    <p:sldId id="425" r:id="rId28"/>
    <p:sldId id="434" r:id="rId29"/>
    <p:sldId id="429" r:id="rId30"/>
    <p:sldId id="432" r:id="rId31"/>
    <p:sldId id="269" r:id="rId32"/>
    <p:sldId id="262" r:id="rId33"/>
    <p:sldId id="431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9" autoAdjust="0"/>
    <p:restoredTop sz="94660" autoAdjust="0"/>
  </p:normalViewPr>
  <p:slideViewPr>
    <p:cSldViewPr>
      <p:cViewPr varScale="1">
        <p:scale>
          <a:sx n="79" d="100"/>
          <a:sy n="79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B83DB9-410B-46CA-B973-2D6228E045F1}" type="datetimeFigureOut">
              <a:rPr lang="en-US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 dirty="0"/>
            </a:lvl1pPr>
          </a:lstStyle>
          <a:p>
            <a:fld id="{024A6FF1-0F5E-4356-AC58-90DA12FCB8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90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</a:t>
            </a:r>
            <a:r>
              <a:rPr lang="vi-VN" baseline="0" dirty="0"/>
              <a:t> vào số 1, 2, 3 làm bài luyện tập.</a:t>
            </a:r>
          </a:p>
          <a:p>
            <a:r>
              <a:rPr lang="vi-VN" baseline="0" dirty="0"/>
              <a:t>Sau khi dọn sạch rác, ấn vào vỏ sò để chuyển sang phần tập viết.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A3B7D-3D94-4BBE-9687-40D59D040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98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924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9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3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103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039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224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480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826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921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100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599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53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18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123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764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31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4922-265F-45CA-9AE1-E26AF97CD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07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9B4E-9F80-43F0-A3DA-27139931B4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6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FF554-0DE3-46C7-BF14-56DF4CCF09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26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1FB5-4402-47C2-8FA0-22FC8A1A36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66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82B0-F89B-4F4C-8AAD-37694441B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27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1DAD-0150-43D0-862E-15D9B6C01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80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2727F-3E3F-4C1B-B301-B39ED633C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4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344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EB282-CD63-4F0A-98DF-604689C656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71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8F-5855-4967-83CD-F827CCE130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50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27C5-0DAD-49A2-95F4-48CCACEA0D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557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41AD-6AAA-41BC-8CE5-BBAF3AB272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37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1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4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6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3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18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5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3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6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7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2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589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339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05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83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909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4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1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7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45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7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3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00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42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575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48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82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3966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290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5856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4204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4101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199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949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11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910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950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83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8389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746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681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27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16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3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562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1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0312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5429"/>
      </p:ext>
    </p:extLst>
  </p:cSld>
  <p:clrMapOvr>
    <a:masterClrMapping/>
  </p:clrMapOvr>
  <p:transition advTm="6645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08410"/>
      </p:ext>
    </p:extLst>
  </p:cSld>
  <p:clrMapOvr>
    <a:masterClrMapping/>
  </p:clrMapOvr>
  <p:transition advTm="6645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98395"/>
      </p:ext>
    </p:extLst>
  </p:cSld>
  <p:clrMapOvr>
    <a:masterClrMapping/>
  </p:clrMapOvr>
  <p:transition advTm="6645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72211"/>
      </p:ext>
    </p:extLst>
  </p:cSld>
  <p:clrMapOvr>
    <a:masterClrMapping/>
  </p:clrMapOvr>
  <p:transition advTm="6645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46490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2195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14150"/>
      </p:ext>
    </p:extLst>
  </p:cSld>
  <p:clrMapOvr>
    <a:masterClrMapping/>
  </p:clrMapOvr>
  <p:transition advTm="6645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10979"/>
      </p:ext>
    </p:extLst>
  </p:cSld>
  <p:clrMapOvr>
    <a:masterClrMapping/>
  </p:clrMapOvr>
  <p:transition advTm="6645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63938"/>
      </p:ext>
    </p:extLst>
  </p:cSld>
  <p:clrMapOvr>
    <a:masterClrMapping/>
  </p:clrMapOvr>
  <p:transition advTm="6645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32568"/>
      </p:ext>
    </p:extLst>
  </p:cSld>
  <p:clrMapOvr>
    <a:masterClrMapping/>
  </p:clrMapOvr>
  <p:transition advTm="6645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71125"/>
      </p:ext>
    </p:extLst>
  </p:cSld>
  <p:clrMapOvr>
    <a:masterClrMapping/>
  </p:clrMapOvr>
  <p:transition advTm="6645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42610"/>
      </p:ext>
    </p:extLst>
  </p:cSld>
  <p:clrMapOvr>
    <a:masterClrMapping/>
  </p:clrMapOvr>
  <p:transition advTm="6645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84292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BE3FFF-EDCB-44A3-B35E-4A05E325A99A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BC53A-2935-489F-A585-4FCFF66CD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4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BE3FFF-EDCB-44A3-B35E-4A05E325A99A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BC53A-2935-489F-A585-4FCFF66CD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3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BE3FFF-EDCB-44A3-B35E-4A05E325A99A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BC53A-2935-489F-A585-4FCFF66CD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7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639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92225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95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9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2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3.xml"/><Relationship Id="rId12" Type="http://schemas.microsoft.com/office/2007/relationships/hdphoto" Target="../media/hdphoto2.wdp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12" Type="http://schemas.openxmlformats.org/officeDocument/2006/relationships/image" Target="../media/image26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11" Type="http://schemas.openxmlformats.org/officeDocument/2006/relationships/slide" Target="slide6.xml"/><Relationship Id="rId5" Type="http://schemas.openxmlformats.org/officeDocument/2006/relationships/image" Target="../media/image21.GIF"/><Relationship Id="rId15" Type="http://schemas.openxmlformats.org/officeDocument/2006/relationships/slide" Target="slide4.xml"/><Relationship Id="rId10" Type="http://schemas.openxmlformats.org/officeDocument/2006/relationships/image" Target="../media/image25.png"/><Relationship Id="rId4" Type="http://schemas.openxmlformats.org/officeDocument/2006/relationships/image" Target="../media/image20.GIF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media2.m4a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microsoft.com/office/2007/relationships/media" Target="../media/media2.m4a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88" y="609674"/>
            <a:ext cx="65530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nhé</a:t>
            </a:r>
            <a:r>
              <a: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139" y="2667020"/>
            <a:ext cx="10493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7"/>
          <p:cNvPicPr>
            <a:picLocks noChangeAspect="1"/>
          </p:cNvPicPr>
          <p:nvPr/>
        </p:nvPicPr>
        <p:blipFill>
          <a:blip r:embed="rId3"/>
          <a:srcRect l="19765" t="5074" r="12177" b="15106"/>
          <a:stretch>
            <a:fillRect/>
          </a:stretch>
        </p:blipFill>
        <p:spPr>
          <a:xfrm flipH="1">
            <a:off x="1143130" y="2327421"/>
            <a:ext cx="2982912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48" y="2327422"/>
            <a:ext cx="3581306" cy="29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11307" y="3415901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74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78617" y="1029369"/>
            <a:ext cx="106311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iu</a:t>
            </a:r>
            <a:endParaRPr lang="en-US" sz="8800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8593" y="972050"/>
            <a:ext cx="139333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ưu</a:t>
            </a:r>
            <a:endParaRPr lang="en-US" sz="8800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Group 30"/>
          <p:cNvGrpSpPr>
            <a:grpSpLocks/>
          </p:cNvGrpSpPr>
          <p:nvPr/>
        </p:nvGrpSpPr>
        <p:grpSpPr bwMode="auto">
          <a:xfrm>
            <a:off x="3543300" y="2418600"/>
            <a:ext cx="5105400" cy="2953074"/>
            <a:chOff x="384" y="1680"/>
            <a:chExt cx="1680" cy="960"/>
          </a:xfrm>
          <a:blipFill>
            <a:blip r:embed="rId2"/>
            <a:tile tx="0" ty="0" sx="100000" sy="100000" flip="none" algn="tl"/>
          </a:blipFill>
        </p:grpSpPr>
        <p:sp>
          <p:nvSpPr>
            <p:cNvPr id="15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en-US" sz="54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en-US" sz="54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762537" y="2679862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</a:t>
            </a:r>
          </a:p>
        </p:txBody>
      </p:sp>
      <p:sp>
        <p:nvSpPr>
          <p:cNvPr id="5" name="Rectangle 4"/>
          <p:cNvSpPr/>
          <p:nvPr/>
        </p:nvSpPr>
        <p:spPr>
          <a:xfrm>
            <a:off x="6828734" y="2711651"/>
            <a:ext cx="11641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ưu</a:t>
            </a:r>
            <a:endParaRPr lang="en-US" sz="6600" b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8311" y="3982998"/>
            <a:ext cx="16353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en-US" sz="6600" b="1" kern="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ưu</a:t>
            </a:r>
            <a:endParaRPr lang="en-US" sz="6600" b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33AF1C-C2E7-4E92-BE16-5474CBDE7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115700"/>
            <a:ext cx="1613866" cy="993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6" y="381001"/>
            <a:ext cx="9116704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18748" y="2991015"/>
            <a:ext cx="6781800" cy="316510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4" y="2949576"/>
            <a:ext cx="55784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84311" y="3633779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iu</a:t>
            </a:r>
            <a:r>
              <a:rPr lang="en-US" sz="3200" b="1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</a:t>
            </a:r>
            <a:r>
              <a:rPr lang="en-US" sz="32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ưu</a:t>
            </a:r>
            <a:endParaRPr lang="en-US" sz="32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20" y="4437735"/>
            <a:ext cx="623728" cy="51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51" y="4450537"/>
            <a:ext cx="611706" cy="50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51" y="4450537"/>
            <a:ext cx="642978" cy="50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11" y="4432807"/>
            <a:ext cx="6223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56" y="4419159"/>
            <a:ext cx="6223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6" y="4565650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21" y="4404333"/>
            <a:ext cx="612991" cy="52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405" y="4610468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490" y="444666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89" y="5257753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24675" y="5257753"/>
            <a:ext cx="976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62" y="523960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867" y="523960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44" y="5257753"/>
            <a:ext cx="11287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16" y="5458571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9" y="5452221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503" y="5458571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06467" y="5285354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44003" y="5275070"/>
            <a:ext cx="623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03959" y="5285354"/>
            <a:ext cx="9653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mưu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62298" y="0"/>
            <a:ext cx="7467404" cy="685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nhanh hơn? 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10" y="0"/>
            <a:ext cx="74866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64" y="1195557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66" y="1197645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335" y="1195556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27" y="1197645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64" y="2328883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66" y="2358828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20874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774" y="2309876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94" y="3657595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49" y="3657595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7595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774" y="3657595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64" y="4798962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88" y="4798962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98962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94" y="5791139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66" y="5791139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335" y="5879613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774" y="5899848"/>
            <a:ext cx="1085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0252" y="125738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5" name="Rectangle 4"/>
          <p:cNvSpPr/>
          <p:nvPr/>
        </p:nvSpPr>
        <p:spPr>
          <a:xfrm>
            <a:off x="4539318" y="1289145"/>
            <a:ext cx="505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42" y="1349756"/>
            <a:ext cx="2492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73143" y="1287056"/>
            <a:ext cx="724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0540" y="2401376"/>
            <a:ext cx="505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57047" y="237010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891" y="2435244"/>
            <a:ext cx="244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910718" y="2320874"/>
            <a:ext cx="739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31483" y="3691721"/>
            <a:ext cx="505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9489" y="3746723"/>
            <a:ext cx="3738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46" y="3856547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933160" y="3705369"/>
            <a:ext cx="694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9168" y="4819338"/>
            <a:ext cx="623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6897" y="5836888"/>
            <a:ext cx="623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96556" y="4867459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93301" y="5816062"/>
            <a:ext cx="268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02" y="6037983"/>
            <a:ext cx="2492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129332" y="4819338"/>
            <a:ext cx="9653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98695" y="5925362"/>
            <a:ext cx="707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615" y="131268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74" y="2567726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615" y="3926325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10" y="502252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614" y="6057425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35" y="1396375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09" y="251069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761" y="386043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78" y="604503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09" y="502832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200" y="1396375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31" y="255644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53" y="6147026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A653C72-9F1D-40E1-9848-8B44A14CF8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115700"/>
            <a:ext cx="1613866" cy="99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9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4253" y="1676446"/>
            <a:ext cx="8305690" cy="4873752"/>
          </a:xfrm>
        </p:spPr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lang="en-US" sz="9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địu</a:t>
            </a:r>
            <a:r>
              <a:rPr lang="en-US" sz="9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9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hưu</a:t>
            </a:r>
            <a:r>
              <a:rPr lang="en-US" sz="9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mưu</a:t>
            </a:r>
            <a:r>
              <a:rPr lang="en-US" sz="9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lựu</a:t>
            </a:r>
            <a:endParaRPr lang="en-US" sz="96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5412" y="1524050"/>
            <a:ext cx="11416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iu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9756" y="1524050"/>
            <a:ext cx="11416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iu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09849" y="1524050"/>
            <a:ext cx="11416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8639" y="2876430"/>
            <a:ext cx="15023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4709" y="2873306"/>
            <a:ext cx="15023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34803" y="2819416"/>
            <a:ext cx="15023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CC22A6-104F-418E-87B5-742C51B05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115700"/>
            <a:ext cx="1613866" cy="99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2"/>
          <p:cNvSpPr/>
          <p:nvPr/>
        </p:nvSpPr>
        <p:spPr>
          <a:xfrm>
            <a:off x="4114853" y="1070650"/>
            <a:ext cx="1743075" cy="8343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" name="Rectangles 4"/>
          <p:cNvSpPr/>
          <p:nvPr/>
        </p:nvSpPr>
        <p:spPr>
          <a:xfrm>
            <a:off x="5890863" y="1075531"/>
            <a:ext cx="1756410" cy="8343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endParaRPr lang="en-US" sz="54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4107867" y="1943974"/>
            <a:ext cx="3500120" cy="114427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endParaRPr lang="en-US" sz="54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6783" y="147320"/>
            <a:ext cx="761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iu</a:t>
            </a:r>
            <a:endParaRPr lang="en-US" sz="5400" b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4696" y="152201"/>
            <a:ext cx="9845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ưu</a:t>
            </a:r>
            <a:endParaRPr lang="en-US" sz="5400" b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319" y="3505199"/>
            <a:ext cx="8686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ịu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8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ịu</a:t>
            </a: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8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8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8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ựu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5"/>
          <a:stretch/>
        </p:blipFill>
        <p:spPr bwMode="auto">
          <a:xfrm>
            <a:off x="7315168" y="404870"/>
            <a:ext cx="2895524" cy="157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2"/>
          <a:stretch/>
        </p:blipFill>
        <p:spPr bwMode="auto">
          <a:xfrm>
            <a:off x="2286101" y="381080"/>
            <a:ext cx="2173263" cy="160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5"/>
          <a:stretch/>
        </p:blipFill>
        <p:spPr bwMode="auto">
          <a:xfrm>
            <a:off x="2304386" y="3631216"/>
            <a:ext cx="2061565" cy="148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8"/>
          <a:stretch/>
        </p:blipFill>
        <p:spPr bwMode="auto">
          <a:xfrm>
            <a:off x="6894062" y="3631215"/>
            <a:ext cx="1901780" cy="176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13522" y="2227253"/>
            <a:ext cx="21275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60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rìu</a:t>
            </a:r>
            <a:endParaRPr lang="en-US" sz="60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03762" y="2219376"/>
            <a:ext cx="22926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60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địu</a:t>
            </a:r>
            <a:endParaRPr lang="en-US" sz="60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9048" y="5189631"/>
            <a:ext cx="25026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60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lựu</a:t>
            </a:r>
            <a:endParaRPr lang="en-US" sz="60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0740" y="5189630"/>
            <a:ext cx="26997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6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cừu</a:t>
            </a:r>
            <a:endParaRPr lang="en-US" sz="60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55" y="3098497"/>
            <a:ext cx="710753" cy="8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24" y="3084772"/>
            <a:ext cx="831961" cy="9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64" y="6033467"/>
            <a:ext cx="808815" cy="9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069" y="6033466"/>
            <a:ext cx="808817" cy="9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78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31" y="1"/>
            <a:ext cx="15430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04920" y="70445"/>
            <a:ext cx="761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iu</a:t>
            </a:r>
            <a:endParaRPr lang="en-US" sz="5400" b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9720" y="70445"/>
            <a:ext cx="9845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ưu</a:t>
            </a:r>
            <a:endParaRPr lang="en-US" sz="5400" b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00" y="762071"/>
            <a:ext cx="17684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25" y="803543"/>
            <a:ext cx="177958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099" y="1752645"/>
            <a:ext cx="35417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58132" y="3000316"/>
            <a:ext cx="9490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ịu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ựu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11" y="3799601"/>
            <a:ext cx="1393817" cy="118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496" y="3832028"/>
            <a:ext cx="1752592" cy="96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00" y="3655571"/>
            <a:ext cx="1513415" cy="116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361" y="3712791"/>
            <a:ext cx="1371857" cy="112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11349" y="4767981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rìu</a:t>
            </a:r>
            <a:endParaRPr lang="en-US" sz="4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4583" y="4824693"/>
            <a:ext cx="18710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địu</a:t>
            </a:r>
            <a:endParaRPr lang="en-US" sz="4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23803" y="4824693"/>
            <a:ext cx="20393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4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lựu</a:t>
            </a:r>
            <a:endParaRPr lang="en-US" sz="4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51967" y="4767981"/>
            <a:ext cx="2198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cừu</a:t>
            </a:r>
            <a:endParaRPr lang="en-US" sz="4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30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4070" y="1828843"/>
            <a:ext cx="7467404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spc="300" dirty="0" err="1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iu</a:t>
            </a:r>
            <a:r>
              <a:rPr lang="en-SG" sz="7200" b="1" spc="300" dirty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SG" sz="7200" b="1" spc="300" dirty="0" err="1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ưu</a:t>
            </a:r>
            <a:endParaRPr lang="en-SG" sz="7200" b="1" dirty="0">
              <a:solidFill>
                <a:prstClr val="black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3448" y="3724466"/>
            <a:ext cx="7568651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cái</a:t>
            </a:r>
            <a:r>
              <a:rPr lang="en-SG" sz="6600" b="1" spc="30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SG" sz="66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rìu</a:t>
            </a:r>
            <a:r>
              <a:rPr lang="en-SG" sz="6600" b="1" spc="30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   </a:t>
            </a:r>
            <a:r>
              <a:rPr lang="en-SG" sz="66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quả</a:t>
            </a:r>
            <a:r>
              <a:rPr lang="en-SG" sz="6600" b="1" spc="30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SG" sz="66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lựu</a:t>
            </a:r>
            <a:endParaRPr lang="en-SG" sz="6600" b="1" dirty="0">
              <a:solidFill>
                <a:prstClr val="black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8561" y="142360"/>
            <a:ext cx="279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FFFFFF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rgbClr val="FFFFFF"/>
              </a:solidFill>
              <a:latin typeface=".VnAvant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52600" y="122904"/>
            <a:ext cx="3570196" cy="838200"/>
            <a:chOff x="228600" y="228600"/>
            <a:chExt cx="3570196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Viết</a:t>
              </a:r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bảng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i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143000"/>
            <a:ext cx="8001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059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22" y="942238"/>
            <a:ext cx="5382808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57" y="1093397"/>
            <a:ext cx="4038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33" y="2491226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752094" y="4700099"/>
            <a:ext cx="1295945" cy="1757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9511062" y="2138118"/>
            <a:ext cx="246125" cy="886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710102" y="4839976"/>
            <a:ext cx="977353" cy="977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2940511" y="1605930"/>
            <a:ext cx="299611" cy="520377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30807" y="53501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8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571500"/>
            <a:ext cx="8382000" cy="6286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8561" y="142360"/>
            <a:ext cx="279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FFFFFF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rgbClr val="FFFFFF"/>
              </a:solidFill>
              <a:latin typeface=".VnAvant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52600" y="122904"/>
            <a:ext cx="3570196" cy="838200"/>
            <a:chOff x="228600" y="228600"/>
            <a:chExt cx="3570196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Viết</a:t>
              </a:r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bảng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91070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4107945" y="2001892"/>
            <a:ext cx="5261026" cy="2854215"/>
            <a:chOff x="4107945" y="2001892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7945" y="2001892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5180080" y="2692279"/>
              <a:ext cx="2507571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26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ưu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198197" y="3538182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ǟ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ìu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AE75CE-BAFF-4F1E-B44C-01913C89194A}"/>
              </a:ext>
            </a:extLst>
          </p:cNvPr>
          <p:cNvSpPr/>
          <p:nvPr/>
        </p:nvSpPr>
        <p:spPr>
          <a:xfrm>
            <a:off x="3482740" y="3524644"/>
            <a:ext cx="4899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uả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lựu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609744" y="3276604"/>
            <a:ext cx="10667720" cy="2590732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5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83"/>
          <a:stretch/>
        </p:blipFill>
        <p:spPr bwMode="auto">
          <a:xfrm>
            <a:off x="1524000" y="1"/>
            <a:ext cx="914400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à đã nghỉ hưu.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044" y="22868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B255C-5C59-4542-8085-62CC70F7F757}"/>
              </a:ext>
            </a:extLst>
          </p:cNvPr>
          <p:cNvSpPr txBox="1"/>
          <p:nvPr/>
        </p:nvSpPr>
        <p:spPr>
          <a:xfrm>
            <a:off x="3352872" y="3657594"/>
            <a:ext cx="213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056DA-4136-4EE6-A61A-064BCED42D4C}"/>
              </a:ext>
            </a:extLst>
          </p:cNvPr>
          <p:cNvSpPr txBox="1"/>
          <p:nvPr/>
        </p:nvSpPr>
        <p:spPr>
          <a:xfrm>
            <a:off x="7467564" y="4800564"/>
            <a:ext cx="1219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19945" r="52444" b="44162"/>
          <a:stretch/>
        </p:blipFill>
        <p:spPr bwMode="auto">
          <a:xfrm>
            <a:off x="2274626" y="2006221"/>
            <a:ext cx="4049968" cy="169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Users\TV1-T1\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91" b="44477"/>
          <a:stretch/>
        </p:blipFill>
        <p:spPr bwMode="auto">
          <a:xfrm>
            <a:off x="304952" y="152486"/>
            <a:ext cx="1600158" cy="68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Users\TV1-T1\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 t="59105" r="10936" b="23184"/>
          <a:stretch/>
        </p:blipFill>
        <p:spPr bwMode="auto">
          <a:xfrm>
            <a:off x="6248396" y="2006222"/>
            <a:ext cx="3276514" cy="180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Users\TV1-T1\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8" r="53166" b="5274"/>
          <a:stretch/>
        </p:blipFill>
        <p:spPr bwMode="auto">
          <a:xfrm>
            <a:off x="2324080" y="3705368"/>
            <a:ext cx="3771919" cy="20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Users\TV1-T1\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0" t="75622" r="9133" b="4875"/>
          <a:stretch/>
        </p:blipFill>
        <p:spPr bwMode="auto">
          <a:xfrm>
            <a:off x="6248397" y="3705368"/>
            <a:ext cx="3432377" cy="20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iu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ưu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13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147158" y="5023005"/>
            <a:ext cx="219448" cy="790010"/>
          </a:xfrm>
          <a:prstGeom prst="rect">
            <a:avLst/>
          </a:prstGeom>
        </p:spPr>
      </p:pic>
      <p:sp>
        <p:nvSpPr>
          <p:cNvPr id="41" name="8-Point Star 40">
            <a:hlinkClick r:id="rId11" action="ppaction://hlinksldjump"/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2060"/>
                </a:solidFill>
                <a:latin typeface="Calibri"/>
              </a:rPr>
              <a:t>3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322419" y="4747639"/>
            <a:ext cx="867966" cy="117690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870513" y="4115274"/>
            <a:ext cx="989885" cy="1665065"/>
          </a:xfrm>
          <a:prstGeom prst="rect">
            <a:avLst/>
          </a:prstGeom>
        </p:spPr>
      </p:pic>
      <p:sp>
        <p:nvSpPr>
          <p:cNvPr id="50" name="8-Point Star 49">
            <a:hlinkClick r:id="rId15" action="ppaction://hlinksldjump"/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2" name="8-Point Star 51">
            <a:hlinkClick r:id="rId16" action="ppaction://hlinksldjump"/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0" name="Picture 2" descr="C:\Users\ADMIN\Desktop\Phan Thi Do Uyen\Giai cuu dai duong\Picture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613" y="5298415"/>
            <a:ext cx="822919" cy="8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56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bldLvl="0" animBg="1"/>
      <p:bldP spid="50" grpId="0" bldLvl="0" animBg="1"/>
      <p:bldP spid="5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08"/>
            <a:ext cx="12192000" cy="7086414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966" y="4993152"/>
            <a:ext cx="1181904" cy="11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s 2"/>
          <p:cNvSpPr/>
          <p:nvPr/>
        </p:nvSpPr>
        <p:spPr>
          <a:xfrm>
            <a:off x="2847500" y="3818574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6593682" y="3818574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au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52" y="2209832"/>
            <a:ext cx="4533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r......... </a:t>
            </a:r>
            <a:r>
              <a:rPr lang="en-US" sz="6000" dirty="0" err="1"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</a:t>
            </a:r>
            <a:endParaRPr lang="en-US" sz="6000" dirty="0">
              <a:highlight>
                <a:srgbClr val="FFFF00"/>
              </a:highligh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57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108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77" y="5016406"/>
            <a:ext cx="1139120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2847500" y="3818574"/>
            <a:ext cx="2334124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ău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6519864" y="3818574"/>
            <a:ext cx="2048351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70" y="2179360"/>
            <a:ext cx="4076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85329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0"/>
            <a:ext cx="12192000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77" y="5016406"/>
            <a:ext cx="1139120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s 5"/>
          <p:cNvSpPr/>
          <p:nvPr/>
        </p:nvSpPr>
        <p:spPr>
          <a:xfrm>
            <a:off x="6519864" y="3818574"/>
            <a:ext cx="2048351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48" y="2133634"/>
            <a:ext cx="3847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t…….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5945" y="3697397"/>
            <a:ext cx="13452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ễu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40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2968A-49C0-4F2E-9A7A-8072766F901E}"/>
              </a:ext>
            </a:extLst>
          </p:cNvPr>
          <p:cNvSpPr txBox="1"/>
          <p:nvPr/>
        </p:nvSpPr>
        <p:spPr>
          <a:xfrm>
            <a:off x="3542147" y="2242781"/>
            <a:ext cx="7626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44: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iu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4107945" y="2001892"/>
            <a:ext cx="5261026" cy="2854215"/>
            <a:chOff x="4107945" y="2001892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7945" y="2001892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5180080" y="2692279"/>
              <a:ext cx="2507571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4953000" y="3412223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alt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485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8"/>
          <a:stretch/>
        </p:blipFill>
        <p:spPr bwMode="auto">
          <a:xfrm>
            <a:off x="1828800" y="204800"/>
            <a:ext cx="8991484" cy="377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516" y="3927768"/>
            <a:ext cx="8838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bịu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2430" y="3963586"/>
            <a:ext cx="7906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62031" y="3924300"/>
            <a:ext cx="603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Bà đã nghỉ hưu mà luôn bận bị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742" y="49895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iel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267</Words>
  <Application>Microsoft Office PowerPoint</Application>
  <PresentationFormat>Widescreen</PresentationFormat>
  <Paragraphs>104</Paragraphs>
  <Slides>25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53" baseType="lpstr">
      <vt:lpstr>微软雅黑</vt:lpstr>
      <vt:lpstr>宋体</vt:lpstr>
      <vt:lpstr>.VnAvant</vt:lpstr>
      <vt:lpstr>Arial</vt:lpstr>
      <vt:lpstr>Arial Black</vt:lpstr>
      <vt:lpstr>Arial-Rounded</vt:lpstr>
      <vt:lpstr>Calibri</vt:lpstr>
      <vt:lpstr>Calibri Light</vt:lpstr>
      <vt:lpstr>等线</vt:lpstr>
      <vt:lpstr>HP001 4 hàng</vt:lpstr>
      <vt:lpstr>Lato</vt:lpstr>
      <vt:lpstr>Lato Hairline</vt:lpstr>
      <vt:lpstr>Lato Light</vt:lpstr>
      <vt:lpstr>Lato Regular</vt:lpstr>
      <vt:lpstr>Tahoma</vt:lpstr>
      <vt:lpstr>Times New Roman</vt:lpstr>
      <vt:lpstr>华康少女文字W5(P)</vt:lpstr>
      <vt:lpstr>方正卡通简体</vt:lpstr>
      <vt:lpstr>方正少儿简体</vt:lpstr>
      <vt:lpstr>2_Default Design</vt:lpstr>
      <vt:lpstr>3_Office Theme</vt:lpstr>
      <vt:lpstr>Oriel</vt:lpstr>
      <vt:lpstr>2_Office 主题​​</vt:lpstr>
      <vt:lpstr>包图主题2</vt:lpstr>
      <vt:lpstr>3_Office 主题​​</vt:lpstr>
      <vt:lpstr>Simple Light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 em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65</cp:revision>
  <dcterms:created xsi:type="dcterms:W3CDTF">2020-08-18T11:40:23Z</dcterms:created>
  <dcterms:modified xsi:type="dcterms:W3CDTF">2024-12-05T01:58:45Z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