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83" r:id="rId2"/>
    <p:sldMasterId id="2147483795" r:id="rId3"/>
    <p:sldMasterId id="2147483807" r:id="rId4"/>
    <p:sldMasterId id="2147483819" r:id="rId5"/>
    <p:sldMasterId id="2147483831" r:id="rId6"/>
  </p:sldMasterIdLst>
  <p:notesMasterIdLst>
    <p:notesMasterId r:id="rId30"/>
  </p:notesMasterIdLst>
  <p:sldIdLst>
    <p:sldId id="270" r:id="rId7"/>
    <p:sldId id="271" r:id="rId8"/>
    <p:sldId id="272" r:id="rId9"/>
    <p:sldId id="273" r:id="rId10"/>
    <p:sldId id="274" r:id="rId11"/>
    <p:sldId id="275" r:id="rId12"/>
    <p:sldId id="278" r:id="rId13"/>
    <p:sldId id="259" r:id="rId14"/>
    <p:sldId id="260" r:id="rId15"/>
    <p:sldId id="279" r:id="rId16"/>
    <p:sldId id="280" r:id="rId17"/>
    <p:sldId id="281" r:id="rId18"/>
    <p:sldId id="282" r:id="rId19"/>
    <p:sldId id="283" r:id="rId20"/>
    <p:sldId id="276" r:id="rId21"/>
    <p:sldId id="425" r:id="rId22"/>
    <p:sldId id="431" r:id="rId23"/>
    <p:sldId id="432" r:id="rId24"/>
    <p:sldId id="277" r:id="rId25"/>
    <p:sldId id="430" r:id="rId26"/>
    <p:sldId id="269" r:id="rId27"/>
    <p:sldId id="262" r:id="rId28"/>
    <p:sldId id="26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AEF064-E807-4277-8C0C-C6E562EC9C38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C9AFFC-ED21-467C-83AD-E9180C40C1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545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10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6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4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309689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90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905001" y="4495802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7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90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AA936460-FBD3-47BC-96D6-8F989E59F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964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E52C3-0331-445C-8E1E-DD0D5CB20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99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EA9B-9086-4145-95EA-735B1A696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6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99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772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66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3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3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27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557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9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5DD758-D632-43C4-9996-0A1C9BAD175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5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665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48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88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38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787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845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3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27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37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9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10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276226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990601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141414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 bwMode="auto">
          <a:xfrm>
            <a:off x="1323976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90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1879601" y="4479927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2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90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09192E41-9C5F-4F69-B13A-01C5CA27A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866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311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94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23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002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02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7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64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3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31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45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94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4BCD5-FC34-43B4-8060-6A8517E255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135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4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285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515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77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589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320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477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74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3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1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9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0FA09-5FF9-4521-BC40-27A842662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577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2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96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32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204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37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7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66173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76761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69375"/>
      </p:ext>
    </p:extLst>
  </p:cSld>
  <p:clrMapOvr>
    <a:masterClrMapping/>
  </p:clrMapOvr>
  <p:transition advTm="6645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5157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0F76F2-09D9-4A39-9407-F5E0A48DAD2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48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91279"/>
      </p:ext>
    </p:extLst>
  </p:cSld>
  <p:clrMapOvr>
    <a:masterClrMapping/>
  </p:clrMapOvr>
  <p:transition advTm="6645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82627"/>
      </p:ext>
    </p:extLst>
  </p:cSld>
  <p:clrMapOvr>
    <a:masterClrMapping/>
  </p:clrMapOvr>
  <p:transition advTm="6645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77966"/>
      </p:ext>
    </p:extLst>
  </p:cSld>
  <p:clrMapOvr>
    <a:masterClrMapping/>
  </p:clrMapOvr>
  <p:transition advTm="6645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21863"/>
      </p:ext>
    </p:extLst>
  </p:cSld>
  <p:clrMapOvr>
    <a:masterClrMapping/>
  </p:clrMapOvr>
  <p:transition advTm="6645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51753"/>
      </p:ext>
    </p:extLst>
  </p:cSld>
  <p:clrMapOvr>
    <a:masterClrMapping/>
  </p:clrMapOvr>
  <p:transition advTm="6645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47319"/>
      </p:ext>
    </p:extLst>
  </p:cSld>
  <p:clrMapOvr>
    <a:masterClrMapping/>
  </p:clrMapOvr>
  <p:transition advTm="6645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62613"/>
      </p:ext>
    </p:extLst>
  </p:cSld>
  <p:clrMapOvr>
    <a:masterClrMapping/>
  </p:clrMapOvr>
  <p:transition advTm="6645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44463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2DD8A-2743-4C38-BA65-0061976B4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36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Straight Connector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Straight Connector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858CEB-3AA5-4E1A-98D3-C165FC60214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90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Straight Connector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traight Connector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1" name="Straight Connector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542C37-A67F-403D-B6A0-5732E9C8FF4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7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3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 smtClean="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fld id="{70C3B390-5560-42CA-B10B-3CE5F4EBB5C0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56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8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6576" y="5715002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6001F69B-444B-4F7B-851B-9F06DFE359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fontAlgn="base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fontAlgn="base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fontAlgn="base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11/13/2024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3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98"/>
        </a:spcBef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9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A0DB2DC-4C9A-4742-B13C-FB6460FD3503}" type="slidenum">
              <a:rPr lang="en-US" smtClean="0">
                <a:solidFill>
                  <a:srgbClr val="000000"/>
                </a:solidFill>
                <a:latin typeface="Arial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2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5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26" Type="http://schemas.microsoft.com/office/2007/relationships/hdphoto" Target="../media/hdphoto14.wdp"/><Relationship Id="rId3" Type="http://schemas.openxmlformats.org/officeDocument/2006/relationships/image" Target="../media/image12.png"/><Relationship Id="rId21" Type="http://schemas.openxmlformats.org/officeDocument/2006/relationships/image" Target="../media/image22.png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openxmlformats.org/officeDocument/2006/relationships/image" Target="../media/image13.png"/><Relationship Id="rId15" Type="http://schemas.openxmlformats.org/officeDocument/2006/relationships/slide" Target="slide19.xml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7.wdp"/><Relationship Id="rId3" Type="http://schemas.openxmlformats.org/officeDocument/2006/relationships/slide" Target="slide2.xml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15.wdp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slide" Target="slide2.xml"/><Relationship Id="rId5" Type="http://schemas.openxmlformats.org/officeDocument/2006/relationships/image" Target="../media/image27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slide" Target="slide2.xml"/><Relationship Id="rId5" Type="http://schemas.openxmlformats.org/officeDocument/2006/relationships/image" Target="../media/image27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slide" Target="slide2.xml"/><Relationship Id="rId5" Type="http://schemas.openxmlformats.org/officeDocument/2006/relationships/image" Target="../media/image27.png"/><Relationship Id="rId10" Type="http://schemas.microsoft.com/office/2007/relationships/hdphoto" Target="../media/hdphoto17.wdp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44000" cy="60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348213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3" y="1005915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5" y="297011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4267607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5" y="2592807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144133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5" y="1328858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GIẢI CỨU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282304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77400" y="5362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" y="285752"/>
            <a:ext cx="912018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2743202"/>
            <a:ext cx="68580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2828838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3654" y="3536073"/>
            <a:ext cx="212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3600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  </a:t>
            </a:r>
            <a:r>
              <a:rPr lang="en-US" sz="3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âu</a:t>
            </a:r>
            <a:r>
              <a:rPr lang="en-US" sz="3600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êu</a:t>
            </a:r>
            <a:r>
              <a:rPr lang="en-US" sz="3600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182402"/>
            <a:ext cx="609600" cy="55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73" y="4141852"/>
            <a:ext cx="609600" cy="59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61" y="4140831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76" y="4133996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33995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89" y="4245323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11" y="4235434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61" y="4141854"/>
            <a:ext cx="609600" cy="5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21" y="4346129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83" y="4245321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50" y="4942669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34411" y="5018350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75" y="5140312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12" y="498553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6" y="498710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89" y="501835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18" y="5018350"/>
            <a:ext cx="1246188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778" y="517024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33" y="521599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3" y="521599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77694" y="5020295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24771" y="5020295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87" y="5033155"/>
            <a:ext cx="77850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07086" y="5077032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khều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0"/>
            <a:ext cx="6705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399" y="812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73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2"/>
            <a:ext cx="60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09" y="1371601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2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599"/>
            <a:ext cx="81247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5740"/>
            <a:ext cx="9144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7170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40003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73" y="2540002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40001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6" y="2540000"/>
            <a:ext cx="97674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24277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73" y="3744265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44264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456" y="3744265"/>
            <a:ext cx="112914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53002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73" y="4980711"/>
            <a:ext cx="6096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53001"/>
            <a:ext cx="1143000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0254" y="193102"/>
            <a:ext cx="367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8328" y="193102"/>
            <a:ext cx="633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</a:p>
        </p:txBody>
      </p:sp>
      <p:sp>
        <p:nvSpPr>
          <p:cNvPr id="6" name="Rectangle 5"/>
          <p:cNvSpPr/>
          <p:nvPr/>
        </p:nvSpPr>
        <p:spPr>
          <a:xfrm>
            <a:off x="3986813" y="214532"/>
            <a:ext cx="816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1624" y="1371599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3512" y="1371598"/>
            <a:ext cx="633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</a:p>
        </p:txBody>
      </p:sp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9" y="2725380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95456" y="1370450"/>
            <a:ext cx="744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9892" y="2547365"/>
            <a:ext cx="633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6163" y="252427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4776"/>
            <a:ext cx="6096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95456" y="2540003"/>
            <a:ext cx="862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9096" y="371590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36273" y="3752635"/>
            <a:ext cx="633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7021" y="3760138"/>
            <a:ext cx="862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36274" y="4993703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50513" y="4953001"/>
            <a:ext cx="314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60669" y="4962448"/>
            <a:ext cx="7523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rêu</a:t>
            </a:r>
            <a:endParaRPr 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59" y="341314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8" y="34131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86" y="1522343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7" y="1527176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7" y="1522342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77" y="2676168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6" y="2691896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25" y="2691896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4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2" y="391203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82" y="3911525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6" name="Picture 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6" y="3867801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7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583" y="3820747"/>
            <a:ext cx="2492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8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50" y="5145596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025" y="5136285"/>
            <a:ext cx="5365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6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152402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8998" y="138547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âu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6254" y="176483"/>
            <a:ext cx="12682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êu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784" y="1295400"/>
            <a:ext cx="289761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43674" y="1295400"/>
            <a:ext cx="492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7649" y="1248370"/>
            <a:ext cx="941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5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0716" y="2171700"/>
            <a:ext cx="12490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</a:t>
            </a:r>
            <a:r>
              <a:rPr lang="en-US" sz="54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5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192" y="3276602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7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7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7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7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bậu</a:t>
            </a:r>
            <a:r>
              <a:rPr lang="en-US" sz="7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7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7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khều</a:t>
            </a:r>
            <a:r>
              <a:rPr lang="en-US" sz="7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7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rêu</a:t>
            </a:r>
            <a:endParaRPr lang="en-US" sz="7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92965"/>
            <a:ext cx="11929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2983" y="3276602"/>
            <a:ext cx="11929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32499" y="3303896"/>
            <a:ext cx="11929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8212" y="4384597"/>
            <a:ext cx="11929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79640" y="4362271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4358501"/>
            <a:ext cx="1159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" y="2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09"/>
          <a:stretch/>
        </p:blipFill>
        <p:spPr bwMode="auto">
          <a:xfrm>
            <a:off x="5105402" y="283657"/>
            <a:ext cx="285908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7"/>
          <a:stretch/>
        </p:blipFill>
        <p:spPr bwMode="auto">
          <a:xfrm>
            <a:off x="228602" y="838202"/>
            <a:ext cx="3515319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0"/>
          <a:stretch/>
        </p:blipFill>
        <p:spPr bwMode="auto">
          <a:xfrm>
            <a:off x="2259609" y="3810002"/>
            <a:ext cx="2968625" cy="183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019" y="2828837"/>
            <a:ext cx="27494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7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endParaRPr lang="vi-VN" sz="1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4618" y="2341059"/>
            <a:ext cx="35189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vi-VN" sz="1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9832" y="5634382"/>
            <a:ext cx="32111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72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tễu</a:t>
            </a:r>
            <a:endParaRPr lang="vi-VN" sz="14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" y="3831773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7315200" y="3427412"/>
            <a:ext cx="1091161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425318" y="6629400"/>
            <a:ext cx="97548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18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2" y="152402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01248" y="152402"/>
            <a:ext cx="870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âu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233" y="159468"/>
            <a:ext cx="835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êu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51" y="990465"/>
            <a:ext cx="2901950" cy="132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23089" y="983399"/>
            <a:ext cx="4347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92840" y="983398"/>
            <a:ext cx="8018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4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0783" y="1640915"/>
            <a:ext cx="1051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</a:t>
            </a:r>
            <a:r>
              <a:rPr lang="en-US" sz="44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4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667002"/>
            <a:ext cx="861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àu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ậu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ấu</a:t>
            </a:r>
            <a:r>
              <a:rPr lang="en-US" sz="4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ều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94224" y="2667002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36443"/>
            <a:ext cx="1755774" cy="128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262" y="3478943"/>
            <a:ext cx="1852086" cy="116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38" y="3306698"/>
            <a:ext cx="1676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5481" y="5486402"/>
            <a:ext cx="22044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6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endParaRPr lang="vi-VN" sz="11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5750" y="4724948"/>
            <a:ext cx="28007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vi-VN" sz="11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2" y="5486401"/>
            <a:ext cx="25314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tễu</a:t>
            </a:r>
            <a:endParaRPr lang="vi-VN" sz="11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6375214"/>
            <a:ext cx="804863" cy="9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6" y="5590673"/>
            <a:ext cx="829734" cy="9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344116"/>
            <a:ext cx="828140" cy="9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7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1003" y="2592753"/>
            <a:ext cx="45005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FF0000"/>
                </a:solidFill>
                <a:latin typeface="Calibri" panose="020F0502020204030204"/>
                <a:cs typeface="+mn-cs"/>
              </a:rPr>
              <a:t>NGHỈ GIẢI LAO</a:t>
            </a: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11003" y="36536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61" y="142359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ViÕt b¶ng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12290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bảng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752600"/>
            <a:ext cx="9525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61" y="142359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ViÕt b¶ng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12290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bảng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aa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76400"/>
            <a:ext cx="7620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224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4561" y="142359"/>
            <a:ext cx="27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ViÕt b¶ng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12290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bảng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" name="ee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42688"/>
            <a:ext cx="8686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6765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228850" y="2114550"/>
            <a:ext cx="3600450" cy="28575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572250" y="19145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6057900" y="15716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2800350" y="1371603"/>
            <a:ext cx="3714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en-US" sz="2700">
                <a:solidFill>
                  <a:srgbClr val="FF0000"/>
                </a:solidFill>
                <a:cs typeface="+mn-cs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27881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585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3" y="2949576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425601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4016124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3057180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7" y="4096604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7620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15513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164015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9" y="416401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80" y="452704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3" y="442526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9124" y="4120994"/>
            <a:ext cx="1704023" cy="16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3581401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814881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2676138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6" y="2955052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  <a:cs typeface="+mn-cs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3" y="3263623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7766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06" y="2147532"/>
            <a:ext cx="8580794" cy="25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4561" y="142359"/>
            <a:ext cx="27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+mn-cs"/>
              </a:rPr>
              <a:t>ViÕt b¶ng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122904"/>
            <a:ext cx="2819400" cy="838200"/>
            <a:chOff x="228600" y="228600"/>
            <a:chExt cx="28194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086897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pitchFamily="34" charset="0"/>
                  <a:ea typeface="HP001" panose="020B0604020202020204" charset="0"/>
                </a:rPr>
                <a:t>Viết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HP001 4 hàng" panose="020B0603050302020204" pitchFamily="34" charset="0"/>
                  <a:ea typeface="HP001" panose="020B0604020202020204" charset="0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95424" y="2178873"/>
            <a:ext cx="989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âu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254" y="2178873"/>
            <a:ext cx="9893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au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998" y="3450579"/>
            <a:ext cx="2820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c</a:t>
            </a:r>
            <a:r>
              <a:rPr kumimoji="0" lang="el-GR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Ϊ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 Ǉrâu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8575" y="3435965"/>
            <a:ext cx="25010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ε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ϒ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 </a:t>
            </a:r>
            <a:r>
              <a:rPr kumimoji="0" lang="el-GR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Ι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ễu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2250" y="2178873"/>
            <a:ext cx="90120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4020202020204" charset="0"/>
                <a:cs typeface="HP001 5H"/>
              </a:rPr>
              <a:t>łu</a:t>
            </a:r>
            <a:endParaRPr kumimoji="0" lang="vi-VN" sz="6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072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7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291" y="588620"/>
            <a:ext cx="12573000" cy="806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150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28"/>
          <a:stretch/>
        </p:blipFill>
        <p:spPr bwMode="auto">
          <a:xfrm>
            <a:off x="6927" y="-77821"/>
            <a:ext cx="9144000" cy="398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hà dì Tư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-3463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70" y="4180000"/>
            <a:ext cx="92100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1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199158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000" b="1" dirty="0" err="1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xin</a:t>
            </a:r>
            <a:r>
              <a:rPr lang="en-SG" sz="6000" b="1" dirty="0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 </a:t>
            </a:r>
            <a:r>
              <a:rPr lang="en-SG" sz="6000" b="1" dirty="0" err="1">
                <a:solidFill>
                  <a:prstClr val="black"/>
                </a:solidFill>
                <a:latin typeface="HP001 4 hàng" panose="020B0603050302020204" pitchFamily="34" charset="0"/>
                <a:cs typeface="+mn-cs"/>
              </a:rPr>
              <a:t>phép</a:t>
            </a:r>
            <a:endParaRPr lang="en-SG" sz="6000" b="1" dirty="0">
              <a:solidFill>
                <a:prstClr val="black"/>
              </a:solidFill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22533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21174" r="52121" b="9780"/>
          <a:stretch/>
        </p:blipFill>
        <p:spPr bwMode="auto">
          <a:xfrm>
            <a:off x="381000" y="1246910"/>
            <a:ext cx="3810000" cy="41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Users\TV1-T1\1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0" t="59394" r="9051" b="6464"/>
          <a:stretch/>
        </p:blipFill>
        <p:spPr bwMode="auto">
          <a:xfrm>
            <a:off x="4572000" y="1246910"/>
            <a:ext cx="3886200" cy="41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Users\TV1-T1\1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51515" r="82467" b="44848"/>
          <a:stretch/>
        </p:blipFill>
        <p:spPr bwMode="auto">
          <a:xfrm>
            <a:off x="34636" y="199160"/>
            <a:ext cx="1524000" cy="5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2"/>
            <a:ext cx="7467600" cy="4873625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23556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gray"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THẦY CÔ</a:t>
            </a: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560" name="WordArt 8"/>
          <p:cNvSpPr>
            <a:spLocks noChangeArrowheads="1" noChangeShapeType="1" noTextEdit="1"/>
          </p:cNvSpPr>
          <p:nvPr/>
        </p:nvSpPr>
        <p:spPr bwMode="auto">
          <a:xfrm rot="494338">
            <a:off x="7515227" y="5562602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end</a:t>
            </a:r>
          </a:p>
        </p:txBody>
      </p:sp>
      <p:pic>
        <p:nvPicPr>
          <p:cNvPr id="23561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00602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2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70" y="5266946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2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9387"/>
            <a:ext cx="6248400" cy="20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627" y="835964"/>
            <a:ext cx="48006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138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70" y="5266946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2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5721"/>
            <a:ext cx="6248400" cy="23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95500" y="990602"/>
            <a:ext cx="4800600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eo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64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70" y="5266946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2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422939"/>
            <a:ext cx="6248400" cy="27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1127" y="990603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 các từ sau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3060" y="4851085"/>
            <a:ext cx="26722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1081" y="4841084"/>
            <a:ext cx="24779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9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70" y="5266946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2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77" y="589771"/>
            <a:ext cx="6248400" cy="24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1143003"/>
            <a:ext cx="426720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9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1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1149" y="4702495"/>
            <a:ext cx="26412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853" y="4656402"/>
            <a:ext cx="21999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6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57600" y="1600200"/>
            <a:ext cx="3280011" cy="634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5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5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5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05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656" y="2361724"/>
            <a:ext cx="55797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5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95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43: </a:t>
            </a:r>
            <a:r>
              <a:rPr lang="en-US" sz="495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r>
              <a:rPr lang="en-US" sz="495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95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endParaRPr lang="en-US" sz="495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435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560482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3429001" y="2950560"/>
            <a:ext cx="1847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alt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altLang="en-US" sz="4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438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22"/>
          <a:stretch/>
        </p:blipFill>
        <p:spPr bwMode="auto">
          <a:xfrm>
            <a:off x="0" y="152400"/>
            <a:ext cx="9144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" y="4738768"/>
            <a:ext cx="9043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2792" y="4752328"/>
            <a:ext cx="8579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5515" y="4738768"/>
            <a:ext cx="835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4600" y="4731825"/>
            <a:ext cx="857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</a:p>
        </p:txBody>
      </p:sp>
      <p:pic>
        <p:nvPicPr>
          <p:cNvPr id="6" name="Đàn sẻ nâu kêu ríu rít ở sau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834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821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459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88"/>
            <a:ext cx="9144000" cy="681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2"/>
            <a:ext cx="9144000" cy="755073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4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46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288"/>
            <a:ext cx="137160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1066" y="793011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7832" y="789384"/>
            <a:ext cx="13260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âu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4854" y="817092"/>
            <a:ext cx="12682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êu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40" y="1935165"/>
            <a:ext cx="51387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6627" y="2153522"/>
            <a:ext cx="5597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95898" y="2188526"/>
            <a:ext cx="11095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8490" y="3733800"/>
            <a:ext cx="14847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au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192</Words>
  <Application>Microsoft Office PowerPoint</Application>
  <PresentationFormat>On-screen Show (4:3)</PresentationFormat>
  <Paragraphs>99</Paragraphs>
  <Slides>23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.VnAvant</vt:lpstr>
      <vt:lpstr>.VnTime</vt:lpstr>
      <vt:lpstr>Arial</vt:lpstr>
      <vt:lpstr>Arial-Rounded</vt:lpstr>
      <vt:lpstr>Calibri</vt:lpstr>
      <vt:lpstr>Century Schoolbook</vt:lpstr>
      <vt:lpstr>Comic Sans MS</vt:lpstr>
      <vt:lpstr>HP001</vt:lpstr>
      <vt:lpstr>HP001 4 hàng</vt:lpstr>
      <vt:lpstr>HP001 5H</vt:lpstr>
      <vt:lpstr>Tahoma</vt:lpstr>
      <vt:lpstr>Times New Roman</vt:lpstr>
      <vt:lpstr>Verdana</vt:lpstr>
      <vt:lpstr>Wingdings</vt:lpstr>
      <vt:lpstr>Wingdings 2</vt:lpstr>
      <vt:lpstr>Oriel</vt:lpstr>
      <vt:lpstr>3_Office Theme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44</cp:revision>
  <dcterms:created xsi:type="dcterms:W3CDTF">2020-08-18T11:40:23Z</dcterms:created>
  <dcterms:modified xsi:type="dcterms:W3CDTF">2024-11-13T03:41:08Z</dcterms:modified>
</cp:coreProperties>
</file>