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3" r:id="rId2"/>
    <p:sldMasterId id="2147484932" r:id="rId3"/>
    <p:sldMasterId id="2147484937" r:id="rId4"/>
    <p:sldMasterId id="2147484950" r:id="rId5"/>
    <p:sldMasterId id="2147484964" r:id="rId6"/>
    <p:sldMasterId id="2147484976" r:id="rId7"/>
    <p:sldMasterId id="2147484988" r:id="rId8"/>
    <p:sldMasterId id="2147484993" r:id="rId9"/>
  </p:sldMasterIdLst>
  <p:notesMasterIdLst>
    <p:notesMasterId r:id="rId37"/>
  </p:notesMasterIdLst>
  <p:sldIdLst>
    <p:sldId id="291" r:id="rId10"/>
    <p:sldId id="274" r:id="rId11"/>
    <p:sldId id="426" r:id="rId12"/>
    <p:sldId id="428" r:id="rId13"/>
    <p:sldId id="284" r:id="rId14"/>
    <p:sldId id="262" r:id="rId15"/>
    <p:sldId id="280" r:id="rId16"/>
    <p:sldId id="282" r:id="rId17"/>
    <p:sldId id="267" r:id="rId18"/>
    <p:sldId id="268" r:id="rId19"/>
    <p:sldId id="269" r:id="rId20"/>
    <p:sldId id="287" r:id="rId21"/>
    <p:sldId id="285" r:id="rId22"/>
    <p:sldId id="286" r:id="rId23"/>
    <p:sldId id="270" r:id="rId24"/>
    <p:sldId id="288" r:id="rId25"/>
    <p:sldId id="275" r:id="rId26"/>
    <p:sldId id="327" r:id="rId27"/>
    <p:sldId id="263" r:id="rId28"/>
    <p:sldId id="283" r:id="rId29"/>
    <p:sldId id="272" r:id="rId30"/>
    <p:sldId id="434" r:id="rId31"/>
    <p:sldId id="432" r:id="rId32"/>
    <p:sldId id="433" r:id="rId33"/>
    <p:sldId id="289" r:id="rId34"/>
    <p:sldId id="290" r:id="rId35"/>
    <p:sldId id="431" r:id="rId3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316" autoAdjust="0"/>
  </p:normalViewPr>
  <p:slideViewPr>
    <p:cSldViewPr>
      <p:cViewPr varScale="1">
        <p:scale>
          <a:sx n="78" d="100"/>
          <a:sy n="78" d="100"/>
        </p:scale>
        <p:origin x="75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48A784-5A66-418C-AE55-5F2B9EA61E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0B0F4-B1EC-4E92-98E2-9406CF590F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044317-2025-4E1C-9816-9736A96646B6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9507A6B-3B05-4993-9992-80281BE241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1C9DC42-3940-4B12-B445-2828197CC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B0049-700D-4826-9254-15CC924F81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4CCA-EFC7-4FEF-B4A3-8E65F7866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F92B04-D84A-41A9-BE1A-307C43795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60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2D461-C008-4085-BCC8-2F67E6C0B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64E90-CD92-4FFF-AB11-1B9E09FF5C82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89E72-5EFD-4321-9CFA-4DD9B87C8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A96CB-CCD1-4BCA-BCCF-C7791B0C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F4338-01B9-482B-911E-79C1227CB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14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76B0B-8B4F-494E-8D4C-891044B1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187DE-89D6-45A8-83BA-98B42208E27A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324A0-EB8B-42F9-A478-5986939F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CE1EE-E757-41C6-85F5-B47B0CED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CA554-31F3-473E-A7D5-74DAFD369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39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421B3-859F-483A-A263-C1B4AD2F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EF345-53E3-4B2E-BC9C-8B8DCD45F45C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5CF3F-93F1-4247-966F-2FA741B1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86278-56DE-4A0A-AFEF-6BE5B2EF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D9E20-10EC-4C71-9036-26B2D238B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06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456382-407A-4D2D-9C9B-BBDAECD5A2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DF927A-6D1C-4903-B470-55D57C2805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AB7839-B64A-4EEB-BAC5-025F48509D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394AD-C888-41F0-8FC8-597FCDC0CC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255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5F661F-1128-4058-BB7F-F9A33506BC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D11EB5-DB13-4E51-AC37-0CF67C8F9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3156EA-17A3-49BF-8337-D0F5CAF2C4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36B9B-DD74-4894-9BE2-CCE897BE2A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859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F021EC-4411-49E4-AE8A-6D0414109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593976-0C42-4880-8152-5C18475F2E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789CE-0C2F-415C-938B-B4383606D9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5A997-BA2E-488A-92B8-466DF081A2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688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2A4B2-CB8B-4630-B91D-B70F31F12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42DB6-82E7-447E-90AF-F1E50CB3BA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1772E-0B4F-4853-B446-60EF1B1DDA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7D86B-B20D-405B-AECB-60898E0D9E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370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545296-61B5-486C-BCA7-A54AF81BB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330300-77AA-4389-B874-DCED194FB9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A71632-25FE-4BBB-B761-CED093043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04480-A2AB-4B06-9467-9DE82017D7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523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4F0A60-C284-4EC8-8B03-75267BCAB0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088779-BC37-434E-98EB-096FD60FB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E64FE4-F98C-431D-9E05-BE7A15FAD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1D1AF-34C1-4150-B12C-E29309A647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476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F4FD80-2624-460C-8F26-A420E58464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1608AF-1232-46D0-9A21-790C031AD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77194E-F842-421F-8C19-7055BF37F6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BA557-E947-49E0-BDA9-9516D8C8A2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195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28AE0-7B0C-4D4C-8642-6E8F7B5B65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7846-CB2B-426C-83BD-53A1BA5D9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580AA-4EB8-4F67-A789-887B4EE35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3DAFF-07E4-4D31-8819-E0FCF7C09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76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F3E29-91F2-4E5D-8E46-7074715F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92E69-6A63-4FC6-AAEF-4DE508724AD7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89F6F-A233-4F69-BB0D-1B49E1BE0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7BD60-CBBB-4646-B6CC-B5AE0D1C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F5B0A-71F3-4497-B7EB-6EAE2BF39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076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0BBA1-255D-438E-8051-92C4EA2FDC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07ECA-298A-4D45-AD14-82F7EFC2B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1EA0D-BCEB-4E25-9224-5C7869A179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3A82-B517-4797-BB6F-9F1B1A51C7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755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558BDC-81AC-4526-97D6-8305587E7F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C5D7EA-126C-4B03-BD54-B4053FC5A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ECE892-4DDE-44FD-801A-EBDFC261DB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551E9-991F-40D8-9025-57B6C86F1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961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8D9338-DBF0-4DCE-A477-A78C360D8E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EC9355-0C38-415C-B88D-C5CB77596C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B6A5CC-3559-4E0B-8C06-BEAAC9896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53C05-7753-4631-BD27-D9D01C365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911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63A033-50AF-4C28-BAAB-415CA001B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4923E91-E519-4EB6-B729-28D47C71C5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78216E1-36CF-4BC3-8DD9-F44EE5E900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06954-3CF6-4BCD-AD16-C89613BF47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731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49EC98-1586-437B-BB8E-DC3ECA98E2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160B4C-5521-4E66-BB1B-E43593FB77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932CF0-6B88-498D-8842-7BDC9409F4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AE688-F84A-47C4-B346-F728FC1881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614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475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27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0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47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CE7F0-D5C2-4324-9A6C-62846BCC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947E-A0C4-4719-990A-A7E03DED8685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92F4C-1BFD-4299-BC6A-618DA7C3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DADC-4CFE-4F5E-98C5-7630EEC8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91DAB-9A3F-4155-A076-0AAEAEDA20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45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587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010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248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940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315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65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325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77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23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4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BED9C1-5439-4155-B448-03FCD7D2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03E73-2AE3-4AEC-9774-73BA9C5405CB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FF2AE3-6214-4321-AFC3-5DE87181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417541-AE22-4EA4-B575-B4465FED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CB8F6-3C58-477A-8866-23560CA08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850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1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9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7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2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4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6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8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B835D5E-1249-4A01-8582-31146B821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A04BF-6304-446B-BDCF-AAA79C3418CC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B5E93C-D783-43A2-A7B1-AE50BE065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7EBD0B-6F95-465B-B475-6D6A60F7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F5852-7CE7-4B65-B65B-D2F6B57861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6496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8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4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78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9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5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3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2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5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9E97D6-F87A-4978-9FA7-504AC5E9F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4C82B-00C5-4B4A-A909-F7FB7DEE4940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3C457-C286-4BE4-8323-815601E50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B802E3-9D7D-4983-B3A7-4A115426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E368A-E32C-49E3-B1F4-CDE723754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5251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9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3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0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1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77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122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215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726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32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461F45-57FB-4B49-8438-536CA170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E1C5F-4A6C-4275-8AA3-25E69D0D80EB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7779F67-A02D-408F-94BA-F991C76F6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BEFC32-7BA2-4B32-B223-2073543C0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A9553-F6BC-4148-BDF1-141877097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6144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1981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031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786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603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8573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9814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32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7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2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6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F0F6CF-E277-4ABE-8ED8-4C387603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A729B-8D7F-418C-8867-B6D0837995E1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A63720-C9B1-49F2-8A89-46398FEB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16D29F-4B6A-4EAF-9D5C-BE3DA88D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5847B-A995-44F5-A622-ED108B90E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554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83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761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8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3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2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2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A6EC97B-B16B-463E-B49F-F2E58304C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87240-05A1-429E-B50F-9C843CE71C5E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1F0FCE-5EFA-4AA7-A8E4-6C73D3B9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ACB3DF-C3BA-4B73-A324-DB6AB4AD1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48D9D-F48E-4B1C-B91A-B367096F9F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5173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341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643D829-4FA5-49E9-AD33-D3DA194E4E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6FF2056-2391-4E3C-8F6E-CD192B2875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20031-25A6-4B3A-9B3E-65DC17335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383BEA-261E-4B4F-8ED2-A3EFF9B0E342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BA85-3F46-4524-AFBF-BCE3E3EF1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656D3-3610-4B32-BB0E-AEE838C39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9ADE0A5-75B0-4301-AF55-1E854E33F92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B3C4370-B35E-4397-BD14-34DDF7CCC5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E803ADA-752A-46DF-95F5-52EB88CC45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A7F4EB0-9475-4FF3-8295-1DF36253A8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0C8E3AC-E505-4C5C-866B-DFA0F1BD5C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EDDBD58-22B6-4F24-9CAB-5E8B07E27F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3B8DF7F0-06F0-4553-A021-3187DD50CD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9" r:id="rId1"/>
    <p:sldLayoutId id="2147484920" r:id="rId2"/>
    <p:sldLayoutId id="2147484921" r:id="rId3"/>
    <p:sldLayoutId id="2147484922" r:id="rId4"/>
    <p:sldLayoutId id="2147484923" r:id="rId5"/>
    <p:sldLayoutId id="2147484924" r:id="rId6"/>
    <p:sldLayoutId id="2147484925" r:id="rId7"/>
    <p:sldLayoutId id="2147484926" r:id="rId8"/>
    <p:sldLayoutId id="2147484927" r:id="rId9"/>
    <p:sldLayoutId id="2147484928" r:id="rId10"/>
    <p:sldLayoutId id="2147484929" r:id="rId11"/>
    <p:sldLayoutId id="2147484930" r:id="rId12"/>
    <p:sldLayoutId id="21474849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109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3" r:id="rId1"/>
    <p:sldLayoutId id="2147484934" r:id="rId2"/>
    <p:sldLayoutId id="2147484935" r:id="rId3"/>
    <p:sldLayoutId id="214748493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43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8" r:id="rId1"/>
    <p:sldLayoutId id="2147484939" r:id="rId2"/>
    <p:sldLayoutId id="2147484940" r:id="rId3"/>
    <p:sldLayoutId id="2147484941" r:id="rId4"/>
    <p:sldLayoutId id="2147484942" r:id="rId5"/>
    <p:sldLayoutId id="2147484943" r:id="rId6"/>
    <p:sldLayoutId id="2147484944" r:id="rId7"/>
    <p:sldLayoutId id="2147484945" r:id="rId8"/>
    <p:sldLayoutId id="2147484946" r:id="rId9"/>
    <p:sldLayoutId id="2147484947" r:id="rId10"/>
    <p:sldLayoutId id="2147484948" r:id="rId11"/>
    <p:sldLayoutId id="214748494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3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  <p:sldLayoutId id="214748496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4058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735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09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4" r:id="rId1"/>
    <p:sldLayoutId id="2147484995" r:id="rId2"/>
    <p:sldLayoutId id="2147484996" r:id="rId3"/>
    <p:sldLayoutId id="2147484997" r:id="rId4"/>
    <p:sldLayoutId id="2147484998" r:id="rId5"/>
    <p:sldLayoutId id="2147484999" r:id="rId6"/>
    <p:sldLayoutId id="2147485000" r:id="rId7"/>
    <p:sldLayoutId id="2147485001" r:id="rId8"/>
    <p:sldLayoutId id="2147485002" r:id="rId9"/>
    <p:sldLayoutId id="2147485003" r:id="rId10"/>
    <p:sldLayoutId id="2147485004" r:id="rId11"/>
    <p:sldLayoutId id="214748500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7.jpeg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57.jpeg"/><Relationship Id="rId3" Type="http://schemas.openxmlformats.org/officeDocument/2006/relationships/image" Target="../media/image59.png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42.emf"/><Relationship Id="rId5" Type="http://schemas.openxmlformats.org/officeDocument/2006/relationships/image" Target="../media/image61.png"/><Relationship Id="rId10" Type="http://schemas.openxmlformats.org/officeDocument/2006/relationships/image" Target="../media/image41.emf"/><Relationship Id="rId4" Type="http://schemas.openxmlformats.org/officeDocument/2006/relationships/image" Target="../media/image60.png"/><Relationship Id="rId9" Type="http://schemas.openxmlformats.org/officeDocument/2006/relationships/image" Target="../media/image40.emf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6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3.m4a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microsoft.com/office/2007/relationships/media" Target="../media/media3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giao%20an%20dt\hanh%20on%20an\Ru%20con-da%20cat.wa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7" name="文本框 346">
            <a:extLst>
              <a:ext uri="{FF2B5EF4-FFF2-40B4-BE49-F238E27FC236}">
                <a16:creationId xmlns:a16="http://schemas.microsoft.com/office/drawing/2014/main" id="{0E557166-7A9F-424F-9BF0-9BC749A57A70}"/>
              </a:ext>
            </a:extLst>
          </p:cNvPr>
          <p:cNvSpPr txBox="1"/>
          <p:nvPr/>
        </p:nvSpPr>
        <p:spPr>
          <a:xfrm>
            <a:off x="3614611" y="1727646"/>
            <a:ext cx="594049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字魂36号-正文宋楷" panose="02000000000000000000" pitchFamily="2" charset="-122"/>
                <a:cs typeface="+mn-cs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字魂36号-正文宋楷" panose="02000000000000000000" pitchFamily="2" charset="-122"/>
                <a:cs typeface="+mn-cs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3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A551B-245E-45F3-8577-C94B6165F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3983038"/>
            <a:ext cx="5562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alt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altLang="en-US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1B8A693-E2C4-4500-95CE-8B0175FB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4" y="304801"/>
            <a:ext cx="6276975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29B72C-4F46-4CAA-A60B-3B4B426AD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623" y="3965576"/>
            <a:ext cx="21193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alt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845" name="Picture 5" descr="C:\Users\Administrator\Desktop\unnamed.jpg">
            <a:extLst>
              <a:ext uri="{FF2B5EF4-FFF2-40B4-BE49-F238E27FC236}">
                <a16:creationId xmlns:a16="http://schemas.microsoft.com/office/drawing/2014/main" id="{F1C8B1E2-55E1-4AE5-8FE3-C37020C59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180975"/>
            <a:ext cx="5357813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85726C-45BA-4A09-9BCE-0A58E0B39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211638"/>
            <a:ext cx="5562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10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lang="en-US" altLang="en-US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0C8B804A-EB41-478A-9E9A-C18200855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7405688" cy="398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3EE3C4-4618-4E21-A3FC-D5117628D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467" y="4180519"/>
            <a:ext cx="24574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alt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E9ED7F3C-3ABE-43AA-8071-4E7C35B44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1" name="Picture 7" descr="C:\Users\Administrator\Desktop\ao bèo.JPG">
            <a:extLst>
              <a:ext uri="{FF2B5EF4-FFF2-40B4-BE49-F238E27FC236}">
                <a16:creationId xmlns:a16="http://schemas.microsoft.com/office/drawing/2014/main" id="{E1854EA4-DC9E-4239-B2CE-46287E350D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1"/>
            <a:ext cx="8382000" cy="58213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3E48F3-08D5-4947-8D15-80507257E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830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111C0268-EC6A-4DAE-A43C-3DA73401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915F5BC9-1441-4D59-9F6F-64C36DA2B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3AA463-5ECB-42FB-9531-A4A32E49A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8305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FC836A-7470-46D5-BAE4-7A796AC11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4670425"/>
            <a:ext cx="5562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alt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endParaRPr lang="en-US" altLang="en-US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5CD29C23-5AC7-48C4-8C9C-F863F753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96938"/>
            <a:ext cx="7010400" cy="33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D9ECB2-3549-4DF5-BC18-761040C21C5E}"/>
              </a:ext>
            </a:extLst>
          </p:cNvPr>
          <p:cNvGrpSpPr>
            <a:grpSpLocks/>
          </p:cNvGrpSpPr>
          <p:nvPr/>
        </p:nvGrpSpPr>
        <p:grpSpPr bwMode="auto">
          <a:xfrm>
            <a:off x="3151188" y="4653302"/>
            <a:ext cx="4514960" cy="1629920"/>
            <a:chOff x="2465820" y="3837228"/>
            <a:chExt cx="4514974" cy="1631216"/>
          </a:xfrm>
        </p:grpSpPr>
        <p:sp>
          <p:nvSpPr>
            <p:cNvPr id="40966" name="Rectangle 5">
              <a:extLst>
                <a:ext uri="{FF2B5EF4-FFF2-40B4-BE49-F238E27FC236}">
                  <a16:creationId xmlns:a16="http://schemas.microsoft.com/office/drawing/2014/main" id="{BCE684BF-348F-4AFA-97E1-8B6CF5F9F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7240" y="3837228"/>
              <a:ext cx="2103554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0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eo</a:t>
              </a:r>
              <a:endParaRPr lang="en-US" alt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967" name="Rectangle 1">
              <a:extLst>
                <a:ext uri="{FF2B5EF4-FFF2-40B4-BE49-F238E27FC236}">
                  <a16:creationId xmlns:a16="http://schemas.microsoft.com/office/drawing/2014/main" id="{67FD2610-2E31-4923-AB6A-EBEFE47BF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5820" y="3896227"/>
              <a:ext cx="1529591" cy="157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9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endPara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0965" name="Picture 7" descr="C:\Users\Administrator\Desktop\ao bèo.JPG">
            <a:extLst>
              <a:ext uri="{FF2B5EF4-FFF2-40B4-BE49-F238E27FC236}">
                <a16:creationId xmlns:a16="http://schemas.microsoft.com/office/drawing/2014/main" id="{FF8EB686-8324-41CA-A547-14363D83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474664"/>
            <a:ext cx="8058150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E07DAD02-A117-403C-BBF3-40A70F8BE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685800"/>
            <a:ext cx="518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alt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572633-0B10-4837-89B6-C2F00F42C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039" y="2255839"/>
            <a:ext cx="47593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altLang="en-US" sz="5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altLang="en-US" sz="5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5541BF-2963-4816-9842-0320102C1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6056" y="2220318"/>
            <a:ext cx="419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altLang="en-US" sz="5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altLang="en-US" sz="5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B8A46-6A90-4C26-8022-20EE57756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5105401"/>
            <a:ext cx="3822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lang="en-US" alt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CE4837-3BDC-4415-A5D9-F7B3FFB04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4" y="5177830"/>
            <a:ext cx="39004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altLang="en-US" sz="5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endParaRPr lang="en-US" altLang="en-US" sz="5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E4A669-6F34-4A74-AEC8-9500C77BD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693" y="2270879"/>
            <a:ext cx="9412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alt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CC6DE7-71E0-4C62-BC0F-3C2FD1104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544" y="2183784"/>
            <a:ext cx="9412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alt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2AD04-655D-4A29-8309-AA05E3F51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4" y="5176838"/>
            <a:ext cx="9412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altLang="en-US" sz="5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EE3CC3-BEC0-4AE9-98C9-BEBEB9DAF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066" y="5105400"/>
            <a:ext cx="9156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alt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93ABE8-C159-4CBD-9F46-74EF95523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5168934"/>
            <a:ext cx="9156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altLang="en-US" sz="5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1B2407A-4BC5-4D58-A556-8F5A53DD72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7001" y="802879"/>
            <a:ext cx="1825625" cy="158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 descr="C:\Users\Administrator\Desktop\unnamed.jpg">
            <a:extLst>
              <a:ext uri="{FF2B5EF4-FFF2-40B4-BE49-F238E27FC236}">
                <a16:creationId xmlns:a16="http://schemas.microsoft.com/office/drawing/2014/main" id="{36BDDBFF-511C-452C-AA78-9DBFE5DA4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658813"/>
            <a:ext cx="20272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470DEF09-A080-4D2F-8BA5-18C48CD41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3500438"/>
            <a:ext cx="2982912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1" descr="C:\Users\Administrator\Desktop\ao bèo.JPG">
            <a:extLst>
              <a:ext uri="{FF2B5EF4-FFF2-40B4-BE49-F238E27FC236}">
                <a16:creationId xmlns:a16="http://schemas.microsoft.com/office/drawing/2014/main" id="{B07E1092-A6F7-4BE8-86E5-F3ED0AC3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4" y="3657600"/>
            <a:ext cx="2873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479F63-5196-4A8E-80B9-75C2A05C51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115700"/>
            <a:ext cx="1613866" cy="99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>
            <a:extLst>
              <a:ext uri="{FF2B5EF4-FFF2-40B4-BE49-F238E27FC236}">
                <a16:creationId xmlns:a16="http://schemas.microsoft.com/office/drawing/2014/main" id="{65F9213F-97E6-457E-8BAF-6B5CCB1D6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664" y="390525"/>
            <a:ext cx="1571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FF0000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eo</a:t>
            </a:r>
            <a:endParaRPr lang="en-US" altLang="en-US" sz="6000">
              <a:solidFill>
                <a:srgbClr val="000000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1E2697-4471-4EC4-B9DE-9264C4F2784D}"/>
              </a:ext>
            </a:extLst>
          </p:cNvPr>
          <p:cNvSpPr/>
          <p:nvPr/>
        </p:nvSpPr>
        <p:spPr>
          <a:xfrm>
            <a:off x="4572001" y="2346326"/>
            <a:ext cx="2873375" cy="1014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DC8C68-0B13-4944-9D4D-7774D65E27AA}"/>
              </a:ext>
            </a:extLst>
          </p:cNvPr>
          <p:cNvSpPr/>
          <p:nvPr/>
        </p:nvSpPr>
        <p:spPr>
          <a:xfrm>
            <a:off x="6029325" y="1308100"/>
            <a:ext cx="1416050" cy="101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DCB679-8769-4E98-8C33-BA0BB6AE60B4}"/>
              </a:ext>
            </a:extLst>
          </p:cNvPr>
          <p:cNvSpPr/>
          <p:nvPr/>
        </p:nvSpPr>
        <p:spPr>
          <a:xfrm>
            <a:off x="4572000" y="1308100"/>
            <a:ext cx="1416050" cy="101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3014" name="Picture 11">
            <a:extLst>
              <a:ext uri="{FF2B5EF4-FFF2-40B4-BE49-F238E27FC236}">
                <a16:creationId xmlns:a16="http://schemas.microsoft.com/office/drawing/2014/main" id="{495B69A3-B90C-4DAA-A16B-B1FDDE296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1941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7">
            <a:extLst>
              <a:ext uri="{FF2B5EF4-FFF2-40B4-BE49-F238E27FC236}">
                <a16:creationId xmlns:a16="http://schemas.microsoft.com/office/drawing/2014/main" id="{52A372D0-8B16-4B6C-A841-00B9FC403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33864"/>
            <a:ext cx="22542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8">
            <a:extLst>
              <a:ext uri="{FF2B5EF4-FFF2-40B4-BE49-F238E27FC236}">
                <a16:creationId xmlns:a16="http://schemas.microsoft.com/office/drawing/2014/main" id="{2F186768-4BA1-4388-9566-D90928747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4" y="4257676"/>
            <a:ext cx="2293937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9">
            <a:extLst>
              <a:ext uri="{FF2B5EF4-FFF2-40B4-BE49-F238E27FC236}">
                <a16:creationId xmlns:a16="http://schemas.microsoft.com/office/drawing/2014/main" id="{E583B96E-95C8-41DB-8DD0-FE51D100A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1" y="4243388"/>
            <a:ext cx="23161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20">
            <a:extLst>
              <a:ext uri="{FF2B5EF4-FFF2-40B4-BE49-F238E27FC236}">
                <a16:creationId xmlns:a16="http://schemas.microsoft.com/office/drawing/2014/main" id="{D5A63A25-E26F-4505-8E13-1F2922D47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4192589"/>
            <a:ext cx="27432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92CD05AF-56D7-4C9E-8B28-81F0A6179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390525"/>
            <a:ext cx="1416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FF0000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ao</a:t>
            </a:r>
            <a:endParaRPr lang="en-US" altLang="en-US" sz="6000">
              <a:solidFill>
                <a:srgbClr val="000000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CB94CC2E-CB0A-4B31-B331-60DBF8152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1" y="1330325"/>
            <a:ext cx="1038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000000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l</a:t>
            </a:r>
            <a:endParaRPr lang="en-US" altLang="en-US" sz="6000">
              <a:solidFill>
                <a:srgbClr val="000000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6D326BD-6385-4AB0-A27C-981B119C2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800" y="2295525"/>
            <a:ext cx="17033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000000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l</a:t>
            </a: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ẽo</a:t>
            </a:r>
            <a:endParaRPr lang="en-US" altLang="en-US" sz="6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7AC438BB-726C-42A8-AFAB-F62FE3689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3800" y="1273175"/>
            <a:ext cx="1557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en-US" altLang="en-US" sz="6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23" name="Picture 14">
            <a:extLst>
              <a:ext uri="{FF2B5EF4-FFF2-40B4-BE49-F238E27FC236}">
                <a16:creationId xmlns:a16="http://schemas.microsoft.com/office/drawing/2014/main" id="{CD10F880-F94A-421D-82AA-78A246700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29001"/>
            <a:ext cx="179863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4" name="Picture 16">
            <a:extLst>
              <a:ext uri="{FF2B5EF4-FFF2-40B4-BE49-F238E27FC236}">
                <a16:creationId xmlns:a16="http://schemas.microsoft.com/office/drawing/2014/main" id="{74A0DFA9-7A7D-433A-98E6-9E08F4911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9" y="3414714"/>
            <a:ext cx="122078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5" name="Picture 17">
            <a:extLst>
              <a:ext uri="{FF2B5EF4-FFF2-40B4-BE49-F238E27FC236}">
                <a16:creationId xmlns:a16="http://schemas.microsoft.com/office/drawing/2014/main" id="{2DF3AB74-36FD-4735-B273-12A3904A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405189"/>
            <a:ext cx="11112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6" name="Picture 18">
            <a:extLst>
              <a:ext uri="{FF2B5EF4-FFF2-40B4-BE49-F238E27FC236}">
                <a16:creationId xmlns:a16="http://schemas.microsoft.com/office/drawing/2014/main" id="{A51E82D5-6D7D-4254-9427-EA6950520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3429001"/>
            <a:ext cx="1166812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7" name="Picture 19">
            <a:extLst>
              <a:ext uri="{FF2B5EF4-FFF2-40B4-BE49-F238E27FC236}">
                <a16:creationId xmlns:a16="http://schemas.microsoft.com/office/drawing/2014/main" id="{5D37EE34-3E5B-4EFA-83FF-476EEC75F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3405189"/>
            <a:ext cx="114458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8" name="Picture 20">
            <a:extLst>
              <a:ext uri="{FF2B5EF4-FFF2-40B4-BE49-F238E27FC236}">
                <a16:creationId xmlns:a16="http://schemas.microsoft.com/office/drawing/2014/main" id="{EBB649EB-D97C-412B-B166-53E99F8BC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3378201"/>
            <a:ext cx="10668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9" name="Picture 21" descr="C:\Users\Administrator\Desktop\ao bèo.JPG">
            <a:extLst>
              <a:ext uri="{FF2B5EF4-FFF2-40B4-BE49-F238E27FC236}">
                <a16:creationId xmlns:a16="http://schemas.microsoft.com/office/drawing/2014/main" id="{2D154443-417E-4F27-A2CE-6DAF7912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4" y="4257676"/>
            <a:ext cx="250983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22">
            <a:extLst>
              <a:ext uri="{FF2B5EF4-FFF2-40B4-BE49-F238E27FC236}">
                <a16:creationId xmlns:a16="http://schemas.microsoft.com/office/drawing/2014/main" id="{DD281263-5036-4331-9D90-BB5890EBD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6010275"/>
            <a:ext cx="463550" cy="9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31" name="Picture 23">
            <a:extLst>
              <a:ext uri="{FF2B5EF4-FFF2-40B4-BE49-F238E27FC236}">
                <a16:creationId xmlns:a16="http://schemas.microsoft.com/office/drawing/2014/main" id="{56CC3C5C-3813-49AE-B3FE-C8909FC2B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043614"/>
            <a:ext cx="463550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32" name="Picture 24">
            <a:extLst>
              <a:ext uri="{FF2B5EF4-FFF2-40B4-BE49-F238E27FC236}">
                <a16:creationId xmlns:a16="http://schemas.microsoft.com/office/drawing/2014/main" id="{468D71DD-86EB-490F-82C5-62DEB1B8E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983289"/>
            <a:ext cx="463550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33" name="Picture 25">
            <a:extLst>
              <a:ext uri="{FF2B5EF4-FFF2-40B4-BE49-F238E27FC236}">
                <a16:creationId xmlns:a16="http://schemas.microsoft.com/office/drawing/2014/main" id="{D58C3833-7C0D-4F61-9796-E0B6F19E5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5972175"/>
            <a:ext cx="463550" cy="7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54BF289-A01F-4DE4-9327-C555F1DE659E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371600"/>
            <a:ext cx="6146800" cy="2895600"/>
            <a:chOff x="2901950" y="2081196"/>
            <a:chExt cx="4368007" cy="1544221"/>
          </a:xfrm>
        </p:grpSpPr>
        <p:pic>
          <p:nvPicPr>
            <p:cNvPr id="44039" name="Picture 6">
              <a:extLst>
                <a:ext uri="{FF2B5EF4-FFF2-40B4-BE49-F238E27FC236}">
                  <a16:creationId xmlns:a16="http://schemas.microsoft.com/office/drawing/2014/main" id="{7FA5E4DC-94A1-42AB-A159-3D54ECA89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950" y="2098226"/>
              <a:ext cx="2086769" cy="1510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040" name="Picture 7">
              <a:extLst>
                <a:ext uri="{FF2B5EF4-FFF2-40B4-BE49-F238E27FC236}">
                  <a16:creationId xmlns:a16="http://schemas.microsoft.com/office/drawing/2014/main" id="{DD3833A7-C79E-49F8-95BB-087DCCEF1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8719" y="2081196"/>
              <a:ext cx="2281238" cy="1544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4035" name="ao.wmv">
            <a:hlinkClick r:id="" action="ppaction://media"/>
            <a:extLst>
              <a:ext uri="{FF2B5EF4-FFF2-40B4-BE49-F238E27FC236}">
                <a16:creationId xmlns:a16="http://schemas.microsoft.com/office/drawing/2014/main" id="{F04E4FBC-172C-4FFD-B38F-6918AB900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80772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6" name="Group 10">
            <a:extLst>
              <a:ext uri="{FF2B5EF4-FFF2-40B4-BE49-F238E27FC236}">
                <a16:creationId xmlns:a16="http://schemas.microsoft.com/office/drawing/2014/main" id="{EA1997F2-C23C-48C5-BCD7-DFE8A91FC1E8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52400"/>
            <a:ext cx="2514600" cy="838200"/>
            <a:chOff x="228600" y="228600"/>
            <a:chExt cx="2514600" cy="83820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BB5A79D-A806-47F0-89D1-665A45103994}"/>
                </a:ext>
              </a:extLst>
            </p:cNvPr>
            <p:cNvSpPr/>
            <p:nvPr/>
          </p:nvSpPr>
          <p:spPr>
            <a:xfrm>
              <a:off x="960438" y="274638"/>
              <a:ext cx="1782762" cy="762000"/>
            </a:xfrm>
            <a:prstGeom prst="roundRect">
              <a:avLst/>
            </a:prstGeom>
            <a:solidFill>
              <a:srgbClr val="CC3399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Arial"/>
                  <a:cs typeface="+mn-cs"/>
                </a:rPr>
                <a:t> </a:t>
              </a:r>
              <a:r>
                <a:rPr lang="en-US" sz="4800" b="1" kern="0" dirty="0" err="1">
                  <a:solidFill>
                    <a:srgbClr val="FFFFFF"/>
                  </a:solidFill>
                  <a:latin typeface="Arial"/>
                  <a:cs typeface="+mn-cs"/>
                </a:rPr>
                <a:t>Viết</a:t>
              </a:r>
              <a:r>
                <a:rPr lang="en-US" sz="4800" b="1" kern="0" dirty="0">
                  <a:solidFill>
                    <a:srgbClr val="FFFFFF"/>
                  </a:solidFill>
                  <a:latin typeface="Arial"/>
                  <a:cs typeface="+mn-cs"/>
                </a:rPr>
                <a:t> </a:t>
              </a:r>
              <a:endParaRPr lang="vi-VN" sz="4800" b="1" kern="0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DC5284-C6B6-4970-8CF8-A8A749F53B0D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kern="0" dirty="0">
                  <a:solidFill>
                    <a:srgbClr val="808080">
                      <a:lumMod val="10000"/>
                    </a:srgbClr>
                  </a:solidFill>
                  <a:latin typeface="Arial"/>
                  <a:cs typeface="+mn-cs"/>
                </a:rPr>
                <a:t>3</a:t>
              </a:r>
              <a:endParaRPr lang="vi-VN" sz="4800" b="1" kern="0" dirty="0">
                <a:solidFill>
                  <a:srgbClr val="808080">
                    <a:lumMod val="10000"/>
                  </a:srgbClr>
                </a:solidFill>
                <a:latin typeface="Arial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543800" y="4724400"/>
            <a:ext cx="281940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endParaRPr lang="es-E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9144000" cy="579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696200" y="4800600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endParaRPr lang="es-E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21894" y="4715478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endParaRPr lang="es-E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670506" y="4791678"/>
            <a:ext cx="2692694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s-E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543800" y="4724401"/>
            <a:ext cx="2667000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s-E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s-E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696200" y="4837845"/>
            <a:ext cx="2565988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s-ES_tradnl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ãy</a:t>
            </a:r>
            <a:r>
              <a:rPr lang="es-ES_tradnl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s-E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1568" y="1297145"/>
            <a:ext cx="1167507" cy="1048433"/>
            <a:chOff x="2341807" y="722423"/>
            <a:chExt cx="1167507" cy="1048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440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50058" y="3144335"/>
            <a:ext cx="1167507" cy="1048433"/>
            <a:chOff x="5632842" y="2105111"/>
            <a:chExt cx="1167507" cy="10484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440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77079" y="2839196"/>
            <a:ext cx="1167507" cy="1048433"/>
            <a:chOff x="1559230" y="2459387"/>
            <a:chExt cx="1167507" cy="10484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440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8496" y="1436641"/>
            <a:ext cx="1167507" cy="1048433"/>
            <a:chOff x="1559230" y="2459387"/>
            <a:chExt cx="1167507" cy="10484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440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56735" y="2380907"/>
            <a:ext cx="1167507" cy="1048433"/>
            <a:chOff x="1559230" y="2459387"/>
            <a:chExt cx="1167507" cy="10484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440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8391528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0400" y="1524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000" dirty="0">
              <a:solidFill>
                <a:prstClr val="black">
                  <a:lumMod val="85000"/>
                  <a:lumOff val="15000"/>
                </a:prst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6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9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6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6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9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 animBg="1"/>
      <p:bldP spid="31" grpId="1" animBg="1"/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eo.wmv">
            <a:hlinkClick r:id="" action="ppaction://media"/>
            <a:extLst>
              <a:ext uri="{FF2B5EF4-FFF2-40B4-BE49-F238E27FC236}">
                <a16:creationId xmlns:a16="http://schemas.microsoft.com/office/drawing/2014/main" id="{9B1BD05E-7380-4F56-B3AF-A08D819EB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219201"/>
            <a:ext cx="7848600" cy="4906963"/>
          </a:xfrm>
        </p:spPr>
      </p:pic>
      <p:grpSp>
        <p:nvGrpSpPr>
          <p:cNvPr id="45059" name="Group 10">
            <a:extLst>
              <a:ext uri="{FF2B5EF4-FFF2-40B4-BE49-F238E27FC236}">
                <a16:creationId xmlns:a16="http://schemas.microsoft.com/office/drawing/2014/main" id="{A51FE646-4746-486E-9F96-E80EF82BB15C}"/>
              </a:ext>
            </a:extLst>
          </p:cNvPr>
          <p:cNvGrpSpPr>
            <a:grpSpLocks/>
          </p:cNvGrpSpPr>
          <p:nvPr/>
        </p:nvGrpSpPr>
        <p:grpSpPr bwMode="auto">
          <a:xfrm>
            <a:off x="5189" y="0"/>
            <a:ext cx="2514600" cy="838200"/>
            <a:chOff x="228600" y="228600"/>
            <a:chExt cx="2514600" cy="8382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BE56372-ABE3-4220-B984-ACE64C137708}"/>
                </a:ext>
              </a:extLst>
            </p:cNvPr>
            <p:cNvSpPr/>
            <p:nvPr/>
          </p:nvSpPr>
          <p:spPr>
            <a:xfrm>
              <a:off x="960438" y="274638"/>
              <a:ext cx="1782762" cy="762000"/>
            </a:xfrm>
            <a:prstGeom prst="roundRect">
              <a:avLst/>
            </a:prstGeom>
            <a:solidFill>
              <a:srgbClr val="CC3399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Arial"/>
                  <a:cs typeface="+mn-cs"/>
                </a:rPr>
                <a:t> </a:t>
              </a:r>
              <a:r>
                <a:rPr lang="en-US" sz="4800" b="1" kern="0" dirty="0" err="1">
                  <a:solidFill>
                    <a:srgbClr val="FFFFFF"/>
                  </a:solidFill>
                  <a:latin typeface="Arial"/>
                  <a:cs typeface="+mn-cs"/>
                </a:rPr>
                <a:t>Viết</a:t>
              </a:r>
              <a:r>
                <a:rPr lang="en-US" sz="4800" b="1" kern="0" dirty="0">
                  <a:solidFill>
                    <a:srgbClr val="FFFFFF"/>
                  </a:solidFill>
                  <a:latin typeface="Arial"/>
                  <a:cs typeface="+mn-cs"/>
                </a:rPr>
                <a:t> </a:t>
              </a:r>
              <a:endParaRPr lang="vi-VN" sz="4800" b="1" kern="0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6FCBC6-8F61-456C-8FDB-343985020785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kern="0" dirty="0">
                  <a:solidFill>
                    <a:srgbClr val="808080">
                      <a:lumMod val="10000"/>
                    </a:srgbClr>
                  </a:solidFill>
                  <a:latin typeface="Arial"/>
                  <a:cs typeface="+mn-cs"/>
                </a:rPr>
                <a:t>3</a:t>
              </a:r>
              <a:endParaRPr lang="vi-VN" sz="4800" b="1" kern="0" dirty="0">
                <a:solidFill>
                  <a:srgbClr val="808080">
                    <a:lumMod val="10000"/>
                  </a:srgbClr>
                </a:solidFill>
                <a:latin typeface="Arial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>
            <a:extLst>
              <a:ext uri="{FF2B5EF4-FFF2-40B4-BE49-F238E27FC236}">
                <a16:creationId xmlns:a16="http://schemas.microsoft.com/office/drawing/2014/main" id="{0EFD493E-D2F5-4A10-AE1F-49220A0D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52500"/>
            <a:ext cx="835025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083" name="Group 10">
            <a:extLst>
              <a:ext uri="{FF2B5EF4-FFF2-40B4-BE49-F238E27FC236}">
                <a16:creationId xmlns:a16="http://schemas.microsoft.com/office/drawing/2014/main" id="{0376EF06-C5A1-40C9-AE3B-D42CAB6466B7}"/>
              </a:ext>
            </a:extLst>
          </p:cNvPr>
          <p:cNvGrpSpPr>
            <a:grpSpLocks/>
          </p:cNvGrpSpPr>
          <p:nvPr/>
        </p:nvGrpSpPr>
        <p:grpSpPr bwMode="auto">
          <a:xfrm>
            <a:off x="52126" y="-21210"/>
            <a:ext cx="2514600" cy="838200"/>
            <a:chOff x="228600" y="228600"/>
            <a:chExt cx="2514600" cy="8382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1EB2CE-139D-4746-83FD-FECF70D0AB79}"/>
                </a:ext>
              </a:extLst>
            </p:cNvPr>
            <p:cNvSpPr/>
            <p:nvPr/>
          </p:nvSpPr>
          <p:spPr>
            <a:xfrm>
              <a:off x="960438" y="274638"/>
              <a:ext cx="1782762" cy="762000"/>
            </a:xfrm>
            <a:prstGeom prst="roundRect">
              <a:avLst/>
            </a:prstGeom>
            <a:solidFill>
              <a:srgbClr val="CC3399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Arial"/>
                  <a:cs typeface="+mn-cs"/>
                </a:rPr>
                <a:t> </a:t>
              </a:r>
              <a:r>
                <a:rPr lang="en-US" sz="4800" b="1" kern="0" dirty="0" err="1">
                  <a:solidFill>
                    <a:srgbClr val="FFFFFF"/>
                  </a:solidFill>
                  <a:latin typeface="Arial"/>
                  <a:cs typeface="+mn-cs"/>
                </a:rPr>
                <a:t>Viết</a:t>
              </a:r>
              <a:r>
                <a:rPr lang="en-US" sz="4800" b="1" kern="0" dirty="0">
                  <a:solidFill>
                    <a:srgbClr val="FFFFFF"/>
                  </a:solidFill>
                  <a:latin typeface="Arial"/>
                  <a:cs typeface="+mn-cs"/>
                </a:rPr>
                <a:t> </a:t>
              </a:r>
              <a:endParaRPr lang="vi-VN" sz="4800" b="1" kern="0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465939-6621-4A5F-960C-0DF0D1C277A2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kern="0" dirty="0">
                  <a:solidFill>
                    <a:srgbClr val="808080">
                      <a:lumMod val="10000"/>
                    </a:srgbClr>
                  </a:solidFill>
                  <a:latin typeface="Arial"/>
                  <a:cs typeface="+mn-cs"/>
                </a:rPr>
                <a:t>3</a:t>
              </a:r>
              <a:endParaRPr lang="vi-VN" sz="4800" b="1" kern="0" dirty="0">
                <a:solidFill>
                  <a:srgbClr val="808080">
                    <a:lumMod val="10000"/>
                  </a:srgbClr>
                </a:solidFill>
                <a:latin typeface="Arial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eta.com-Bài 42_ ao,eo  - TV1 - KNTTVCS-(1080p)">
            <a:hlinkClick r:id="" action="ppaction://media"/>
            <a:extLst>
              <a:ext uri="{FF2B5EF4-FFF2-40B4-BE49-F238E27FC236}">
                <a16:creationId xmlns:a16="http://schemas.microsoft.com/office/drawing/2014/main" id="{B11EC2CF-91C3-450F-9546-375072F10D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4107945" y="2001892"/>
            <a:ext cx="5261026" cy="2854215"/>
            <a:chOff x="4107945" y="2001892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7945" y="2001892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5180080" y="2692279"/>
              <a:ext cx="2507571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6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-517899" y="3531390"/>
            <a:ext cx="52422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gôi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AE75CE-BAFF-4F1E-B44C-01913C89194A}"/>
              </a:ext>
            </a:extLst>
          </p:cNvPr>
          <p:cNvSpPr/>
          <p:nvPr/>
        </p:nvSpPr>
        <p:spPr>
          <a:xfrm>
            <a:off x="4213239" y="3522371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bèo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5E7EC2-FC01-429D-9697-AFD328889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76200"/>
            <a:ext cx="8915400" cy="3562350"/>
          </a:xfr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B0153925-00F6-4425-BDDF-214F821AD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802418"/>
            <a:ext cx="982186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alt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bay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véo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von.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khéo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léo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3450BD4A-84FB-410E-B46C-022F9C694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616" y="3787463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6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A5EEB00E-905D-4F9A-A829-1D8C8EDA3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014" y="3787463"/>
            <a:ext cx="14085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6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9FC6505E-0ECF-4686-9057-CD9A0CA65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802418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6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F79D632B-F874-446C-8738-F685D707B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555" y="4347258"/>
            <a:ext cx="12526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6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9F78F46-2211-498F-B744-1FDE30C75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940" y="4355409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lang="en-US" sz="36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6D179D6E-710F-411E-8B4A-2F410E849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3724" y="4851697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lang="en-US" sz="36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11C58906-3849-445E-A8D1-B6A027F71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3831" y="4866652"/>
            <a:ext cx="14676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lang="en-US" sz="36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4A915392-8D7B-4880-8B75-892EDE7FD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28600"/>
            <a:ext cx="8686800" cy="632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chứa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ao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eo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13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2968A-49C0-4F2E-9A7A-8072766F901E}"/>
              </a:ext>
            </a:extLst>
          </p:cNvPr>
          <p:cNvSpPr txBox="1"/>
          <p:nvPr/>
        </p:nvSpPr>
        <p:spPr>
          <a:xfrm>
            <a:off x="3266675" y="2193360"/>
            <a:ext cx="699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42: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4107945" y="2001892"/>
            <a:ext cx="5261026" cy="2854215"/>
            <a:chOff x="4107945" y="2001892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7945" y="2001892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5180080" y="2692279"/>
              <a:ext cx="2507571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BAB6A66B-8094-425B-A500-D7EFF7BC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1064D31A-590F-4D4C-AE1F-154CAFA71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277600" cy="4561621"/>
          </a:xfrm>
        </p:spPr>
        <p:txBody>
          <a:bodyPr/>
          <a:lstStyle/>
          <a:p>
            <a:endParaRPr lang="en-US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BE090-2FDF-4663-95F2-EF3C1EF08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8"/>
          <a:stretch>
            <a:fillRect/>
          </a:stretch>
        </p:blipFill>
        <p:spPr bwMode="auto">
          <a:xfrm>
            <a:off x="1371600" y="294260"/>
            <a:ext cx="91821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B94842-DA04-468E-B341-201D68623B99}"/>
              </a:ext>
            </a:extLst>
          </p:cNvPr>
          <p:cNvSpPr/>
          <p:nvPr/>
        </p:nvSpPr>
        <p:spPr>
          <a:xfrm>
            <a:off x="4114800" y="5562600"/>
            <a:ext cx="4800600" cy="8382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3F419-58FF-40FE-8387-2E760EB0BE92}"/>
              </a:ext>
            </a:extLst>
          </p:cNvPr>
          <p:cNvSpPr txBox="1"/>
          <p:nvPr/>
        </p:nvSpPr>
        <p:spPr>
          <a:xfrm>
            <a:off x="2217739" y="5334001"/>
            <a:ext cx="7939087" cy="82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Ao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lạnh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lẽo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veo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6EFB8-218F-4EDE-92E9-44731AB79EA4}"/>
              </a:ext>
            </a:extLst>
          </p:cNvPr>
          <p:cNvSpPr txBox="1"/>
          <p:nvPr/>
        </p:nvSpPr>
        <p:spPr>
          <a:xfrm>
            <a:off x="2197101" y="5334001"/>
            <a:ext cx="10715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Ao</a:t>
            </a:r>
            <a:endParaRPr lang="en-US" sz="48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F385A-6BA3-4FDD-BED5-859C5A41BF1C}"/>
              </a:ext>
            </a:extLst>
          </p:cNvPr>
          <p:cNvSpPr txBox="1"/>
          <p:nvPr/>
        </p:nvSpPr>
        <p:spPr>
          <a:xfrm>
            <a:off x="5418139" y="5330825"/>
            <a:ext cx="1071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eo</a:t>
            </a:r>
            <a:endParaRPr lang="en-US" sz="48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0A2EE7-0BDE-41AA-A36D-B0E9909F7AA1}"/>
              </a:ext>
            </a:extLst>
          </p:cNvPr>
          <p:cNvSpPr txBox="1"/>
          <p:nvPr/>
        </p:nvSpPr>
        <p:spPr>
          <a:xfrm>
            <a:off x="9338352" y="5330825"/>
            <a:ext cx="9810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eo</a:t>
            </a:r>
            <a:endParaRPr lang="en-US" sz="48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>
            <a:extLst>
              <a:ext uri="{FF2B5EF4-FFF2-40B4-BE49-F238E27FC236}">
                <a16:creationId xmlns:a16="http://schemas.microsoft.com/office/drawing/2014/main" id="{3E5295E5-5D85-41CF-9DA8-700C70E7C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776" y="636589"/>
            <a:ext cx="1571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altLang="en-US" sz="6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913757-700E-46B3-956E-C52A5C779E2D}"/>
              </a:ext>
            </a:extLst>
          </p:cNvPr>
          <p:cNvSpPr/>
          <p:nvPr/>
        </p:nvSpPr>
        <p:spPr>
          <a:xfrm>
            <a:off x="4541838" y="2814638"/>
            <a:ext cx="2908300" cy="1022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28BB01-F2FF-4C2B-91F6-968A31EFCCB2}"/>
              </a:ext>
            </a:extLst>
          </p:cNvPr>
          <p:cNvSpPr/>
          <p:nvPr/>
        </p:nvSpPr>
        <p:spPr>
          <a:xfrm>
            <a:off x="6034088" y="1744664"/>
            <a:ext cx="1416050" cy="10318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05093C-3718-4F3F-A4AE-347C0B6AD2FB}"/>
              </a:ext>
            </a:extLst>
          </p:cNvPr>
          <p:cNvSpPr/>
          <p:nvPr/>
        </p:nvSpPr>
        <p:spPr>
          <a:xfrm>
            <a:off x="4541839" y="1744664"/>
            <a:ext cx="1457325" cy="10318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67EEA913-8D99-45C8-939C-D9DAB59EA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4" y="698501"/>
            <a:ext cx="16970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altLang="en-US" sz="6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0FA8FAD0-0541-496D-B4EA-A231F3438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689" y="1758950"/>
            <a:ext cx="1038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en-US" altLang="en-US" sz="6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91964913-1C31-47F9-A1A6-D6D10C99E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9" y="2801938"/>
            <a:ext cx="17033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alt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ẽo</a:t>
            </a:r>
            <a:endParaRPr lang="en-US" altLang="en-US" sz="6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3FEA91C2-174E-45E0-BCD2-3461B5E5F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89" y="1752600"/>
            <a:ext cx="1558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altLang="en-US" sz="6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34" name="Picture 14">
            <a:extLst>
              <a:ext uri="{FF2B5EF4-FFF2-40B4-BE49-F238E27FC236}">
                <a16:creationId xmlns:a16="http://schemas.microsoft.com/office/drawing/2014/main" id="{49A7AC9B-6E1E-4560-8FB6-73EECC6A9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9" y="3838575"/>
            <a:ext cx="238442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FBDB1362-1544-454A-81B2-E53959982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3838576"/>
            <a:ext cx="1935162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>
            <a:extLst>
              <a:ext uri="{FF2B5EF4-FFF2-40B4-BE49-F238E27FC236}">
                <a16:creationId xmlns:a16="http://schemas.microsoft.com/office/drawing/2014/main" id="{1AB17B2D-DBA7-4F4B-B98C-CE9C7641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4" y="3838575"/>
            <a:ext cx="1900237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65B6C1DE-520B-41DF-8170-FA20BA3D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5105400"/>
            <a:ext cx="1720850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>
            <a:extLst>
              <a:ext uri="{FF2B5EF4-FFF2-40B4-BE49-F238E27FC236}">
                <a16:creationId xmlns:a16="http://schemas.microsoft.com/office/drawing/2014/main" id="{51A8FE5E-988E-4112-83F2-91E0B3F53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6" y="5105401"/>
            <a:ext cx="18462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FE6D8A2A-AECF-41AB-B865-1698FA2B3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989514"/>
            <a:ext cx="1811338" cy="137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6FC1A394-DB66-44A1-8176-79A1E48F0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5005388"/>
            <a:ext cx="94615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B366F24B-8D41-4267-AA6F-F5205E2D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4" y="4916488"/>
            <a:ext cx="947737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E6B1D2AB-E428-4F4B-B67F-A2048D95F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0" y="4859338"/>
            <a:ext cx="947738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E02297-41B5-4322-B12F-AD23D86E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6096000"/>
            <a:ext cx="94615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5">
            <a:extLst>
              <a:ext uri="{FF2B5EF4-FFF2-40B4-BE49-F238E27FC236}">
                <a16:creationId xmlns:a16="http://schemas.microsoft.com/office/drawing/2014/main" id="{B67EFA8D-1F50-41AD-80F2-F9E2AADFB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6116638"/>
            <a:ext cx="94615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5">
            <a:extLst>
              <a:ext uri="{FF2B5EF4-FFF2-40B4-BE49-F238E27FC236}">
                <a16:creationId xmlns:a16="http://schemas.microsoft.com/office/drawing/2014/main" id="{D1A1C5DF-6A43-4591-B6BA-0067AFC45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5" y="6165850"/>
            <a:ext cx="94615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8D6130-45F9-4F8D-BBAC-89EA272731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115700"/>
            <a:ext cx="1613866" cy="99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3" grpId="0" animBg="1"/>
      <p:bldP spid="21" grpId="0" animBg="1"/>
      <p:bldP spid="2" grpId="0" animBg="1"/>
      <p:bldP spid="14" grpId="0"/>
      <p:bldP spid="14" grpId="1"/>
      <p:bldP spid="16" grpId="0"/>
      <p:bldP spid="16" grpId="1"/>
      <p:bldP spid="17" grpId="0"/>
      <p:bldP spid="17" grpId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5">
            <a:extLst>
              <a:ext uri="{FF2B5EF4-FFF2-40B4-BE49-F238E27FC236}">
                <a16:creationId xmlns:a16="http://schemas.microsoft.com/office/drawing/2014/main" id="{A934C9C4-2F74-403E-AB45-E7EB1C46D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1371601"/>
            <a:ext cx="9906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CC33"/>
                </a:solidFill>
                <a:latin typeface=".VnAvant" pitchFamily="34" charset="0"/>
                <a:cs typeface="+mn-cs"/>
              </a:rPr>
              <a:t> </a:t>
            </a:r>
            <a:endParaRPr lang="en-US" b="1">
              <a:solidFill>
                <a:srgbClr val="CC00CC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33123" name="Text Box 10">
            <a:extLst>
              <a:ext uri="{FF2B5EF4-FFF2-40B4-BE49-F238E27FC236}">
                <a16:creationId xmlns:a16="http://schemas.microsoft.com/office/drawing/2014/main" id="{C2D0CFC2-FBED-4594-AD42-E125943A2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28588"/>
            <a:ext cx="7162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000000"/>
                </a:solidFill>
                <a:latin typeface=".VnAristote" pitchFamily="34" charset="0"/>
                <a:cs typeface="+mn-cs"/>
              </a:rPr>
              <a:t>         </a:t>
            </a:r>
            <a:endParaRPr lang="en-US" sz="3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7955" name="Ru con-da cat.wav">
            <a:hlinkClick r:id="" action="ppaction://media"/>
            <a:extLst>
              <a:ext uri="{FF2B5EF4-FFF2-40B4-BE49-F238E27FC236}">
                <a16:creationId xmlns:a16="http://schemas.microsoft.com/office/drawing/2014/main" id="{FD8B87F5-72EC-4EAE-9A92-C531691675C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WordArt 9">
            <a:extLst>
              <a:ext uri="{FF2B5EF4-FFF2-40B4-BE49-F238E27FC236}">
                <a16:creationId xmlns:a16="http://schemas.microsoft.com/office/drawing/2014/main" id="{A8D3B242-2053-436C-94D1-6EC37375C8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914401"/>
            <a:ext cx="8305800" cy="268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THƯ GIÃN</a:t>
            </a:r>
            <a:endParaRPr lang="en-US" sz="48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95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9E19B-8E9B-42C7-A55A-5883962E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89" y="381000"/>
            <a:ext cx="8229600" cy="1133782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120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6000" b="1" kern="120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6000" b="1" kern="120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HÁI TÁO</a:t>
            </a:r>
            <a:r>
              <a:rPr lang="en-US" sz="5000" b="1" kern="120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5000" b="1" kern="120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795" name="Picture 1341">
            <a:extLst>
              <a:ext uri="{FF2B5EF4-FFF2-40B4-BE49-F238E27FC236}">
                <a16:creationId xmlns:a16="http://schemas.microsoft.com/office/drawing/2014/main" id="{EC81B32E-8365-4B69-8C48-960C3774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33476"/>
            <a:ext cx="57531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6C81B8-5B79-4328-B79A-7E7FC349C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981200"/>
            <a:ext cx="2057400" cy="12192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cap="flat" algn="ctr"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kern="1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22CD0B-97BA-4D6F-865E-BC418939E2A3}"/>
              </a:ext>
            </a:extLst>
          </p:cNvPr>
          <p:cNvSpPr/>
          <p:nvPr/>
        </p:nvSpPr>
        <p:spPr bwMode="auto">
          <a:xfrm>
            <a:off x="1863725" y="3489325"/>
            <a:ext cx="2012950" cy="132238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err="1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en-US" sz="3200" b="1" kern="0" dirty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15AA87-4F05-4CD0-B497-E6CBEC4AA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839" y="5011738"/>
            <a:ext cx="2020887" cy="135096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CBB667-5897-4CD5-AC93-045322F80B5C}"/>
              </a:ext>
            </a:extLst>
          </p:cNvPr>
          <p:cNvSpPr/>
          <p:nvPr/>
        </p:nvSpPr>
        <p:spPr bwMode="auto">
          <a:xfrm>
            <a:off x="8562976" y="2116138"/>
            <a:ext cx="1947863" cy="131286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dirty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err="1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endParaRPr lang="en-US" sz="3200" b="1" kern="0" dirty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D49019-E599-42A9-B2FE-0D7C6F1450BA}"/>
              </a:ext>
            </a:extLst>
          </p:cNvPr>
          <p:cNvSpPr/>
          <p:nvPr/>
        </p:nvSpPr>
        <p:spPr bwMode="auto">
          <a:xfrm>
            <a:off x="8153400" y="4802189"/>
            <a:ext cx="2057400" cy="116522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err="1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lang="en-US" sz="3200" b="1" kern="0" dirty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D291B0-6655-4A08-9D36-C6C8A8FA7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725" y="2590801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812971-5AC9-426C-AD28-BFE1F4D8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492501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2C43B7-F794-485F-BBF9-C2549DAA4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2701926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AFFCEE-C13C-4A84-B3BA-107B63064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3897314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AED1D7-EBC8-409C-BA25-E3582B781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725" y="4038601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C73D069A-9F60-4203-9145-47CAFDD64A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1" y="0"/>
            <a:ext cx="6169025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B056D8-1DAF-401B-B1BD-B55D70E9F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992564"/>
            <a:ext cx="5867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altLang="en-US" sz="9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9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alt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89668-17FB-4C60-9693-8F66ADE30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992564"/>
            <a:ext cx="1952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altLang="en-US" sz="9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</TotalTime>
  <Words>148</Words>
  <Application>Microsoft Office PowerPoint</Application>
  <PresentationFormat>Widescreen</PresentationFormat>
  <Paragraphs>94</Paragraphs>
  <Slides>27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56" baseType="lpstr">
      <vt:lpstr>微软雅黑</vt:lpstr>
      <vt:lpstr>宋体</vt:lpstr>
      <vt:lpstr>.VnAristote</vt:lpstr>
      <vt:lpstr>.VnAvant</vt:lpstr>
      <vt:lpstr>Aharoni</vt:lpstr>
      <vt:lpstr>Arial</vt:lpstr>
      <vt:lpstr>Arial Black</vt:lpstr>
      <vt:lpstr>Arial-Rounded</vt:lpstr>
      <vt:lpstr>Calibri</vt:lpstr>
      <vt:lpstr>等线</vt:lpstr>
      <vt:lpstr>HP001 4 hàng</vt:lpstr>
      <vt:lpstr>Lato</vt:lpstr>
      <vt:lpstr>Lato Hairline</vt:lpstr>
      <vt:lpstr>Lato Light</vt:lpstr>
      <vt:lpstr>Lato Regular</vt:lpstr>
      <vt:lpstr>Times New Roman</vt:lpstr>
      <vt:lpstr>华康少女文字W5(P)</vt:lpstr>
      <vt:lpstr>字魂36号-正文宋楷</vt:lpstr>
      <vt:lpstr>方正卡通简体</vt:lpstr>
      <vt:lpstr>方正少儿简体</vt:lpstr>
      <vt:lpstr>Office Theme</vt:lpstr>
      <vt:lpstr>Default Design</vt:lpstr>
      <vt:lpstr>包图主题2</vt:lpstr>
      <vt:lpstr>4_Office Theme</vt:lpstr>
      <vt:lpstr>2_Office 主题​​</vt:lpstr>
      <vt:lpstr>3_Office 主题​​</vt:lpstr>
      <vt:lpstr>Simple Light</vt:lpstr>
      <vt:lpstr>1_包图主题2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TÁO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127</cp:revision>
  <dcterms:created xsi:type="dcterms:W3CDTF">2020-10-20T15:02:58Z</dcterms:created>
  <dcterms:modified xsi:type="dcterms:W3CDTF">2024-12-05T02:00:09Z</dcterms:modified>
</cp:coreProperties>
</file>