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2" r:id="rId4"/>
    <p:sldMasterId id="2147483715" r:id="rId5"/>
    <p:sldMasterId id="2147483724" r:id="rId6"/>
  </p:sldMasterIdLst>
  <p:notesMasterIdLst>
    <p:notesMasterId r:id="rId25"/>
  </p:notesMasterIdLst>
  <p:sldIdLst>
    <p:sldId id="270" r:id="rId7"/>
    <p:sldId id="312" r:id="rId8"/>
    <p:sldId id="273" r:id="rId9"/>
    <p:sldId id="301" r:id="rId10"/>
    <p:sldId id="358" r:id="rId11"/>
    <p:sldId id="289" r:id="rId12"/>
    <p:sldId id="297" r:id="rId13"/>
    <p:sldId id="298" r:id="rId14"/>
    <p:sldId id="294" r:id="rId15"/>
    <p:sldId id="415" r:id="rId16"/>
    <p:sldId id="418" r:id="rId17"/>
    <p:sldId id="355" r:id="rId18"/>
    <p:sldId id="2930" r:id="rId19"/>
    <p:sldId id="311" r:id="rId20"/>
    <p:sldId id="271" r:id="rId21"/>
    <p:sldId id="310" r:id="rId22"/>
    <p:sldId id="295" r:id="rId23"/>
    <p:sldId id="292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58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5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8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8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8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61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1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5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43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9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8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53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30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3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1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01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37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5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436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88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32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967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70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70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9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6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667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.xml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tags" Target="../tags/tag2.xml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4" y="3333153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20" y="1109960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5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4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9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1" y="3265302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5" y="3511068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9" y="1879385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140677"/>
            <a:ext cx="2683618" cy="97067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/>
          <a:srcRect l="3854" r="1776" b="5201"/>
          <a:stretch/>
        </p:blipFill>
        <p:spPr>
          <a:xfrm>
            <a:off x="1397977" y="1708638"/>
            <a:ext cx="10178138" cy="31183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651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AE8C0-E03F-49D0-ADEF-68983B1A5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74" y="312452"/>
            <a:ext cx="10855657" cy="5516848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19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Lan. Ở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sim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Lan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mời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thăm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AE8C0-E03F-49D0-ADEF-68983B1A5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3D78D-A629-48F7-A85F-76C1A67761FA}"/>
              </a:ext>
            </a:extLst>
          </p:cNvPr>
          <p:cNvSpPr txBox="1"/>
          <p:nvPr/>
        </p:nvSpPr>
        <p:spPr>
          <a:xfrm>
            <a:off x="1309845" y="405352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F5542-934D-4098-B5ED-ED38B4B6A201}"/>
              </a:ext>
            </a:extLst>
          </p:cNvPr>
          <p:cNvSpPr txBox="1"/>
          <p:nvPr/>
        </p:nvSpPr>
        <p:spPr>
          <a:xfrm>
            <a:off x="942199" y="5411450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98CBBC-907E-491B-8A87-7A6D5A15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0" y="70340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17D70-4251-430C-912D-CAD553642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8880DD-8E85-4A80-A009-6F7B10587C5B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44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40" y="857252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1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1148" y="5303997"/>
            <a:ext cx="121321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83883" y="4707256"/>
            <a:ext cx="1329964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059795" y="5304949"/>
            <a:ext cx="1567724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endParaRPr lang="en-US" sz="3600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41: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C3A76E-622E-4F70-88D5-51BECACAA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12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CE3F0F-5172-45A4-95B5-E93150840A12}"/>
              </a:ext>
            </a:extLst>
          </p:cNvPr>
          <p:cNvSpPr txBox="1"/>
          <p:nvPr/>
        </p:nvSpPr>
        <p:spPr>
          <a:xfrm>
            <a:off x="2438965" y="5159537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96013-5E2A-47C1-A24F-B445C2D93FD6}"/>
              </a:ext>
            </a:extLst>
          </p:cNvPr>
          <p:cNvSpPr txBox="1"/>
          <p:nvPr/>
        </p:nvSpPr>
        <p:spPr>
          <a:xfrm>
            <a:off x="3742546" y="51720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35355-7F9A-47A8-B5FD-B5CA4FD8F7BB}"/>
              </a:ext>
            </a:extLst>
          </p:cNvPr>
          <p:cNvSpPr txBox="1"/>
          <p:nvPr/>
        </p:nvSpPr>
        <p:spPr>
          <a:xfrm>
            <a:off x="7094278" y="51720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EE2CDF-91E9-4DDE-A1DF-7EAC3E31CBD8}"/>
              </a:ext>
            </a:extLst>
          </p:cNvPr>
          <p:cNvSpPr txBox="1"/>
          <p:nvPr/>
        </p:nvSpPr>
        <p:spPr>
          <a:xfrm>
            <a:off x="3279165" y="630025"/>
            <a:ext cx="3266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311C6-9B9A-49E2-98D4-4422DB6A9AF6}"/>
              </a:ext>
            </a:extLst>
          </p:cNvPr>
          <p:cNvSpPr txBox="1"/>
          <p:nvPr/>
        </p:nvSpPr>
        <p:spPr>
          <a:xfrm>
            <a:off x="7384654" y="608310"/>
            <a:ext cx="32668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10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10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531BD919-1F61-4D1D-B929-3639438FC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17019"/>
              </p:ext>
            </p:extLst>
          </p:nvPr>
        </p:nvGraphicFramePr>
        <p:xfrm>
          <a:off x="3152557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rgbClr val="ED97DD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BC729D5-5C1C-4828-A1E3-E5277DE0294C}"/>
              </a:ext>
            </a:extLst>
          </p:cNvPr>
          <p:cNvSpPr txBox="1"/>
          <p:nvPr/>
        </p:nvSpPr>
        <p:spPr>
          <a:xfrm>
            <a:off x="3327368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3F8054-7D22-4755-8383-C1E9DF93981C}"/>
              </a:ext>
            </a:extLst>
          </p:cNvPr>
          <p:cNvSpPr txBox="1"/>
          <p:nvPr/>
        </p:nvSpPr>
        <p:spPr>
          <a:xfrm>
            <a:off x="6668801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97D14-FF23-4BDA-883F-5867D90B4BDC}"/>
              </a:ext>
            </a:extLst>
          </p:cNvPr>
          <p:cNvSpPr txBox="1"/>
          <p:nvPr/>
        </p:nvSpPr>
        <p:spPr>
          <a:xfrm>
            <a:off x="2919849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endParaRPr lang="en-US" sz="10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F4034-D6C0-4EC8-A494-2437DD75EF48}"/>
              </a:ext>
            </a:extLst>
          </p:cNvPr>
          <p:cNvSpPr txBox="1"/>
          <p:nvPr/>
        </p:nvSpPr>
        <p:spPr>
          <a:xfrm>
            <a:off x="5553553" y="3954719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ui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5BDDA5-4258-4365-ADC6-F720DB178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C6F8E0-EE1A-49BC-8AE9-A28A2C00EBBE}"/>
              </a:ext>
            </a:extLst>
          </p:cNvPr>
          <p:cNvSpPr/>
          <p:nvPr/>
        </p:nvSpPr>
        <p:spPr>
          <a:xfrm>
            <a:off x="1937311" y="1262979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bùi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1E6F349D-304F-496E-88D8-4B0B34E18875}"/>
              </a:ext>
            </a:extLst>
          </p:cNvPr>
          <p:cNvSpPr/>
          <p:nvPr/>
        </p:nvSpPr>
        <p:spPr>
          <a:xfrm>
            <a:off x="7124944" y="1191991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C14E2F20-90E8-4843-B905-B25DA62AF52B}"/>
              </a:ext>
            </a:extLst>
          </p:cNvPr>
          <p:cNvSpPr/>
          <p:nvPr/>
        </p:nvSpPr>
        <p:spPr>
          <a:xfrm>
            <a:off x="1937311" y="2686690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3D0C615-4FEF-4F69-9DE0-09CEA47FDC45}"/>
              </a:ext>
            </a:extLst>
          </p:cNvPr>
          <p:cNvSpPr/>
          <p:nvPr/>
        </p:nvSpPr>
        <p:spPr>
          <a:xfrm>
            <a:off x="7124943" y="2686689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id="{E3CF9080-8D04-4DCC-9141-E93A9D1774E7}"/>
              </a:ext>
            </a:extLst>
          </p:cNvPr>
          <p:cNvSpPr/>
          <p:nvPr/>
        </p:nvSpPr>
        <p:spPr>
          <a:xfrm>
            <a:off x="1937311" y="4181387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sủi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81248522-41D8-49A8-A6D1-664E207B1363}"/>
              </a:ext>
            </a:extLst>
          </p:cNvPr>
          <p:cNvSpPr/>
          <p:nvPr/>
        </p:nvSpPr>
        <p:spPr>
          <a:xfrm>
            <a:off x="7124943" y="4181387"/>
            <a:ext cx="3520954" cy="1056482"/>
          </a:xfrm>
          <a:prstGeom prst="roundRect">
            <a:avLst>
              <a:gd name="adj" fmla="val 23771"/>
            </a:avLst>
          </a:prstGeom>
          <a:pattFill prst="pct70">
            <a:fgClr>
              <a:srgbClr val="ED97DD"/>
            </a:fgClr>
            <a:bgClr>
              <a:schemeClr val="bg1"/>
            </a:bgClr>
          </a:pattFill>
          <a:ln>
            <a:solidFill>
              <a:srgbClr val="ED97DD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ngửi</a:t>
            </a:r>
            <a:endParaRPr lang="en-US" sz="7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42A347-449B-43F6-9CCC-24EED4ED9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5" y="78778"/>
            <a:ext cx="2658097" cy="996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D9ECD1-A482-409A-B3D4-E4E19522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AFD0B8-CA0D-40E4-970B-42831D6B92FD}"/>
              </a:ext>
            </a:extLst>
          </p:cNvPr>
          <p:cNvSpPr txBox="1"/>
          <p:nvPr/>
        </p:nvSpPr>
        <p:spPr>
          <a:xfrm>
            <a:off x="469294" y="4522190"/>
            <a:ext cx="2924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357465-2B86-43EE-8055-D7B2D1C6A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E0E9D8-C9D1-4239-9A94-32E321EB6187}"/>
              </a:ext>
            </a:extLst>
          </p:cNvPr>
          <p:cNvSpPr txBox="1"/>
          <p:nvPr/>
        </p:nvSpPr>
        <p:spPr>
          <a:xfrm>
            <a:off x="4897004" y="4522190"/>
            <a:ext cx="270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bụi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FE65911-D159-4A47-AC30-56E96569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7D8C48-3ED3-4BE7-9CF4-3573358AE8C0}"/>
              </a:ext>
            </a:extLst>
          </p:cNvPr>
          <p:cNvSpPr txBox="1"/>
          <p:nvPr/>
        </p:nvSpPr>
        <p:spPr>
          <a:xfrm>
            <a:off x="8755694" y="4510201"/>
            <a:ext cx="2744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5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135</Words>
  <Application>Microsoft Office PowerPoint</Application>
  <PresentationFormat>Widescreen</PresentationFormat>
  <Paragraphs>43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VNI-Avo</vt:lpstr>
      <vt:lpstr>Office Theme</vt:lpstr>
      <vt:lpstr>2_Office Theme</vt:lpstr>
      <vt:lpstr>Office 主题</vt:lpstr>
      <vt:lpstr>默认设计模板</vt:lpstr>
      <vt:lpstr>1_Office 主题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113</cp:revision>
  <dcterms:created xsi:type="dcterms:W3CDTF">2020-08-07T01:41:03Z</dcterms:created>
  <dcterms:modified xsi:type="dcterms:W3CDTF">2023-11-07T04:13:35Z</dcterms:modified>
</cp:coreProperties>
</file>