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7" r:id="rId1"/>
    <p:sldMasterId id="2147483749" r:id="rId2"/>
    <p:sldMasterId id="2147483761" r:id="rId3"/>
    <p:sldMasterId id="2147483770" r:id="rId4"/>
    <p:sldMasterId id="2147483783" r:id="rId5"/>
    <p:sldMasterId id="2147483796" r:id="rId6"/>
  </p:sldMasterIdLst>
  <p:notesMasterIdLst>
    <p:notesMasterId r:id="rId27"/>
  </p:notesMasterIdLst>
  <p:sldIdLst>
    <p:sldId id="257" r:id="rId7"/>
    <p:sldId id="508" r:id="rId8"/>
    <p:sldId id="301" r:id="rId9"/>
    <p:sldId id="372" r:id="rId10"/>
    <p:sldId id="449" r:id="rId11"/>
    <p:sldId id="451" r:id="rId12"/>
    <p:sldId id="453" r:id="rId13"/>
    <p:sldId id="455" r:id="rId14"/>
    <p:sldId id="459" r:id="rId15"/>
    <p:sldId id="500" r:id="rId16"/>
    <p:sldId id="462" r:id="rId17"/>
    <p:sldId id="505" r:id="rId18"/>
    <p:sldId id="510" r:id="rId19"/>
    <p:sldId id="477" r:id="rId20"/>
    <p:sldId id="509" r:id="rId21"/>
    <p:sldId id="368" r:id="rId22"/>
    <p:sldId id="496" r:id="rId23"/>
    <p:sldId id="506" r:id="rId24"/>
    <p:sldId id="507" r:id="rId25"/>
    <p:sldId id="280" r:id="rId26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VNI-Avo" panose="020B0604020202020204"/>
      <p:regular r:id="rId29"/>
      <p:bold r:id="rId30"/>
      <p:italic r:id="rId31"/>
      <p:boldItalic r:id="rId32"/>
    </p:embeddedFont>
    <p:embeddedFont>
      <p:font typeface="Arial-Rounded" panose="020B0500000000000000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HP001 4H Normal" panose="020B0604020202020204" charset="-127"/>
      <p:regular r:id="rId36"/>
    </p:embeddedFont>
    <p:embeddedFont>
      <p:font typeface=".VnAvant" panose="020B7200000000000000" pitchFamily="34" charset="0"/>
      <p:regular r:id="rId37"/>
      <p:bold r:id="rId38"/>
      <p: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Segoe UI Black" panose="020B0A02040204020203" pitchFamily="34" charset="0"/>
      <p:bold r:id="rId44"/>
      <p:boldItalic r:id="rId45"/>
    </p:embeddedFont>
    <p:embeddedFont>
      <p:font typeface="HP001" panose="020B0604020202020204" charset="0"/>
      <p:regular r:id="rId46"/>
      <p:bold r:id="rId47"/>
    </p:embeddedFont>
    <p:embeddedFont>
      <p:font typeface="HP001 4 hàng" panose="020B0603050302020204" pitchFamily="34" charset="0"/>
      <p:regular r:id="rId48"/>
      <p:bold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99"/>
    <a:srgbClr val="FF0066"/>
    <a:srgbClr val="009900"/>
    <a:srgbClr val="FFCC00"/>
    <a:srgbClr val="2E12D6"/>
    <a:srgbClr val="0000CC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9" d="100"/>
          <a:sy n="79" d="100"/>
        </p:scale>
        <p:origin x="888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ags" Target="tags/tag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2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4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DFAA0-3F40-40DC-922B-82D855719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753BD-747D-49E2-AEB0-E8682DBEC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C0D0-11CA-4448-A114-4D9E1597A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85F1-8342-4D4F-B0D1-357826EB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B17EA-B10C-47A5-8878-FBD07D10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6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8511-1995-47D4-9150-7AE24429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289B91-E7CE-440A-A406-06A093765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E9E0F-3017-4489-BF9C-432963BC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D8599E-AF5E-41F0-8D5B-3FE46543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F808A-8656-491A-8CE5-A4783FD5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86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9759EB-2A22-4639-AE5C-A11CE9AD3B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89140-2DE0-4021-9C14-AAC6FA94B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259E-7924-4B11-9D59-B019E8CF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E3CE6-A5AE-4401-B3BF-1930A4AC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DB8A0-E237-4626-B0AC-833983A4D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12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94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0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04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50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63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1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2D00-F98C-4E56-BDDE-E6E42F94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C770D-D42C-4D8A-8FA7-888FA701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8AC00-00F6-4452-AB89-D67DB8C3F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464FA-92AD-4436-AA6D-715854F00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9ACA-07A0-4936-995A-1715095CC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4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5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24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2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95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16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6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43D8-31DF-4ACA-9CC5-CFC70825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B0B69-F41D-4B10-AEDE-60951213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C041-BDDE-470F-9DBA-BC44B111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B9F0C-CDB9-4D62-83AD-2443982A6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DA75-3962-4E2A-9D77-97C92BB0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60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8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9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829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4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3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88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C7D8D-714F-4B0F-8090-706C05296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D3EF-2811-499E-B970-A13299700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F47E4E-D47C-48B9-A238-3726D3E73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A3FE8-580A-453B-BD88-6371B4251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EFF00-A475-4696-B616-A933F308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CA862C-622F-4534-85ED-E55BAE74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678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436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049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23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449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372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01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993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9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F9968-40EE-4DEA-9C16-B05C7C76B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82C995-C674-43E9-9674-542CB580B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392BC-7A1B-4327-987A-2A6DCFE2A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7D600-C4D3-4AED-90BC-428E2B7978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B1A7C1-31A1-4BC5-ACE6-8D15D1288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BBB5F5-18AE-4C33-9E5E-B863332AB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98BCF-FCD8-426C-8A0B-0E72AC65A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5DBFFC-5A97-4FD6-BAC3-986EF438B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009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7128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59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840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784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585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FDCC-8D99-4090-9A95-E773A061E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A8E8A-9350-49DD-9E20-09D094F85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D7B4-518E-4FAB-9E91-7CC7DA9F8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D907A8-08EF-4BC7-B8B4-4B07F3E0E921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2EC4C-FBB1-4044-A454-FE32E827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81D6-1CF1-4F5A-AA5E-C2DA5C71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6D037-8CF1-4728-8284-3D4633DD16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665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2A21-B342-4402-8651-9E8F43F77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64F24-CA5D-46E7-9CCE-5B01CDFA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D7492-6404-41C8-908E-FE4FCE89B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7AF33D-62A9-4993-B2F2-2CA8E8436CE7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C6EA6-0AEE-4568-8AFF-5DB1832CA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CA173-E486-4451-8A43-9926A1EE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31602-688B-4E5A-9301-0B5B8471EA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504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9012-DBA6-4FB3-8A1D-AD1B94EF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D4B43-F662-4FBB-81CB-9F36F149A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699D8-C7C6-4B24-B9AD-74B8FB98C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387889-08B3-49B9-9B7B-9006B4C27C76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EF06-6876-4EAA-B2E8-F68007DE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631B3-A0E6-4291-8057-44EA54C7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E79AC-CB52-4D80-93BB-6CF4110D969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709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18164-D9D1-4720-B5F6-8204E9B70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EF52-EC66-4650-A654-0B2AE89B9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12630-96E1-4F59-A30A-6B5060812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50F9-FC43-4754-B2BE-1A750925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AB530-B3ED-408C-9D9B-594C8FA6028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61F18-A8DC-491B-B211-81CE80BE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023AB-20AE-433E-AEF9-F34931BA4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62A0-0C32-4519-A2ED-864BFCA5FBD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2366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FDDE-D371-4FDE-9418-A23A3A99B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50FEB-F17A-48CB-AD3F-CD177260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67B06-E0FC-4DFD-B10E-ED3A0CB2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5562C-3EA3-4ED2-8652-2849A67F1D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DCD0E-C273-4127-BBC0-CCEEE9C1F8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5C04FC-874C-41E6-84C7-AB9980EC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2987B2-C4CC-4F1E-BCF1-4FC9B8172819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35B7B1-A5DD-4726-8562-1B11A13D9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05EC4-8120-4832-9B35-6A825A9F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104A0-B71B-45A2-B19C-78DA444944F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11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9ABA-738B-4D87-9E11-07751C8DB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9F43D-50D9-4C4F-B0BD-79BF9707B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84A62-1593-4D28-855A-B65C8897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A2E8A-8433-4BAD-B791-49909301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381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4FB1A-FC64-4BBB-AB76-B71FA09DF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1457D3-C543-4852-BB5D-F878F63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2781B-6FD5-4610-8C7D-C5E1CC0B0FE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65173-906B-466C-84E2-F6014869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BF6407-C98E-4B59-8FE6-70294FF9B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DCC4D-2D8D-4212-B9D9-D70573A567E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9099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6CA4D5-938D-4E3D-A1E6-7393E09E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626709-DE4A-45CD-A274-40AD2D07EE2B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02E74-F241-485C-BDD2-DB84975BF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A2F2F-8C0D-4365-AEBA-FEE7815C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7876-7077-4584-8839-E5E119CD374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656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E1CA-D89C-4F66-9D28-4DF0801C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E98EA-649D-4312-B0EB-C9DD52B0E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D4F4-66A1-46CB-BED7-D402B1B97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2F97C-CCD3-4F84-B31B-82F5B9AB2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4149DC-D99A-459E-995E-66A69B1A53A3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A12C3-7660-4954-8737-37DCF3B4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4141-5D5F-442C-82EE-EDE4D239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7BAD2-2943-4FF4-A59F-0CDD217F0C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60231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C1D83-92AB-47DE-90ED-1613DE34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115A4D-DC44-4C06-8DB6-017781FE1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8E41C-36D3-4482-A2CF-3D20C5D36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247FB-1530-4D5C-A0F1-E62482CF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6D8F8E-81F6-4D8C-9665-B1922FD86DA7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CEBA0-6277-4140-9620-26AA65F51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C47453-2C7F-44FA-8C90-AE72087CA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0B736-C6BF-432C-9E0E-8CE637DBEEB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552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467-C933-4BD2-BA37-0D534C976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2F6CB-B1CB-4C17-8A1E-E631D10C2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F021-FCD2-4D60-BAD8-90B011DD4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707A10-4121-4F6C-948D-B61D7E698C03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842F4-B788-488A-AF4A-56E1C385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31FD-8CBE-4172-9A3E-05E646FA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C8737-327E-4267-AF32-B689FB443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693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45E1C8-15DE-40C6-80EC-6C5182D5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BA784-9C94-43E8-89E3-78E6D1C04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894EE-1CC6-4B6B-934A-AD412A89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8D2053-1657-4C81-B0BA-81F874AFB0CE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9150-D1A3-42AE-902B-5A906B7E6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71B6B-414D-4588-A7DE-885BC5AB8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F1AB2-9AAA-4EA3-92AD-2CF2494AAEB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75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2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2F210A-40F9-407D-9C2F-368D18C9F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D72CC-BE00-4F47-A8CC-593C4E82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3820A-BC5D-4EA0-BF51-79C01AA7E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4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55C34-AFEF-420C-A061-D9068D58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8AB02-004D-427A-8AE4-61B3B4BE7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CE58D-4932-45CE-A32D-C2F2273D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2864B-DB6E-46E5-8AE3-41D1F737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96E18-75BE-42E7-9CAF-584537D2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EDF65-25D0-4C8B-A898-FFD385F2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3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56D74-62A6-41B1-AEBF-399A9DBE0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E011C-306C-4F09-9136-14B0C49AB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96D97-F826-4218-8688-6B94BFAC6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D1EDA-A31D-4820-998A-535B898B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FFC21-A3B1-463A-9B6F-BACB3961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6F961-1FAD-4843-BC5F-C1D765E4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8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ACD83-79CA-454C-BA72-4A3657202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BAFFE-C630-4DAD-B085-68EFF6A9E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13282-20A0-4ED4-B79A-59D1D800A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36F80-4F7C-4B6C-A13A-A0434A539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38685-8BB3-46AF-8063-C4369C1117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6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144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3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7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708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8C988-E092-4E5F-98DA-1E699C998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C9E9CC-5CE3-4D41-9D4F-2EEFA643C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23FE6-D5E3-4297-9BCA-7D3A68F64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B58035-19D2-4B2A-BC65-8A78935D8D7A}" type="datetimeFigureOut">
              <a:rPr lang="en-US" smtClean="0"/>
              <a:pPr>
                <a:defRPr/>
              </a:pPr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9C99-57CB-4BBF-8209-3F8AE72B3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7D307-AB1A-4422-92AD-AF9FCF8C24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EC820-4AEB-49DB-845D-058AF19DCEC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06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3.png"/><Relationship Id="rId7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" Target="slide3.xml"/><Relationship Id="rId7" Type="http://schemas.openxmlformats.org/officeDocument/2006/relationships/slide" Target="slid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gif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tags" Target="../tags/tag3.xml"/><Relationship Id="rId16" Type="http://schemas.openxmlformats.org/officeDocument/2006/relationships/image" Target="../media/image25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28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944656" y="2032353"/>
            <a:ext cx="4343401" cy="1588532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6346858" y="3656986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</a:t>
            </a:r>
            <a:r>
              <a:rPr lang="en-US" sz="4400" kern="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ếm</a:t>
            </a:r>
            <a:endParaRPr lang="en-US" sz="4400" kern="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6"/>
            <a:chOff x="-45531" y="54114"/>
            <a:chExt cx="2109855" cy="750150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50"/>
              <a:chOff x="-804858" y="-253818"/>
              <a:chExt cx="2064324" cy="75015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77404" cy="7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7277" y="1269171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2543" y="1230601"/>
            <a:ext cx="7793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7404" y="2038611"/>
            <a:ext cx="56938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</a:p>
        </p:txBody>
      </p:sp>
      <p:sp>
        <p:nvSpPr>
          <p:cNvPr id="7" name="Rectangle 6"/>
          <p:cNvSpPr/>
          <p:nvPr/>
        </p:nvSpPr>
        <p:spPr>
          <a:xfrm>
            <a:off x="6618920" y="2025549"/>
            <a:ext cx="1146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5400" kern="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6548" y="2837304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4800" kern="0" dirty="0" err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ếm</a:t>
            </a:r>
            <a:endParaRPr lang="en-US" sz="4800" kern="0" dirty="0">
              <a:solidFill>
                <a:srgbClr val="FF339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4355" y="3644296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ẻm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4494" y="3653785"/>
            <a:ext cx="13340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40190" y="3654996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ềm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1231" y="4468602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ụm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08437" y="3668301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ỉm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81368" y="5413921"/>
            <a:ext cx="1959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797749" y="5562601"/>
            <a:ext cx="2438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ềm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06852" y="5229028"/>
            <a:ext cx="2085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ủm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ỉm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7541238" y="1256108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91014" y="3697624"/>
            <a:ext cx="9060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ím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23973" y="4468602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ũm</a:t>
            </a:r>
            <a:endParaRPr lang="en-US" sz="4400" kern="0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542556" y="838201"/>
            <a:ext cx="7401423" cy="4923819"/>
            <a:chOff x="2108264" y="1414096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108264" y="1414096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1308" y="2376779"/>
            <a:ext cx="1104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889324" y="4023799"/>
            <a:ext cx="10230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7" y="4688254"/>
            <a:ext cx="11945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ê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3869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i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07605" y="3808529"/>
            <a:ext cx="10935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em</a:t>
            </a:r>
            <a:endParaRPr lang="vi-VN" sz="2400" b="1" dirty="0">
              <a:solidFill>
                <a:prstClr val="black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904764" y="164395"/>
            <a:ext cx="3308991" cy="3569594"/>
            <a:chOff x="4894083" y="2159264"/>
            <a:chExt cx="2935863" cy="2740693"/>
          </a:xfrm>
        </p:grpSpPr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96" t="33748" r="2689" b="4771"/>
            <a:stretch/>
          </p:blipFill>
          <p:spPr bwMode="auto">
            <a:xfrm>
              <a:off x="4894083" y="2159264"/>
              <a:ext cx="1657152" cy="27406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6787155" y="2549991"/>
              <a:ext cx="104279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144001" y="3819722"/>
            <a:ext cx="769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u-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9802473" y="379833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299653" y="1822152"/>
            <a:ext cx="12282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um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3" grpId="0"/>
      <p:bldP spid="25" grpId="0"/>
      <p:bldP spid="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32" y="-57328"/>
            <a:ext cx="678593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527132" y="905611"/>
            <a:ext cx="2892468" cy="34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8077200" y="685801"/>
            <a:ext cx="2945068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52707" y="2462981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tem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thư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41248" y="2439966"/>
            <a:ext cx="24064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tủm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tỉm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992" y="84029"/>
            <a:ext cx="556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43" b="92857" l="212" r="100000">
                        <a14:foregroundMark x1="46186" y1="7143" x2="48729" y2="39286"/>
                        <a14:foregroundMark x1="16949" y1="33036" x2="14407" y2="71875"/>
                        <a14:foregroundMark x1="16949" y1="63839" x2="19280" y2="72098"/>
                        <a14:foregroundMark x1="8475" y1="60938" x2="25636" y2="62500"/>
                        <a14:foregroundMark x1="6356" y1="69196" x2="25212" y2="73661"/>
                        <a14:foregroundMark x1="7415" y1="74777" x2="20551" y2="88839"/>
                        <a14:foregroundMark x1="12924" y1="86830" x2="12500" y2="89509"/>
                        <a14:foregroundMark x1="18008" y1="66518" x2="28814" y2="66295"/>
                        <a14:foregroundMark x1="16102" y1="58036" x2="30720" y2="60045"/>
                        <a14:foregroundMark x1="19068" y1="67634" x2="28602" y2="70982"/>
                        <a14:foregroundMark x1="15254" y1="58482" x2="6356" y2="59152"/>
                        <a14:foregroundMark x1="6356" y1="61161" x2="9534" y2="71429"/>
                        <a14:foregroundMark x1="13136" y1="89955" x2="21822" y2="90402"/>
                        <a14:foregroundMark x1="75000" y1="91071" x2="79237" y2="91071"/>
                        <a14:foregroundMark x1="86653" y1="91741" x2="89407" y2="92411"/>
                        <a14:foregroundMark x1="20551" y1="91071" x2="23305" y2="90402"/>
                        <a14:backgroundMark x1="42797" y1="17188" x2="54449" y2="17188"/>
                        <a14:backgroundMark x1="49364" y1="16071" x2="49364" y2="24777"/>
                        <a14:backgroundMark x1="48729" y1="5580" x2="40466" y2="8259"/>
                        <a14:backgroundMark x1="40678" y1="21205" x2="48305" y2="27902"/>
                        <a14:backgroundMark x1="43432" y1="22545" x2="48729" y2="22768"/>
                        <a14:backgroundMark x1="44280" y1="20759" x2="49153" y2="20089"/>
                        <a14:backgroundMark x1="44915" y1="20089" x2="49364" y2="23438"/>
                        <a14:backgroundMark x1="60805" y1="38393" x2="60805" y2="38393"/>
                        <a14:backgroundMark x1="35805" y1="36830" x2="35805" y2="36830"/>
                        <a14:backgroundMark x1="35805" y1="28571" x2="61017" y2="28571"/>
                        <a14:backgroundMark x1="45763" y1="8259" x2="48305" y2="36607"/>
                        <a14:backgroundMark x1="49153" y1="39286" x2="46186" y2="8259"/>
                        <a14:backgroundMark x1="46822" y1="27009" x2="48941" y2="38393"/>
                        <a14:backgroundMark x1="49153" y1="38839" x2="49153" y2="38839"/>
                        <a14:backgroundMark x1="49364" y1="37946" x2="49364" y2="37946"/>
                        <a14:backgroundMark x1="49364" y1="37277" x2="49364" y2="37277"/>
                        <a14:backgroundMark x1="48729" y1="36384" x2="48729" y2="36384"/>
                        <a14:backgroundMark x1="48729" y1="36161" x2="48305" y2="35268"/>
                        <a14:backgroundMark x1="46822" y1="33259" x2="46822" y2="33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96" t="33748" r="2689" b="4771"/>
          <a:stretch/>
        </p:blipFill>
        <p:spPr bwMode="auto">
          <a:xfrm>
            <a:off x="4724400" y="985103"/>
            <a:ext cx="3124200" cy="356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98635" y="4342458"/>
            <a:ext cx="2495391" cy="205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9162" y="4526513"/>
            <a:ext cx="3429000" cy="202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504910" y="4343399"/>
            <a:ext cx="224172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34001" y="2777156"/>
            <a:ext cx="2329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thềm</a:t>
            </a:r>
            <a:r>
              <a:rPr lang="en-US" sz="36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nhà</a:t>
            </a:r>
            <a:endParaRPr lang="vi-VN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502392" y="2728686"/>
            <a:ext cx="9165609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739114" y="3639832"/>
            <a:ext cx="168988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em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021438" y="3666360"/>
            <a:ext cx="1710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" pitchFamily="34" charset="-93"/>
                <a:ea typeface="HP001" pitchFamily="34" charset="-93"/>
              </a:rPr>
              <a:t>êm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135" y="619762"/>
            <a:ext cx="1752833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3.ViÕt</a:t>
            </a:r>
          </a:p>
        </p:txBody>
      </p:sp>
      <p:sp>
        <p:nvSpPr>
          <p:cNvPr id="7" name="Rectangle 6"/>
          <p:cNvSpPr/>
          <p:nvPr/>
        </p:nvSpPr>
        <p:spPr>
          <a:xfrm>
            <a:off x="5638801" y="1041522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 1"/>
          <p:cNvSpPr/>
          <p:nvPr/>
        </p:nvSpPr>
        <p:spPr>
          <a:xfrm>
            <a:off x="6324600" y="3675120"/>
            <a:ext cx="157286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 err="1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im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58201" y="3624277"/>
            <a:ext cx="191270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dirty="0">
                <a:solidFill>
                  <a:prstClr val="black"/>
                </a:solidFill>
                <a:latin typeface="HP001" pitchFamily="34" charset="-93"/>
                <a:ea typeface="HP001" pitchFamily="34" charset="-93"/>
              </a:rPr>
              <a:t>um</a:t>
            </a:r>
            <a:endParaRPr lang="vi-VN" sz="8800" dirty="0">
              <a:solidFill>
                <a:prstClr val="black"/>
              </a:solidFill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7_ em, êm, im, um  - TV1 -  KNTTVCS-(1080p)">
            <a:hlinkClick r:id="" action="ppaction://media"/>
            <a:extLst>
              <a:ext uri="{FF2B5EF4-FFF2-40B4-BE49-F238E27FC236}">
                <a16:creationId xmlns:a16="http://schemas.microsoft.com/office/drawing/2014/main" id="{8DBD7145-306C-4ECC-A88C-937B3669E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=""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312740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hềm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4712733" y="2216894"/>
            <a:ext cx="48122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ủm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tỉm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267201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897242" y="3036471"/>
            <a:ext cx="1905581" cy="64633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594910" y="3359635"/>
            <a:ext cx="1647826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b="1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Tem </a:t>
            </a:r>
            <a:r>
              <a:rPr lang="en-US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endParaRPr lang="en-US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895601" y="4945559"/>
            <a:ext cx="1524000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endParaRPr lang="en-US" sz="40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158767" y="5425173"/>
            <a:ext cx="1680542" cy="64633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82092" y="1057871"/>
            <a:ext cx="45977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7000" y="6180"/>
            <a:ext cx="15520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9851" y="66806"/>
            <a:ext cx="9091448" cy="336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1658655" y="3412165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cần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cù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cỏ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khô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về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tổ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Đêm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qua,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bị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ốm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thăm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đem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nó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túm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rơm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Chim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ri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sẻ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sơn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charset="0"/>
                <a:ea typeface="AvantGarde" pitchFamily="2" charset="0"/>
                <a:cs typeface="Times New Roman" panose="02020603050405020304" charset="0"/>
              </a:rPr>
              <a:t> ca.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866900" y="39624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4876800" y="45720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>
            <a:off x="7162800" y="4573588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4" name="Straight Connector 13"/>
          <p:cNvCxnSpPr/>
          <p:nvPr/>
        </p:nvCxnSpPr>
        <p:spPr>
          <a:xfrm>
            <a:off x="8458200" y="5181600"/>
            <a:ext cx="990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5" name="Straight Connector 14"/>
          <p:cNvCxnSpPr/>
          <p:nvPr/>
        </p:nvCxnSpPr>
        <p:spPr>
          <a:xfrm flipV="1">
            <a:off x="4866362" y="3944699"/>
            <a:ext cx="609600" cy="158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4" y="5170944"/>
            <a:ext cx="69532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67" y="3971698"/>
            <a:ext cx="10795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70945"/>
            <a:ext cx="914400" cy="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0"/>
            <a:ext cx="2438400" cy="1066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524001"/>
            <a:ext cx="4894259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7956" y="1600200"/>
            <a:ext cx="433004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62" y="1464936"/>
            <a:ext cx="3717777" cy="4973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2209801"/>
            <a:ext cx="825901" cy="1101201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443" y="1904345"/>
            <a:ext cx="825901" cy="1101201"/>
          </a:xfrm>
          <a:prstGeom prst="rect">
            <a:avLst/>
          </a:prstGeom>
        </p:spPr>
      </p:pic>
      <p:pic>
        <p:nvPicPr>
          <p:cNvPr id="6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368" y="3401142"/>
            <a:ext cx="825901" cy="1101201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93" y="3657601"/>
            <a:ext cx="825901" cy="110120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644134" y="3311002"/>
            <a:ext cx="5228174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lvl="0" algn="ctr">
              <a:buClr>
                <a:srgbClr val="000000"/>
              </a:buClr>
            </a:pPr>
            <a:r>
              <a:rPr lang="en-US" sz="5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5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5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5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en-US" sz="5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r>
              <a:rPr lang="en-US" sz="5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r>
              <a:rPr lang="en-US" sz="5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5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83" y="2116923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100000">
                        <a14:foregroundMark x1="52857" y1="84375" x2="52857" y2="84375"/>
                        <a14:foregroundMark x1="37857" y1="8482" x2="37857" y2="8482"/>
                        <a14:foregroundMark x1="40000" y1="893" x2="40000" y2="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37" y="5257800"/>
            <a:ext cx="494023" cy="80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644134" y="3311001"/>
            <a:ext cx="5193726" cy="4142443"/>
            <a:chOff x="-750348" y="976638"/>
            <a:chExt cx="5386342" cy="4206552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-750348" y="976638"/>
              <a:ext cx="5386342" cy="2641717"/>
            </a:xfrm>
            <a:prstGeom prst="flowChartAlternateProcess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 algn="ctr">
                <a:defRPr/>
              </a:pP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chung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</a:t>
              </a:r>
              <a:r>
                <a:rPr lang="en-US" sz="3600" b="1" kern="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endParaRPr lang="en-US" sz="3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Khóm</a:t>
              </a:r>
              <a:r>
                <a:rPr lang="en-US" sz="36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lang="en-US" sz="36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bờm</a:t>
              </a:r>
              <a:endParaRPr lang="en-US" sz="4000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-1201116" y="3311000"/>
            <a:ext cx="8259483" cy="4307905"/>
            <a:chOff x="94936" y="-2206712"/>
            <a:chExt cx="8284775" cy="4307905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2946414" y="-2206712"/>
              <a:ext cx="5433297" cy="2601457"/>
            </a:xfrm>
            <a:prstGeom prst="flowChartAlternateProcess">
              <a:avLst/>
            </a:prstGeom>
            <a:solidFill>
              <a:srgbClr val="4BACC6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t"/>
            <a:lstStyle/>
            <a:p>
              <a:pPr>
                <a:defRPr/>
              </a:pPr>
              <a:r>
                <a:rPr lang="en-US" sz="3600" kern="0" dirty="0">
                  <a:solidFill>
                    <a:sysClr val="window" lastClr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qua,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xóm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cam.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 to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phần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thơm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</a:t>
              </a:r>
              <a:r>
                <a:rPr lang="en-US" sz="28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600" b="1" kern="0" dirty="0">
                <a:solidFill>
                  <a:srgbClr val="1F497D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6932" y="6903252"/>
            <a:ext cx="884434" cy="805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tranh vẽ đề tài : &quot; trò chơi dân gian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11001"/>
            <a:ext cx="4932860" cy="26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3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-68094" y="0"/>
            <a:ext cx="1226009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8000" b="1" i="0" u="none" strike="noStrike" kern="0" cap="none" spc="13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0" cap="none" spc="13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GB" sz="8000" b="1" i="0" u="none" strike="noStrike" kern="0" cap="none" spc="13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9220"/>
            <a:ext cx="3936693" cy="288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D2B44-000D-4BCB-B52E-31E84B5F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140" y="4251959"/>
            <a:ext cx="61436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Tạm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biệt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hẹn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gặp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lại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lt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7D027-9339-45BD-AFDB-953E46959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37: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um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8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88090" y="4354303"/>
            <a:ext cx="8153400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9858" y="4366248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76913" y="4346488"/>
            <a:ext cx="715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56779" y="4348694"/>
            <a:ext cx="8851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/>
          <a:srcRect b="27288"/>
          <a:stretch/>
        </p:blipFill>
        <p:spPr bwMode="auto">
          <a:xfrm>
            <a:off x="1524000" y="-1044"/>
            <a:ext cx="9067800" cy="4334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8794364" y="4367398"/>
            <a:ext cx="715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8068" y="4990734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ếm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7115" y="1590887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5289" y="1603575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27471" y="1590886"/>
            <a:ext cx="16097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-152400"/>
            <a:ext cx="8202304" cy="682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2326" y="2514600"/>
            <a:ext cx="6174475" cy="3429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1856" y="2734270"/>
            <a:ext cx="53401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Vần-âm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4225" y="4260880"/>
            <a:ext cx="6250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um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867400" y="3886201"/>
            <a:ext cx="612672" cy="169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213843" y="1673762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31113" y="41052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2138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5506" y="615454"/>
            <a:ext cx="10775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38423" y="2581424"/>
            <a:ext cx="168187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  <a:r>
              <a:rPr lang="en-US" sz="60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ếm</a:t>
            </a:r>
            <a:endParaRPr lang="en-US" sz="60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7428" y="3720555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hẻm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5404" y="373776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1053" y="3720554"/>
            <a:ext cx="1197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kem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78529" y="372406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07514" y="3722310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mềm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5636" y="3737768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78695" y="3704597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nếm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99105" y="369693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84060" y="4826684"/>
            <a:ext cx="19309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42773" y="4830195"/>
            <a:ext cx="7697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ím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42815" y="4824603"/>
            <a:ext cx="20042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chụm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20682" y="4830195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3657" y="615454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272538" y="1673762"/>
            <a:ext cx="6126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68701" y="1723451"/>
            <a:ext cx="12538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êm</a:t>
            </a:r>
            <a:endParaRPr lang="en-US" sz="60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00949" y="4822313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55878" y="4820873"/>
            <a:ext cx="18226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86791" y="4881423"/>
            <a:ext cx="12490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mỉm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090213" y="4881422"/>
            <a:ext cx="12394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23" grpId="0"/>
      <p:bldP spid="24" grpId="0"/>
      <p:bldP spid="25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112216" y="3317214"/>
            <a:ext cx="19591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tem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thư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40295" y="2520537"/>
            <a:ext cx="24384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thềm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30228" y="5649943"/>
            <a:ext cx="19495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tủm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tỉm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3180" y="3317214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89800" y="2520536"/>
            <a:ext cx="1439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ềm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7750" y="5651348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ủm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246" y="1066800"/>
            <a:ext cx="3429000" cy="209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/>
          <a:srcRect l="2505" t="5515" r="2139" b="7476"/>
          <a:stretch/>
        </p:blipFill>
        <p:spPr bwMode="auto">
          <a:xfrm>
            <a:off x="4960246" y="147081"/>
            <a:ext cx="5582494" cy="2320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872237" y="5651348"/>
            <a:ext cx="9364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ỉm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3193663"/>
            <a:ext cx="3232322" cy="346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6552</TotalTime>
  <Words>312</Words>
  <Application>Microsoft Office PowerPoint</Application>
  <PresentationFormat>Widescreen</PresentationFormat>
  <Paragraphs>135</Paragraphs>
  <Slides>20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AvantGarde</vt:lpstr>
      <vt:lpstr>宋体</vt:lpstr>
      <vt:lpstr>VNI-Avo</vt:lpstr>
      <vt:lpstr>Arial-Rounded</vt:lpstr>
      <vt:lpstr>华文琥珀</vt:lpstr>
      <vt:lpstr>Calibri Light</vt:lpstr>
      <vt:lpstr>HP001 4H Normal</vt:lpstr>
      <vt:lpstr>.VnAvant</vt:lpstr>
      <vt:lpstr>Times New Roman</vt:lpstr>
      <vt:lpstr>Calibri</vt:lpstr>
      <vt:lpstr>Segoe UI Black</vt:lpstr>
      <vt:lpstr>HP001</vt:lpstr>
      <vt:lpstr>Arial</vt:lpstr>
      <vt:lpstr>HP001 4 hàng</vt:lpstr>
      <vt:lpstr>Office Theme</vt:lpstr>
      <vt:lpstr>Office 主题​​</vt:lpstr>
      <vt:lpstr>1_Office 主题</vt:lpstr>
      <vt:lpstr>6_Office Theme</vt:lpstr>
      <vt:lpstr>默认设计模板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DELL</cp:lastModifiedBy>
  <cp:revision>707</cp:revision>
  <dcterms:created xsi:type="dcterms:W3CDTF">2006-08-16T00:00:00Z</dcterms:created>
  <dcterms:modified xsi:type="dcterms:W3CDTF">2024-12-05T02:04:39Z</dcterms:modified>
</cp:coreProperties>
</file>