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65" r:id="rId3"/>
    <p:sldMasterId id="2147483777" r:id="rId4"/>
    <p:sldMasterId id="2147483790" r:id="rId5"/>
  </p:sldMasterIdLst>
  <p:notesMasterIdLst>
    <p:notesMasterId r:id="rId28"/>
  </p:notesMasterIdLst>
  <p:sldIdLst>
    <p:sldId id="486" r:id="rId6"/>
    <p:sldId id="510" r:id="rId7"/>
    <p:sldId id="301" r:id="rId8"/>
    <p:sldId id="358" r:id="rId9"/>
    <p:sldId id="449" r:id="rId10"/>
    <p:sldId id="451" r:id="rId11"/>
    <p:sldId id="453" r:id="rId12"/>
    <p:sldId id="509" r:id="rId13"/>
    <p:sldId id="455" r:id="rId14"/>
    <p:sldId id="459" r:id="rId15"/>
    <p:sldId id="500" r:id="rId16"/>
    <p:sldId id="462" r:id="rId17"/>
    <p:sldId id="505" r:id="rId18"/>
    <p:sldId id="511" r:id="rId19"/>
    <p:sldId id="477" r:id="rId20"/>
    <p:sldId id="513" r:id="rId21"/>
    <p:sldId id="496" r:id="rId22"/>
    <p:sldId id="512" r:id="rId23"/>
    <p:sldId id="368" r:id="rId24"/>
    <p:sldId id="506" r:id="rId25"/>
    <p:sldId id="507" r:id="rId26"/>
    <p:sldId id="298" r:id="rId27"/>
  </p:sldIdLst>
  <p:sldSz cx="12192000" cy="6858000"/>
  <p:notesSz cx="6858000" cy="9144000"/>
  <p:embeddedFontLst>
    <p:embeddedFont>
      <p:font typeface="VNI-Avo" panose="020B0604020202020204"/>
      <p:regular r:id="rId29"/>
      <p:bold r:id="rId30"/>
      <p:italic r:id="rId31"/>
      <p:boldItalic r:id="rId32"/>
    </p:embeddedFont>
    <p:embeddedFont>
      <p:font typeface="HP001" panose="020B0604020202020204" charset="0"/>
      <p:regular r:id="rId33"/>
      <p:bold r:id="rId34"/>
    </p:embeddedFont>
    <p:embeddedFont>
      <p:font typeface="Arial-Rounded" panose="020B0500000000000000" charset="0"/>
      <p:regular r:id="rId35"/>
    </p:embeddedFont>
    <p:embeddedFont>
      <p:font typeface="宋体" panose="02010600030101010101" pitchFamily="2" charset="-122"/>
      <p:regular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.VnAvant" panose="020B7200000000000000" pitchFamily="34" charset="0"/>
      <p:regular r:id="rId39"/>
      <p:bold r:id="rId40"/>
      <p: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P001 4H Normal" panose="020B0604020202020204" charset="-127"/>
      <p:regular r:id="rId50"/>
    </p:embeddedFont>
    <p:embeddedFont>
      <p:font typeface="Arial Black" panose="020B0A04020102020204" pitchFamily="34" charset="0"/>
      <p:regular r:id="rId51"/>
      <p:bold r:id="rId52"/>
    </p:embeddedFont>
    <p:embeddedFont>
      <p:font typeface="Arial Rounded MT Bold" panose="020F0704030504030204" pitchFamily="34" charset="0"/>
      <p:regular r:id="rId53"/>
    </p:embeddedFont>
    <p:embeddedFont>
      <p:font typeface="Quicksand Medium" panose="020B0604020202020204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9" d="100"/>
          <a:sy n="79" d="100"/>
        </p:scale>
        <p:origin x="888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3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2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30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4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1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9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7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4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2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623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87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8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5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45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74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70.png"/><Relationship Id="rId5" Type="http://schemas.microsoft.com/office/2007/relationships/media" Target="../media/media4.wmv"/><Relationship Id="rId10" Type="http://schemas.openxmlformats.org/officeDocument/2006/relationships/image" Target="../media/image69.png"/><Relationship Id="rId4" Type="http://schemas.openxmlformats.org/officeDocument/2006/relationships/video" Target="../media/media3.wmv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76.gif"/><Relationship Id="rId5" Type="http://schemas.openxmlformats.org/officeDocument/2006/relationships/image" Target="../media/image72.png"/><Relationship Id="rId10" Type="http://schemas.openxmlformats.org/officeDocument/2006/relationships/image" Target="../media/image75.jpeg"/><Relationship Id="rId4" Type="http://schemas.openxmlformats.org/officeDocument/2006/relationships/slide" Target="slide1.xml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4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tags" Target="../tags/tag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2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65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7216" y="2266489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6070" y="4792702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7053" y="339536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7634" y="226563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5941" y="479270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6"/>
            <a:chOff x="-45531" y="54114"/>
            <a:chExt cx="2109855" cy="750150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50"/>
              <a:chOff x="-804858" y="-253818"/>
              <a:chExt cx="2064324" cy="75015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545" y="1256109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113" y="186474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402" y="3312861"/>
            <a:ext cx="1196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1782" y="3426083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4235" y="3395143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4525" y="3438777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8363" y="5638801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7180" y="5707819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62602" y="570825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742577" y="1066801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391401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724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676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ViÕt b¶ng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586614" y="3478411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ôm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2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Arial" charset="0"/>
              </a:rPr>
              <a:t>`````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961" y="3415906"/>
            <a:ext cx="1552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H Normal" panose="020B0604020202020204" charset="0"/>
                <a:ea typeface="+mn-ea"/>
                <a:cs typeface="Arial" pitchFamily="34" charset="0"/>
              </a:rPr>
              <a:t>om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15BB1D6-F0DE-461B-B17B-841E7FA5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467224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ơm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2267" y="15240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1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36_ om, ôm, ơm - TV 1 - KNTTVCS-(1080p)">
            <a:hlinkClick r:id="" action="ppaction://media"/>
            <a:extLst>
              <a:ext uri="{FF2B5EF4-FFF2-40B4-BE49-F238E27FC236}">
                <a16:creationId xmlns:a16="http://schemas.microsoft.com/office/drawing/2014/main" id="{960A02A0-1D74-42C9-A135-5D7A10B2C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1" y="2919924"/>
            <a:ext cx="2048109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70063" y="3197353"/>
            <a:ext cx="3161222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54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54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84107" y="5332839"/>
            <a:ext cx="2024063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638800" y="5249623"/>
            <a:ext cx="2667000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2092" y="1057871"/>
            <a:ext cx="45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đốm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5148254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60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838184" y="3329880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</a:p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38184" y="3329880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b="1" kern="0" dirty="0">
              <a:solidFill>
                <a:srgbClr val="1F497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5" y="1047577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676400" y="5414789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7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49" y="997909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5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73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267200"/>
            <a:ext cx="1013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6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</a:t>
            </a:r>
            <a:r>
              <a:rPr lang="en-US" sz="36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3600" kern="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36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xóm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thăm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 to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khen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43362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19293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26720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426720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5375195"/>
            <a:ext cx="3102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11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36: om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3600" y="4563070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672132" y="228600"/>
            <a:ext cx="869106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89112" y="457843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563070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4570751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30967" y="1590888"/>
            <a:ext cx="1588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303797" y="2991016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mới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vần</a:t>
            </a:r>
            <a:r>
              <a:rPr lang="en-US" sz="36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503134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2" y="5284338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21441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2290" y="526719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khóm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485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5361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2" y="685801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2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323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7" y="2432335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386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9091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883444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79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5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4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6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81" y="4035991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9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1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32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8" y="69578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374" y="72188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4100" y="741533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0860" y="2478086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7272" y="252383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007" y="2432335"/>
            <a:ext cx="92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3087" y="408924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8833" y="401738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8" y="4009847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041" y="4075968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573262" y="476792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0979" y="615454"/>
            <a:ext cx="13420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0" y="139432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9541" y="4223070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90887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90886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8698" y="4294669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6005" y="4302181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941" y="5334001"/>
            <a:ext cx="1370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9743" y="5331912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707" y="5235146"/>
            <a:ext cx="122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7282" y="5255288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7307</TotalTime>
  <Words>233</Words>
  <Application>Microsoft Office PowerPoint</Application>
  <PresentationFormat>Widescreen</PresentationFormat>
  <Paragraphs>146</Paragraphs>
  <Slides>22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VNI-Avo</vt:lpstr>
      <vt:lpstr>HP001</vt:lpstr>
      <vt:lpstr>Arial-Rounded</vt:lpstr>
      <vt:lpstr>宋体</vt:lpstr>
      <vt:lpstr>HP001 4 hàng</vt:lpstr>
      <vt:lpstr>.VnAvant</vt:lpstr>
      <vt:lpstr>Calibri Light</vt:lpstr>
      <vt:lpstr>Times New Roman</vt:lpstr>
      <vt:lpstr>Tahoma</vt:lpstr>
      <vt:lpstr>Calibri</vt:lpstr>
      <vt:lpstr>HP001 4H Normal</vt:lpstr>
      <vt:lpstr>Arial Black</vt:lpstr>
      <vt:lpstr>Arial</vt:lpstr>
      <vt:lpstr>Arial Rounded MT Bold</vt:lpstr>
      <vt:lpstr>Quicksand Medium</vt:lpstr>
      <vt:lpstr>Essential</vt:lpstr>
      <vt:lpstr>1_Office 主题</vt:lpstr>
      <vt:lpstr>5_Office Theme</vt:lpstr>
      <vt:lpstr>默认设计模板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</cp:lastModifiedBy>
  <cp:revision>767</cp:revision>
  <dcterms:created xsi:type="dcterms:W3CDTF">2006-08-16T00:00:00Z</dcterms:created>
  <dcterms:modified xsi:type="dcterms:W3CDTF">2024-12-05T02:05:36Z</dcterms:modified>
</cp:coreProperties>
</file>