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6" r:id="rId5"/>
    <p:sldMasterId id="2147483719" r:id="rId6"/>
    <p:sldMasterId id="2147483732" r:id="rId7"/>
    <p:sldMasterId id="2147483744" r:id="rId8"/>
  </p:sldMasterIdLst>
  <p:notesMasterIdLst>
    <p:notesMasterId r:id="rId36"/>
  </p:notesMasterIdLst>
  <p:sldIdLst>
    <p:sldId id="275" r:id="rId9"/>
    <p:sldId id="276" r:id="rId10"/>
    <p:sldId id="277" r:id="rId11"/>
    <p:sldId id="278" r:id="rId12"/>
    <p:sldId id="279" r:id="rId13"/>
    <p:sldId id="280" r:id="rId14"/>
    <p:sldId id="301" r:id="rId15"/>
    <p:sldId id="358" r:id="rId16"/>
    <p:sldId id="359" r:id="rId17"/>
    <p:sldId id="311" r:id="rId18"/>
    <p:sldId id="312" r:id="rId19"/>
    <p:sldId id="361" r:id="rId20"/>
    <p:sldId id="362" r:id="rId21"/>
    <p:sldId id="363" r:id="rId22"/>
    <p:sldId id="321" r:id="rId23"/>
    <p:sldId id="360" r:id="rId24"/>
    <p:sldId id="371" r:id="rId25"/>
    <p:sldId id="372" r:id="rId26"/>
    <p:sldId id="376" r:id="rId27"/>
    <p:sldId id="366" r:id="rId28"/>
    <p:sldId id="368" r:id="rId29"/>
    <p:sldId id="369" r:id="rId30"/>
    <p:sldId id="370" r:id="rId31"/>
    <p:sldId id="373" r:id="rId32"/>
    <p:sldId id="374" r:id="rId33"/>
    <p:sldId id="375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BD332-E00B-4553-858B-11A264DA9AD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A9EB6-F3AA-470F-9D52-141DCBFD5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6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7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95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51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36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8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1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7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28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61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7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2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1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54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06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85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265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2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6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4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86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268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355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43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2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510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94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2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56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5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8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1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27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61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64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75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3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77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14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466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22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68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39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79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18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2874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50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7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662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9075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34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961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2558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7578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339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0788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84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58410"/>
      </p:ext>
    </p:extLst>
  </p:cSld>
  <p:clrMapOvr>
    <a:masterClrMapping/>
  </p:clrMapOvr>
  <p:transition spd="med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5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630"/>
            <a:r>
              <a:rPr lang="en-US" altLang="en-US"/>
              <a:t>Second level</a:t>
            </a:r>
          </a:p>
          <a:p>
            <a:pPr lvl="2" indent="-171450"/>
            <a:r>
              <a:rPr lang="en-US" altLang="en-US"/>
              <a:t>Third level</a:t>
            </a:r>
          </a:p>
          <a:p>
            <a:pPr lvl="3" indent="-171450"/>
            <a:r>
              <a:rPr lang="en-US" altLang="en-US"/>
              <a:t>Fourth level</a:t>
            </a:r>
          </a:p>
          <a:p>
            <a:pPr lvl="4" indent="-171450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8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630"/>
            <a:r>
              <a:rPr lang="en-US" altLang="en-US"/>
              <a:t>Second level</a:t>
            </a:r>
          </a:p>
          <a:p>
            <a:pPr lvl="2" indent="-171450"/>
            <a:r>
              <a:rPr lang="en-US" altLang="en-US"/>
              <a:t>Third level</a:t>
            </a:r>
          </a:p>
          <a:p>
            <a:pPr lvl="3" indent="-171450"/>
            <a:r>
              <a:rPr lang="en-US" altLang="en-US"/>
              <a:t>Fourth level</a:t>
            </a:r>
          </a:p>
          <a:p>
            <a:pPr lvl="4" indent="-171450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1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407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0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3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slide" Target="slide5.xml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tags" Target="../tags/tag2.xml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1851" y="2139950"/>
            <a:ext cx="30210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1098" y="2954265"/>
            <a:ext cx="6164778" cy="8528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4A3A2-132F-432B-B779-62C5ACF4C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73132"/>
            <a:ext cx="1593476" cy="829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D3FDA-8D96-4059-856F-DE864BF6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541" y="1609862"/>
            <a:ext cx="6062780" cy="3118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B4803-6B84-44FB-B65F-9E3497547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2" y="5094593"/>
            <a:ext cx="11040798" cy="661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FC21F-D19E-4A73-A528-64933D7D9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" y="440039"/>
            <a:ext cx="1661099" cy="864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5386E-0F08-4AE2-8BCB-FF6CC384E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2" y="2560865"/>
            <a:ext cx="2976752" cy="2289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49712-7B8A-435E-B767-021DAA9BE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128" y="2351176"/>
            <a:ext cx="3590122" cy="25853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FD999C-F8E6-43C9-A435-B9F6272A7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080" y="2261234"/>
            <a:ext cx="2348472" cy="276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36949-36A8-4F4C-92C1-DA638011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5" y="2501153"/>
            <a:ext cx="11221493" cy="20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ECF6B-2B84-455E-A0DD-66668055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8" y="1683572"/>
            <a:ext cx="10058400" cy="34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81D34-73B9-408C-BEF7-51B44EC5F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8" y="2424573"/>
            <a:ext cx="10058400" cy="29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ài 32_ on,ôn,ơn - TV 1 - KNTTVCS-(1080p)">
            <a:hlinkClick r:id="" action="ppaction://media"/>
            <a:extLst>
              <a:ext uri="{FF2B5EF4-FFF2-40B4-BE49-F238E27FC236}">
                <a16:creationId xmlns:a16="http://schemas.microsoft.com/office/drawing/2014/main" id="{F3C20DCE-0700-4001-88CD-92EBD1F2F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76" y="2906713"/>
            <a:ext cx="1851025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1" y="1833563"/>
            <a:ext cx="2022475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901" y="2771775"/>
            <a:ext cx="1782763" cy="181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98926" y="1614489"/>
            <a:ext cx="18473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2713" y="3921125"/>
            <a:ext cx="1909762" cy="1951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139" y="958851"/>
            <a:ext cx="7375525" cy="1452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89081" y="1121626"/>
            <a:ext cx="4799356" cy="6451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50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1355" y="857251"/>
            <a:ext cx="920504" cy="920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9238" y="4708525"/>
            <a:ext cx="9144000" cy="128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2" y="2091629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0599" y="223448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977028" y="224677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4556295" y="2226906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93698" y="3573047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chồn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374452" y="3553179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1CF03D-95C0-4E06-8B6A-710F5987E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4" y="235187"/>
            <a:ext cx="1106288" cy="576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39A246-CE4F-43EF-9C3A-2129C30DC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5" y="841711"/>
            <a:ext cx="9552123" cy="56852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E0D6B8-BB46-4A07-8CA4-1984ACA21C77}"/>
              </a:ext>
            </a:extLst>
          </p:cNvPr>
          <p:cNvSpPr txBox="1"/>
          <p:nvPr/>
        </p:nvSpPr>
        <p:spPr>
          <a:xfrm>
            <a:off x="5020408" y="1635369"/>
            <a:ext cx="348175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Ve vẻ vè ve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Vè b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ốn</a:t>
            </a:r>
            <a:r>
              <a:rPr lang="vi-VN" sz="2800" dirty="0">
                <a:latin typeface="+mn-ea"/>
              </a:rPr>
              <a:t> chú l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ợn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Nh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ởn</a:t>
            </a:r>
            <a:r>
              <a:rPr lang="vi-VN" sz="2800" dirty="0">
                <a:latin typeface="+mn-ea"/>
              </a:rPr>
              <a:t> nhơ nô gi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ỡn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Ăn ngủ vô tư.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Hẳn họ nhà “Trư”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Là to tr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òn</a:t>
            </a:r>
            <a:r>
              <a:rPr lang="vi-VN" sz="2800" dirty="0">
                <a:latin typeface="+mn-ea"/>
              </a:rPr>
              <a:t> thế.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Ve vè nghe kể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n-ea"/>
              </a:rPr>
              <a:t>B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ốn</a:t>
            </a:r>
            <a:r>
              <a:rPr lang="vi-VN" sz="2800" dirty="0">
                <a:latin typeface="+mn-ea"/>
              </a:rPr>
              <a:t> chú l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ợn</a:t>
            </a:r>
            <a:r>
              <a:rPr lang="vi-VN" sz="2800" dirty="0">
                <a:latin typeface="+mn-ea"/>
              </a:rPr>
              <a:t> c</a:t>
            </a:r>
            <a:r>
              <a:rPr lang="vi-VN" sz="2800" dirty="0">
                <a:solidFill>
                  <a:srgbClr val="FF0000"/>
                </a:solidFill>
                <a:latin typeface="+mn-ea"/>
              </a:rPr>
              <a:t>on</a:t>
            </a:r>
            <a:r>
              <a:rPr lang="vi-VN" sz="2800" dirty="0">
                <a:latin typeface="+mn-ea"/>
              </a:rPr>
              <a:t>.</a:t>
            </a:r>
          </a:p>
          <a:p>
            <a:endParaRPr lang="en-US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0039C-CD28-4699-B670-C2828A3B1A81}"/>
              </a:ext>
            </a:extLst>
          </p:cNvPr>
          <p:cNvSpPr txBox="1"/>
          <p:nvPr/>
        </p:nvSpPr>
        <p:spPr>
          <a:xfrm>
            <a:off x="4737463" y="811259"/>
            <a:ext cx="35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+mn-ea"/>
              </a:rPr>
              <a:t>B</a:t>
            </a:r>
            <a:r>
              <a:rPr lang="vi-VN" sz="3600" dirty="0">
                <a:solidFill>
                  <a:srgbClr val="FF0000"/>
                </a:solidFill>
                <a:latin typeface="+mn-ea"/>
              </a:rPr>
              <a:t>ốn</a:t>
            </a:r>
            <a:r>
              <a:rPr lang="vi-VN" sz="3600" dirty="0">
                <a:latin typeface="+mn-ea"/>
              </a:rPr>
              <a:t> chú l</a:t>
            </a:r>
            <a:r>
              <a:rPr lang="vi-VN" sz="3600" dirty="0">
                <a:solidFill>
                  <a:srgbClr val="FF0000"/>
                </a:solidFill>
                <a:latin typeface="+mn-ea"/>
              </a:rPr>
              <a:t>ợn</a:t>
            </a:r>
            <a:r>
              <a:rPr lang="vi-VN" sz="3600" dirty="0">
                <a:latin typeface="+mn-ea"/>
              </a:rPr>
              <a:t> c</a:t>
            </a:r>
            <a:r>
              <a:rPr lang="vi-VN" sz="3600" dirty="0">
                <a:solidFill>
                  <a:srgbClr val="FF0000"/>
                </a:solidFill>
                <a:latin typeface="+mn-ea"/>
              </a:rPr>
              <a:t>on</a:t>
            </a:r>
            <a:endParaRPr 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0B64A5-263D-49BC-B889-B71287195B98}"/>
              </a:ext>
            </a:extLst>
          </p:cNvPr>
          <p:cNvSpPr txBox="1"/>
          <p:nvPr/>
        </p:nvSpPr>
        <p:spPr>
          <a:xfrm>
            <a:off x="8102064" y="6447901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ea"/>
              </a:rPr>
              <a:t>(Tiến Việt)</a:t>
            </a:r>
            <a:endParaRPr lang="en-US" dirty="0">
              <a:latin typeface="+mn-ea"/>
            </a:endParaRPr>
          </a:p>
        </p:txBody>
      </p:sp>
      <p:pic>
        <p:nvPicPr>
          <p:cNvPr id="2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B174FACD-C7BA-46F8-BBA7-D604FB883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091" y="56976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650A6-B2C7-4A88-A2A5-EF351AB0B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24597"/>
            <a:ext cx="1443707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C419D-57F3-4F35-BBAB-BF70C824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45" y="1310165"/>
            <a:ext cx="8187826" cy="531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4C707-3F52-4F24-9442-50903FCDE60A}"/>
              </a:ext>
            </a:extLst>
          </p:cNvPr>
          <p:cNvSpPr txBox="1"/>
          <p:nvPr/>
        </p:nvSpPr>
        <p:spPr>
          <a:xfrm>
            <a:off x="4235653" y="576111"/>
            <a:ext cx="3999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n-ea"/>
              </a:rPr>
              <a:t>Rừng xanh vui nhộn</a:t>
            </a:r>
            <a:endParaRPr lang="en-US" sz="36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4" y="406986"/>
            <a:ext cx="6286500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Con </a:t>
            </a:r>
            <a:r>
              <a:rPr lang="en-US" sz="7200" dirty="0" err="1"/>
              <a:t>gấu</a:t>
            </a:r>
            <a:endParaRPr lang="en-US" sz="7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406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64" y="782033"/>
            <a:ext cx="6286500" cy="3536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67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64" y="904816"/>
            <a:ext cx="6286500" cy="3290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549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học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vần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4" y="1223964"/>
            <a:ext cx="2173287" cy="189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2"/>
          <p:cNvSpPr/>
          <p:nvPr/>
        </p:nvSpPr>
        <p:spPr>
          <a:xfrm>
            <a:off x="1524001" y="2917939"/>
            <a:ext cx="184731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1203325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62251" y="3422651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3850" y="4878388"/>
            <a:ext cx="1023938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45399" y="3677303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75" y="1060450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13" y="1060451"/>
            <a:ext cx="1897062" cy="194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95589" y="3271839"/>
            <a:ext cx="6600825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01011" y="3526491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255713"/>
            <a:ext cx="838200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997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14" y="1114426"/>
            <a:ext cx="2027237" cy="1941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43226" y="327977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57339" y="4905376"/>
            <a:ext cx="1025525" cy="90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71104" y="3534428"/>
            <a:ext cx="1296988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036639"/>
            <a:ext cx="1985963" cy="203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128713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44776" y="333692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7714" y="5029201"/>
            <a:ext cx="1025525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74378" y="3591578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32: on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47425-23E2-487E-BEA5-E65EBCF9FE09}"/>
              </a:ext>
            </a:extLst>
          </p:cNvPr>
          <p:cNvSpPr txBox="1"/>
          <p:nvPr/>
        </p:nvSpPr>
        <p:spPr>
          <a:xfrm>
            <a:off x="11128248" y="2286000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08FD6-0FE3-4CCE-94FA-25EE6E1139F5}"/>
              </a:ext>
            </a:extLst>
          </p:cNvPr>
          <p:cNvSpPr txBox="1"/>
          <p:nvPr/>
        </p:nvSpPr>
        <p:spPr>
          <a:xfrm>
            <a:off x="11128248" y="1757511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8DF50-AE5A-4471-9CA6-D763DDE6D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413752"/>
            <a:ext cx="1622108" cy="473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E0D5D-91A7-4E94-B618-55C1BAFF58B0}"/>
              </a:ext>
            </a:extLst>
          </p:cNvPr>
          <p:cNvSpPr txBox="1"/>
          <p:nvPr/>
        </p:nvSpPr>
        <p:spPr>
          <a:xfrm>
            <a:off x="1748778" y="5977922"/>
            <a:ext cx="921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n-ea"/>
                <a:cs typeface="Arial-Rounded" panose="020B0500000000000000" pitchFamily="34" charset="0"/>
              </a:rPr>
              <a:t>Sơn ca véo von: Mẹ ơi, con đã </a:t>
            </a:r>
            <a:r>
              <a:rPr lang="vi-VN" sz="4000" dirty="0" smtClean="0">
                <a:latin typeface="+mn-ea"/>
                <a:cs typeface="Arial-Rounded" panose="020B0500000000000000" pitchFamily="34" charset="0"/>
              </a:rPr>
              <a:t>lớn</a:t>
            </a:r>
            <a:endParaRPr lang="en-US" sz="4000" dirty="0">
              <a:latin typeface="+mn-ea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D931C-5F1F-4A4F-95E8-7926ECEEA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1224502"/>
            <a:ext cx="9996134" cy="4650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798AE3-8A78-4A25-B626-A1DB4315FAEE}"/>
              </a:ext>
            </a:extLst>
          </p:cNvPr>
          <p:cNvSpPr txBox="1"/>
          <p:nvPr/>
        </p:nvSpPr>
        <p:spPr>
          <a:xfrm>
            <a:off x="1748778" y="5977922"/>
            <a:ext cx="10443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n-ea"/>
              </a:rPr>
              <a:t>S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ơn</a:t>
            </a:r>
            <a:r>
              <a:rPr lang="vi-VN" sz="4000" dirty="0">
                <a:latin typeface="+mn-ea"/>
              </a:rPr>
              <a:t> ca véo v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on</a:t>
            </a:r>
            <a:r>
              <a:rPr lang="vi-VN" sz="4000" dirty="0">
                <a:latin typeface="+mn-ea"/>
              </a:rPr>
              <a:t>: Mẹ ơi, c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on</a:t>
            </a:r>
            <a:r>
              <a:rPr lang="vi-VN" sz="4000" dirty="0">
                <a:latin typeface="+mn-ea"/>
              </a:rPr>
              <a:t> đã l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ớn</a:t>
            </a:r>
            <a:r>
              <a:rPr lang="vi-VN" sz="4000" dirty="0">
                <a:latin typeface="+mn-ea"/>
              </a:rPr>
              <a:t> kh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ôn</a:t>
            </a:r>
            <a:r>
              <a:rPr lang="vi-VN" sz="4000" dirty="0">
                <a:latin typeface="+mn-ea"/>
              </a:rPr>
              <a:t>.</a:t>
            </a:r>
            <a:endParaRPr lang="en-US" sz="40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164</Words>
  <Application>Microsoft Office PowerPoint</Application>
  <PresentationFormat>Widescreen</PresentationFormat>
  <Paragraphs>55</Paragraphs>
  <Slides>27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Quicksand</vt:lpstr>
      <vt:lpstr>Tahoma</vt:lpstr>
      <vt:lpstr>Times New Roman</vt:lpstr>
      <vt:lpstr>2_Default Design</vt:lpstr>
      <vt:lpstr>1_Default Design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14</cp:revision>
  <dcterms:created xsi:type="dcterms:W3CDTF">2021-08-20T13:40:09Z</dcterms:created>
  <dcterms:modified xsi:type="dcterms:W3CDTF">2024-12-05T02:10:01Z</dcterms:modified>
</cp:coreProperties>
</file>