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7" r:id="rId3"/>
    <p:sldMasterId id="2147483709" r:id="rId4"/>
    <p:sldMasterId id="2147483723" r:id="rId5"/>
    <p:sldMasterId id="2147483736" r:id="rId6"/>
  </p:sldMasterIdLst>
  <p:notesMasterIdLst>
    <p:notesMasterId r:id="rId20"/>
  </p:notesMasterIdLst>
  <p:sldIdLst>
    <p:sldId id="256" r:id="rId7"/>
    <p:sldId id="397" r:id="rId8"/>
    <p:sldId id="357" r:id="rId9"/>
    <p:sldId id="358" r:id="rId10"/>
    <p:sldId id="359" r:id="rId11"/>
    <p:sldId id="277" r:id="rId12"/>
    <p:sldId id="324" r:id="rId13"/>
    <p:sldId id="398" r:id="rId14"/>
    <p:sldId id="356" r:id="rId15"/>
    <p:sldId id="399" r:id="rId16"/>
    <p:sldId id="320" r:id="rId17"/>
    <p:sldId id="328" r:id="rId18"/>
    <p:sldId id="28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0FB596-A98E-4D6A-AB7E-CDBA9F7C5DF8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2172BB-78AD-4807-8726-F908E5E7D4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53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C1A4F-3F4B-4FDF-86EE-FC94926D40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631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C1A4F-3F4B-4FDF-86EE-FC94926D40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214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DC1A4F-3F4B-4FDF-86EE-FC94926D40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594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897C8A-2CE7-4897-ACD9-17EA7699459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9104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D515F-062E-4350-BC4C-B9C916DFF5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6CD292-63DC-439D-861C-B87BFBB6E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C4F13-3608-429A-982C-936252BC9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2910F-A919-4C6A-9434-21CA8096CDF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7611-5FD7-4E14-ADE7-6EAAFBA8C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0072B-B960-4E71-8BE5-122453B6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F502-AB85-4335-9AE6-20C4B6E4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95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2318B-303E-48E7-A5DD-8A3EF1E03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16247A-A2A4-489C-8181-130924BC6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3F62D-6A62-4EB7-9C59-B58D32010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2910F-A919-4C6A-9434-21CA8096CDF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18B36-CB29-484E-B7D4-7FB8904D1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E68C9-D2FC-4452-BF4C-31847E9B5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F502-AB85-4335-9AE6-20C4B6E4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25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E6288F-B72C-409B-93A2-8290788A8A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82D83-25BA-4F79-9BB3-19FC54E566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A9D03-9794-4F0C-8FD3-FC7592CA8F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2910F-A919-4C6A-9434-21CA8096CDF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561AB-8198-441B-AEF0-6885F1FCD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D52B5-696E-428F-AB84-01C8D9A73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F502-AB85-4335-9AE6-20C4B6E4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620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601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6980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90340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42950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055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4737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494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2953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235E6-68E4-4C2C-A4FA-AEA032ED4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C69E7-024B-4DE2-BAAB-EDC470D44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0C95B-8E57-4E28-BC2D-7E6FE5C7E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2910F-A919-4C6A-9434-21CA8096CDF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4FADD4-CDB3-4212-B9DC-4B4D29428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6AD02-2AE1-4BC3-8C00-F11A7369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F502-AB85-4335-9AE6-20C4B6E4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02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48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34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903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517736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A0DB2DC-4C9A-4742-B13C-FB6460FD3503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9962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A0DB2DC-4C9A-4742-B13C-FB6460FD3503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956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A0DB2DC-4C9A-4742-B13C-FB6460FD3503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42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2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A0DB2DC-4C9A-4742-B13C-FB6460FD3503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5167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A0DB2DC-4C9A-4742-B13C-FB6460FD3503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21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A0DB2DC-4C9A-4742-B13C-FB6460FD3503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186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9988C-8787-4F8D-92BA-F88ACF5BE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082BB-51A8-4183-BD1A-3BBE54285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9DCEF-7381-45A9-86D5-8A8C77EE6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2910F-A919-4C6A-9434-21CA8096CDF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DAA02-7E70-489D-87D7-629C57AA7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CD62E-F0A0-495E-891D-21C7D39B3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F502-AB85-4335-9AE6-20C4B6E4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7629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A0DB2DC-4C9A-4742-B13C-FB6460FD3503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779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A0DB2DC-4C9A-4742-B13C-FB6460FD3503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536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A0DB2DC-4C9A-4742-B13C-FB6460FD3503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70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A0DB2DC-4C9A-4742-B13C-FB6460FD3503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44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9A0DB2DC-4C9A-4742-B13C-FB6460FD3503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768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0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846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329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0432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4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8B229-95F8-464B-AFD4-36621A2B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32D3D-E657-44D8-934B-A03C9F5EF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848B50-006A-47DC-B2FF-11A0ED5CB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62D41-EF07-4991-B4A5-ED67E590C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2910F-A919-4C6A-9434-21CA8096CDF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1CF233-BE49-45DF-9EB5-B67DB6A9A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D5C907-2B43-4DC2-B1D9-5C4A4DE06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F502-AB85-4335-9AE6-20C4B6E4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449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173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862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130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551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279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968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96265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with color background 2">
  <p:cSld name="Blank with color background 2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511713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2840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9490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F0D18-51C0-4D4E-866E-0C98762C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C953C-073E-41B9-AB4F-14959D51C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BDEC0-D65E-49D1-A527-D639736C5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9C1EB-26DF-4908-937C-FCF7C1DE0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069418-E7E8-4107-94AC-DDD614B01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C9C97A-836B-4637-B7C6-171E8294C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2910F-A919-4C6A-9434-21CA8096CDF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6E69D-E035-4E60-B9E1-F751C2A80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CAEE86-70D2-4E94-A205-C70EFE19A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F502-AB85-4335-9AE6-20C4B6E4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255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094559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9343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60829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1339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28885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81851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0306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69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4890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496758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84085-282E-4B3A-8906-ABCEA55F8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9A7C4-CEDF-4D4A-B064-A3CEA79DB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2910F-A919-4C6A-9434-21CA8096CDF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63E5A3-C6D7-4E9B-A7FF-F3A31102B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AF5C41-8C52-4745-BABD-628CAFF0A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F502-AB85-4335-9AE6-20C4B6E4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928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21547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18038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21270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79196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38120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62466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21302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07098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87636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0356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22E196-4AD0-4581-91D5-0C0ABBEEB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2910F-A919-4C6A-9434-21CA8096CDF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0DABE1-61A2-4F90-9403-3F49A4CED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B6A65-59BA-4D27-AEDA-701AD0A23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F502-AB85-4335-9AE6-20C4B6E4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271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03488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52043"/>
      </p:ext>
    </p:extLst>
  </p:cSld>
  <p:clrMapOvr>
    <a:masterClrMapping/>
  </p:clrMapOvr>
  <p:transition spd="med" advClick="0" advTm="10000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93231-46C2-4980-8E61-B2AF2DA02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1BBAC-13F2-4819-A704-447087E7F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BE09B0-7735-48B7-93DA-B0F2282F55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D76A7-36D4-46CD-9A36-26544AEF2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2910F-A919-4C6A-9434-21CA8096CDF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8C72-D57F-44C1-8E7C-F3E2633A9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C18A70-6A6B-47CC-8429-11EB60C0F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F502-AB85-4335-9AE6-20C4B6E4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067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37E82-414B-42B4-865D-7A05EFD0B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DBD3BC-B995-4C67-B453-60C518532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F7C310-F585-4563-B7F2-492D7D8A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77B22-3779-4160-A936-F693AE4EF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2910F-A919-4C6A-9434-21CA8096CDF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3E1CF5-7DC1-46B0-9604-568AB0FE1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AFE18-50ED-48D5-835E-D081F42D4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F502-AB85-4335-9AE6-20C4B6E4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81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F909C3-9C78-4C95-8FF6-5DBA18D62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3BED2-8880-49D2-96B9-75FEE2AFC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EAB3E-6D21-4A64-B125-42525918A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2910F-A919-4C6A-9434-21CA8096CDF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52C976-5426-4CFF-8A03-068689729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4B34A-FD92-4DBD-B4DD-8578C0FAF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5F502-AB85-4335-9AE6-20C4B6E48F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0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11139731" y="34963"/>
            <a:ext cx="1052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870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defTabSz="6858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defTabSz="685800"/>
            <a:fld id="{9A0DB2DC-4C9A-4742-B13C-FB6460FD3503}" type="slidenum">
              <a:rPr lang="en-US" smtClean="0">
                <a:solidFill>
                  <a:srgbClr val="000000"/>
                </a:solidFill>
              </a:rPr>
              <a:pPr defTabSz="6858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63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lvl="1" indent="-214313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2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3451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073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54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CE544-CF4F-41DA-94B8-8C12CFFE3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EC476D-635C-406D-BB2F-E6614B24EA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3EA3A-1C49-4959-9BB2-B2DA7A2FB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8EAC11D-F9B6-4183-8162-FB51C27BA2E7}"/>
              </a:ext>
            </a:extLst>
          </p:cNvPr>
          <p:cNvGrpSpPr/>
          <p:nvPr/>
        </p:nvGrpSpPr>
        <p:grpSpPr>
          <a:xfrm>
            <a:off x="1821904" y="1362066"/>
            <a:ext cx="8492016" cy="2919569"/>
            <a:chOff x="1868200" y="2198564"/>
            <a:chExt cx="8492016" cy="2919569"/>
          </a:xfrm>
          <a:pattFill prst="trellis">
            <a:fgClr>
              <a:srgbClr val="BCE6EB"/>
            </a:fgClr>
            <a:bgClr>
              <a:schemeClr val="bg1"/>
            </a:bgClr>
          </a:pattFill>
        </p:grpSpPr>
        <p:sp>
          <p:nvSpPr>
            <p:cNvPr id="6" name="Rectangle: Rounded Corners 1">
              <a:extLst>
                <a:ext uri="{FF2B5EF4-FFF2-40B4-BE49-F238E27FC236}">
                  <a16:creationId xmlns:a16="http://schemas.microsoft.com/office/drawing/2014/main" id="{B592C820-AF41-481D-80EA-B1C73F7A98DB}"/>
                </a:ext>
              </a:extLst>
            </p:cNvPr>
            <p:cNvSpPr/>
            <p:nvPr/>
          </p:nvSpPr>
          <p:spPr>
            <a:xfrm>
              <a:off x="1868200" y="2198564"/>
              <a:ext cx="8492016" cy="2919569"/>
            </a:xfrm>
            <a:prstGeom prst="roundRect">
              <a:avLst/>
            </a:prstGeom>
            <a:solidFill>
              <a:srgbClr val="FDCFDF"/>
            </a:solidFill>
            <a:ln w="381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F3881B6-0125-474F-B186-938D6C14175D}"/>
                </a:ext>
              </a:extLst>
            </p:cNvPr>
            <p:cNvSpPr txBox="1"/>
            <p:nvPr/>
          </p:nvSpPr>
          <p:spPr>
            <a:xfrm>
              <a:off x="3553836" y="2411854"/>
              <a:ext cx="51767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28575">
                    <a:solidFill>
                      <a:prstClr val="white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 VIỆT 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FA24FE-73EF-4785-AA5D-FE94737A959A}"/>
                </a:ext>
              </a:extLst>
            </p:cNvPr>
            <p:cNvSpPr txBox="1"/>
            <p:nvPr/>
          </p:nvSpPr>
          <p:spPr>
            <a:xfrm>
              <a:off x="1873098" y="3464243"/>
              <a:ext cx="837751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28: Y   </a:t>
              </a:r>
              <a:r>
                <a:rPr kumimoji="0" lang="en-US" sz="7200" b="1" i="0" u="none" strike="noStrike" kern="1200" cap="none" spc="0" normalizeH="0" baseline="0" noProof="0" dirty="0" err="1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y</a:t>
              </a:r>
              <a:r>
                <a:rPr kumimoji="0" lang="en-US" sz="7200" b="1" i="0" u="none" strike="noStrike" kern="1200" cap="none" spc="0" normalizeH="0" baseline="0" noProof="0" dirty="0">
                  <a:ln w="0"/>
                  <a:solidFill>
                    <a:srgbClr val="AA4A3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6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HP-211" panose="020B08030503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809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C22EFB-1DF8-41EB-954F-DA42AA29B902}"/>
              </a:ext>
            </a:extLst>
          </p:cNvPr>
          <p:cNvSpPr txBox="1"/>
          <p:nvPr/>
        </p:nvSpPr>
        <p:spPr>
          <a:xfrm>
            <a:off x="1970253" y="5428229"/>
            <a:ext cx="8888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Hà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ghé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dì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Kha.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Dì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kể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bà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dì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kể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.VnAvant" panose="020B7200000000000000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.VnAvant" panose="020B7200000000000000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7D0A08D-4166-4233-9B82-49FFD094D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268" y="592911"/>
            <a:ext cx="10976657" cy="45155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86D576-F05A-4F17-AD33-09525420A324}"/>
              </a:ext>
            </a:extLst>
          </p:cNvPr>
          <p:cNvSpPr txBox="1"/>
          <p:nvPr/>
        </p:nvSpPr>
        <p:spPr>
          <a:xfrm>
            <a:off x="5966692" y="5982227"/>
            <a:ext cx="1105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528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15342" y="4606724"/>
            <a:ext cx="888877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ghÐ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d× Kha. D×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kÓ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bµ. Hµ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ý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d×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kÓ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charset="0"/>
              <a:ea typeface="+mn-ea"/>
              <a:cs typeface=".VnAvant" panose="020B720000000000000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342" y="1"/>
            <a:ext cx="10976657" cy="451554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8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08" y="171450"/>
            <a:ext cx="9998591" cy="521208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343150" y="5440680"/>
            <a:ext cx="3600450" cy="871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48550" y="5518467"/>
            <a:ext cx="3600450" cy="871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20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39266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3B90DCD4-B97A-43C7-8382-E6ADDB93F275}"/>
              </a:ext>
            </a:extLst>
          </p:cNvPr>
          <p:cNvSpPr txBox="1"/>
          <p:nvPr/>
        </p:nvSpPr>
        <p:spPr>
          <a:xfrm>
            <a:off x="2081463" y="5318760"/>
            <a:ext cx="8417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quý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h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713E89-DA4B-440D-B463-3E900FCEC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9903" y="601386"/>
            <a:ext cx="8667750" cy="3086100"/>
          </a:xfrm>
          <a:prstGeom prst="rect">
            <a:avLst/>
          </a:prstGeom>
        </p:spPr>
      </p:pic>
      <p:pic>
        <p:nvPicPr>
          <p:cNvPr id="11" name="Thời gian quý hơn vàng bạc">
            <a:hlinkClick r:id="" action="ppaction://media"/>
            <a:extLst>
              <a:ext uri="{FF2B5EF4-FFF2-40B4-BE49-F238E27FC236}">
                <a16:creationId xmlns:a16="http://schemas.microsoft.com/office/drawing/2014/main" id="{5128FCBD-C729-4CA8-A7D6-F4D618F72A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04941" y="4108577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7D7E6C-7871-4A5C-AE94-2E2B738E60DE}"/>
              </a:ext>
            </a:extLst>
          </p:cNvPr>
          <p:cNvSpPr txBox="1"/>
          <p:nvPr/>
        </p:nvSpPr>
        <p:spPr>
          <a:xfrm>
            <a:off x="5813778" y="5318758"/>
            <a:ext cx="1975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Arial-Rounded"/>
                <a:ea typeface="Arial-Rounded"/>
              </a:rPr>
              <a:t>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708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39266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4B07AF-BC2F-4A93-98E6-3CDA963FF21C}"/>
              </a:ext>
            </a:extLst>
          </p:cNvPr>
          <p:cNvSpPr txBox="1"/>
          <p:nvPr/>
        </p:nvSpPr>
        <p:spPr>
          <a:xfrm>
            <a:off x="5156790" y="1828469"/>
            <a:ext cx="265114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+mj-lt"/>
                <a:cs typeface=".VnAvant" panose="020B7200000000000000" charset="0"/>
              </a:rPr>
              <a:t>y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DA94DBD-F7A8-4368-AEDA-E52EA3440409}"/>
              </a:ext>
            </a:extLst>
          </p:cNvPr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+mj-lt"/>
                <a:cs typeface=".VnAvant" panose="020B7200000000000000" charset="0"/>
              </a:rPr>
              <a:t>Đọc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C54347-35FC-4EDC-B495-B31C7CCDE20D}"/>
              </a:ext>
            </a:extLst>
          </p:cNvPr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j-lt"/>
                <a:cs typeface=".VnAvant" panose="020B7200000000000000" charset="0"/>
              </a:rPr>
              <a:t>2</a:t>
            </a:r>
          </a:p>
        </p:txBody>
      </p:sp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BA3AACF1-02CE-42AD-99FF-05C3DB569E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148322"/>
              </p:ext>
            </p:extLst>
          </p:nvPr>
        </p:nvGraphicFramePr>
        <p:xfrm>
          <a:off x="4042756" y="288523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qu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y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5738698F-C4BF-4146-BA1E-8793FCFED8F6}"/>
              </a:ext>
            </a:extLst>
          </p:cNvPr>
          <p:cNvSpPr/>
          <p:nvPr/>
        </p:nvSpPr>
        <p:spPr>
          <a:xfrm>
            <a:off x="4042756" y="369116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solidFill>
                  <a:schemeClr val="tx1"/>
                </a:solidFill>
                <a:latin typeface="+mj-lt"/>
                <a:cs typeface=".VnAvant" panose="020B7200000000000000" charset="0"/>
              </a:rPr>
              <a:t>quý</a:t>
            </a:r>
            <a:endParaRPr lang="en-US" sz="4800" b="1" dirty="0">
              <a:solidFill>
                <a:schemeClr val="tx1"/>
              </a:solidFill>
              <a:latin typeface="+mj-lt"/>
              <a:cs typeface=".VnAvant" panose="020B720000000000000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FCE2B4-C927-4C12-A768-A0502C616D53}"/>
              </a:ext>
            </a:extLst>
          </p:cNvPr>
          <p:cNvSpPr txBox="1"/>
          <p:nvPr/>
        </p:nvSpPr>
        <p:spPr>
          <a:xfrm>
            <a:off x="963295" y="4758055"/>
            <a:ext cx="1680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.VnAvant" panose="020B7200000000000000" charset="0"/>
              </a:rPr>
              <a:t>quy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D5E069-2B5F-4A1C-A9F0-B77D97DF31BD}"/>
              </a:ext>
            </a:extLst>
          </p:cNvPr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+mj-lt"/>
                <a:cs typeface=".VnAvant" panose="020B7200000000000000" charset="0"/>
              </a:rPr>
              <a:t>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12A1CE-F529-4DBD-AF65-8736DD8EAFDD}"/>
              </a:ext>
            </a:extLst>
          </p:cNvPr>
          <p:cNvSpPr txBox="1"/>
          <p:nvPr/>
        </p:nvSpPr>
        <p:spPr>
          <a:xfrm>
            <a:off x="7807960" y="4827905"/>
            <a:ext cx="153733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.VnAvant" panose="020B7200000000000000" charset="0"/>
              </a:rPr>
              <a:t>quỵ</a:t>
            </a:r>
            <a:endParaRPr lang="en-US" sz="4800" b="1" dirty="0">
              <a:latin typeface="+mj-lt"/>
              <a:cs typeface=".VnAvant" panose="020B720000000000000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E8235D-2DE2-4AA1-9D9C-9853366C862F}"/>
              </a:ext>
            </a:extLst>
          </p:cNvPr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.VnAvant" panose="020B7200000000000000" charset="0"/>
              </a:rPr>
              <a:t>quỹ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45B8A5-7B14-453A-BE1C-607B59B64DE3}"/>
              </a:ext>
            </a:extLst>
          </p:cNvPr>
          <p:cNvSpPr txBox="1"/>
          <p:nvPr/>
        </p:nvSpPr>
        <p:spPr>
          <a:xfrm>
            <a:off x="4252685" y="4799681"/>
            <a:ext cx="148943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.VnAvant" panose="020B7200000000000000" charset="0"/>
              </a:rPr>
              <a:t> quý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A23197-5E39-4795-8756-033F6E59D56C}"/>
              </a:ext>
            </a:extLst>
          </p:cNvPr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+mj-lt"/>
                <a:cs typeface=".VnAvant" panose="020B7200000000000000" charset="0"/>
              </a:rPr>
              <a:t>quỳ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934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 animBg="1"/>
      <p:bldP spid="14" grpId="0" bldLvl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39266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4ED9EBB-DD23-4708-A8BA-088FC8630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11" y="580803"/>
            <a:ext cx="2914052" cy="24003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5A4146-56CB-4AEB-9BCB-E75427E00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140" y="354330"/>
            <a:ext cx="3100740" cy="26267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31100B-8E6E-45A2-8BD0-7993C1745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1950" y="3876898"/>
            <a:ext cx="2967037" cy="2203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836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3466214" y="2143125"/>
            <a:ext cx="4737691" cy="3722724"/>
          </a:xfrm>
          <a:prstGeom prst="rect">
            <a:avLst/>
          </a:prstGeom>
          <a:solidFill>
            <a:srgbClr val="003399"/>
          </a:solidFill>
          <a:ln w="76200">
            <a:solidFill>
              <a:srgbClr val="FFFF00"/>
            </a:solidFill>
            <a:miter lim="800000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8096250" y="1914525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 rot="-3389626">
            <a:off x="7581900" y="1571625"/>
            <a:ext cx="97155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vert="eaVert"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101" name="TextBox 4"/>
          <p:cNvSpPr txBox="1">
            <a:spLocks noChangeArrowheads="1"/>
          </p:cNvSpPr>
          <p:nvPr/>
        </p:nvSpPr>
        <p:spPr bwMode="auto">
          <a:xfrm>
            <a:off x="4352925" y="1137686"/>
            <a:ext cx="3714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Viết</a:t>
            </a:r>
            <a:r>
              <a:rPr lang="en-US" altLang="en-US" sz="360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bảng</a:t>
            </a:r>
            <a:endParaRPr lang="en-US" altLang="en-US" sz="3600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810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y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2380" y="365125"/>
            <a:ext cx="4573905" cy="581215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0977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421104"/>
            <a:ext cx="11648912" cy="6264703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B8A115-31D5-4ED1-AB52-BA862DDCC047}"/>
              </a:ext>
            </a:extLst>
          </p:cNvPr>
          <p:cNvSpPr/>
          <p:nvPr/>
        </p:nvSpPr>
        <p:spPr>
          <a:xfrm>
            <a:off x="352350" y="3538182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y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tá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0359C4-9684-4090-8B68-80D30B764842}"/>
              </a:ext>
            </a:extLst>
          </p:cNvPr>
          <p:cNvSpPr/>
          <p:nvPr/>
        </p:nvSpPr>
        <p:spPr>
          <a:xfrm>
            <a:off x="3286936" y="3538182"/>
            <a:ext cx="328398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đá</a:t>
            </a:r>
            <a:r>
              <a:rPr lang="en-US" sz="6600" b="1" noProof="0" dirty="0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600" b="1" noProof="0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quý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136</Words>
  <Application>Microsoft Office PowerPoint</Application>
  <PresentationFormat>Widescreen</PresentationFormat>
  <Paragraphs>39</Paragraphs>
  <Slides>13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.VnAvant</vt:lpstr>
      <vt:lpstr>Arial</vt:lpstr>
      <vt:lpstr>Arial-Rounded</vt:lpstr>
      <vt:lpstr>Calibri</vt:lpstr>
      <vt:lpstr>Calibri Light</vt:lpstr>
      <vt:lpstr>HP001 4 hàng</vt:lpstr>
      <vt:lpstr>HP-211</vt:lpstr>
      <vt:lpstr>Tahoma</vt:lpstr>
      <vt:lpstr>Times New Roman</vt:lpstr>
      <vt:lpstr>Office Theme</vt:lpstr>
      <vt:lpstr>3_Office Theme</vt:lpstr>
      <vt:lpstr>2_Default Design</vt:lpstr>
      <vt:lpstr>2_Office Theme</vt:lpstr>
      <vt:lpstr>4_Office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11</cp:revision>
  <dcterms:created xsi:type="dcterms:W3CDTF">2021-08-22T01:17:19Z</dcterms:created>
  <dcterms:modified xsi:type="dcterms:W3CDTF">2024-10-23T01:54:47Z</dcterms:modified>
</cp:coreProperties>
</file>