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75" r:id="rId3"/>
    <p:sldMasterId id="2147483688" r:id="rId4"/>
    <p:sldMasterId id="2147483701" r:id="rId5"/>
    <p:sldMasterId id="2147483714" r:id="rId6"/>
    <p:sldMasterId id="2147483751" r:id="rId7"/>
    <p:sldMasterId id="2147483764" r:id="rId8"/>
  </p:sldMasterIdLst>
  <p:notesMasterIdLst>
    <p:notesMasterId r:id="rId26"/>
  </p:notesMasterIdLst>
  <p:sldIdLst>
    <p:sldId id="300" r:id="rId9"/>
    <p:sldId id="265" r:id="rId10"/>
    <p:sldId id="311" r:id="rId11"/>
    <p:sldId id="312" r:id="rId12"/>
    <p:sldId id="313" r:id="rId13"/>
    <p:sldId id="357" r:id="rId14"/>
    <p:sldId id="269" r:id="rId15"/>
    <p:sldId id="273" r:id="rId16"/>
    <p:sldId id="314" r:id="rId17"/>
    <p:sldId id="298" r:id="rId18"/>
    <p:sldId id="299" r:id="rId19"/>
    <p:sldId id="301" r:id="rId20"/>
    <p:sldId id="356" r:id="rId21"/>
    <p:sldId id="278" r:id="rId22"/>
    <p:sldId id="280" r:id="rId23"/>
    <p:sldId id="279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9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993843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8136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2818183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71622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5440418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374681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316254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7594715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36087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200033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9795277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591976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0307329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0303263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6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619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3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3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4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0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641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35921" y="1534908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385205" y="2129798"/>
            <a:ext cx="822071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500" kern="1200" dirty="0">
                <a:solidFill>
                  <a:srgbClr val="FF0000"/>
                </a:solidFill>
                <a:effectLst/>
                <a:latin typeface="HP001 4 hàng" panose="020B0603050302020204"/>
                <a:ea typeface="Calibri" panose="020F0502020204030204"/>
              </a:rPr>
              <a:t>thủ đô </a:t>
            </a:r>
            <a:endParaRPr lang="en-US" sz="235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46615" y="1430431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0" y="2528919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94636" y="1967246"/>
            <a:ext cx="822071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500" kern="1200" dirty="0">
                <a:solidFill>
                  <a:srgbClr val="FF0000"/>
                </a:solidFill>
                <a:effectLst/>
                <a:latin typeface="HP001 4 hàng" panose="020B0603050302020204"/>
                <a:ea typeface="Calibri" panose="020F0502020204030204"/>
              </a:rPr>
              <a:t>  thìa </a:t>
            </a:r>
            <a:endParaRPr lang="en-US" sz="235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6" y="2014092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hủ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9890AF-6B55-4341-9D77-FF333CCF1CA3}"/>
              </a:ext>
            </a:extLst>
          </p:cNvPr>
          <p:cNvSpPr/>
          <p:nvPr/>
        </p:nvSpPr>
        <p:spPr>
          <a:xfrm>
            <a:off x="9458239" y="215965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thìa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2120" y="5137150"/>
            <a:ext cx="1173988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Bé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667" b="60899"/>
          <a:stretch>
            <a:fillRect/>
          </a:stretch>
        </p:blipFill>
        <p:spPr>
          <a:xfrm>
            <a:off x="3552728" y="639445"/>
            <a:ext cx="8437880" cy="4345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8440" y="86360"/>
            <a:ext cx="4104005" cy="7092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10747" y="5468303"/>
            <a:ext cx="5681253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421396" y="5584054"/>
            <a:ext cx="5793740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ơn cô ạ.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E9E34-44D6-47BD-A04C-19CC014F0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42" y="1565031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22EE3-1936-4AE0-BFB1-E5C1894E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51" y="806839"/>
            <a:ext cx="3823877" cy="4661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E07C5-F162-419B-A689-97C0537C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2" y="806839"/>
            <a:ext cx="3823878" cy="47772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525" y="1725930"/>
            <a:ext cx="7064375" cy="3406775"/>
          </a:xfrm>
        </p:spPr>
        <p:txBody>
          <a:bodyPr>
            <a:no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917065" y="5759450"/>
            <a:ext cx="9116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   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Tr</a:t>
            </a:r>
            <a:r>
              <a:rPr lang="en-US" sz="4800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ung</a:t>
            </a:r>
            <a:r>
              <a:rPr lang="en-US" sz="4800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th</a:t>
            </a:r>
            <a:r>
              <a:rPr lang="en-US" sz="4800" dirty="0" err="1">
                <a:latin typeface="UTM Avo" panose="02040603050506020204" pitchFamily="18" charset="0"/>
                <a:cs typeface="UTM Avo" panose="02040603050506020204" pitchFamily="18" charset="0"/>
              </a:rPr>
              <a:t>u</a:t>
            </a:r>
            <a:r>
              <a:rPr lang="en-US" sz="4800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UTM Avo" panose="02040603050506020204" pitchFamily="18" charset="0"/>
              </a:rPr>
              <a:t>bé</a:t>
            </a:r>
            <a:r>
              <a:rPr lang="en-US" sz="4800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UTM Avo" panose="02040603050506020204" pitchFamily="18" charset="0"/>
              </a:rPr>
              <a:t>được</a:t>
            </a:r>
            <a:r>
              <a:rPr lang="en-US" sz="4800" dirty="0">
                <a:latin typeface="UTM Avo" panose="02040603050506020204" pitchFamily="18" charset="0"/>
                <a:cs typeface="UTM Avo" panose="02040603050506020204" pitchFamily="18" charset="0"/>
              </a:rPr>
              <a:t> ch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ia</a:t>
            </a:r>
            <a:r>
              <a:rPr lang="en-US" sz="4800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UTM Avo" panose="02040603050506020204" pitchFamily="18" charset="0"/>
              </a:rPr>
              <a:t>quà</a:t>
            </a:r>
            <a:endParaRPr lang="en-US" sz="48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1274445"/>
            <a:ext cx="8470265" cy="4145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3733800" y="168952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2971800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4354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90662421-2AD7-4751-8730-72A5F93721AC}"/>
              </a:ext>
            </a:extLst>
          </p:cNvPr>
          <p:cNvSpPr txBox="1"/>
          <p:nvPr/>
        </p:nvSpPr>
        <p:spPr>
          <a:xfrm>
            <a:off x="7772400" y="147161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146776E-619A-4615-9997-39BFCD1F39BA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142D08D-94D2-4BC5-BF58-46C93602B7D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BECF8FCA-BF59-469C-BEF8-9CD4902FCDD5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CFCD1E4-8608-40C1-9CBC-D4414F2170A0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E157BC89-63C8-4406-A0D0-0221FA956C2B}"/>
              </a:ext>
            </a:extLst>
          </p:cNvPr>
          <p:cNvSpPr txBox="1"/>
          <p:nvPr/>
        </p:nvSpPr>
        <p:spPr>
          <a:xfrm>
            <a:off x="7021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E9D48EB-6533-4B25-A7F0-4358CD788360}"/>
              </a:ext>
            </a:extLst>
          </p:cNvPr>
          <p:cNvSpPr txBox="1"/>
          <p:nvPr/>
        </p:nvSpPr>
        <p:spPr>
          <a:xfrm>
            <a:off x="8404225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7631113" y="3557588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3536950" y="3778250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02D1A06E-64B0-4DFF-91E9-303A668FE9A1}"/>
              </a:ext>
            </a:extLst>
          </p:cNvPr>
          <p:cNvSpPr txBox="1"/>
          <p:nvPr/>
        </p:nvSpPr>
        <p:spPr>
          <a:xfrm>
            <a:off x="7059613" y="3778250"/>
            <a:ext cx="1828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1659255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B02C4EE-E014-4635-AEA6-4AACC2A1C2AB}"/>
              </a:ext>
            </a:extLst>
          </p:cNvPr>
          <p:cNvSpPr txBox="1"/>
          <p:nvPr/>
        </p:nvSpPr>
        <p:spPr>
          <a:xfrm>
            <a:off x="6488430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84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  <p:bldP spid="24" grpId="0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E641914A-77F2-43FB-ABFB-67D1FF68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756410" y="883860"/>
            <a:ext cx="34448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C95C26-DC3A-413D-8FE8-A48F09B8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756410" y="3855660"/>
            <a:ext cx="32924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5D958FF-36FB-4E73-9E8D-97088934C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725285" y="853698"/>
            <a:ext cx="2971800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68AF8-0B16-4FCD-90C0-52404622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2" t="63335" r="5708" b="25555"/>
          <a:stretch>
            <a:fillRect/>
          </a:stretch>
        </p:blipFill>
        <p:spPr>
          <a:xfrm>
            <a:off x="6725285" y="3835023"/>
            <a:ext cx="2971800" cy="17732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E39A45F5-B355-4A03-88F7-7C2DB2A89C22}"/>
              </a:ext>
            </a:extLst>
          </p:cNvPr>
          <p:cNvSpPr txBox="1"/>
          <p:nvPr/>
        </p:nvSpPr>
        <p:spPr>
          <a:xfrm>
            <a:off x="2259648" y="28666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đô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AE1C2397-5530-4270-82BB-9C171F422737}"/>
              </a:ext>
            </a:extLst>
          </p:cNvPr>
          <p:cNvSpPr txBox="1"/>
          <p:nvPr/>
        </p:nvSpPr>
        <p:spPr>
          <a:xfrm>
            <a:off x="7106285" y="2888873"/>
            <a:ext cx="30178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6767FA85-DD8F-473F-B1F6-32BA50E75E39}"/>
              </a:ext>
            </a:extLst>
          </p:cNvPr>
          <p:cNvSpPr txBox="1"/>
          <p:nvPr/>
        </p:nvSpPr>
        <p:spPr>
          <a:xfrm>
            <a:off x="2183448" y="57622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832610" y="920373"/>
            <a:ext cx="3444875" cy="198278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C89120-A710-4725-BA0F-E67BC944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832610" y="3892173"/>
            <a:ext cx="3292475" cy="1752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0CB41D-3F80-4887-B06A-09B20D43A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801485" y="890210"/>
            <a:ext cx="2971800" cy="20129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503E277A-B291-4529-BB5D-9DECFE742CCC}"/>
              </a:ext>
            </a:extLst>
          </p:cNvPr>
          <p:cNvSpPr txBox="1"/>
          <p:nvPr/>
        </p:nvSpPr>
        <p:spPr>
          <a:xfrm>
            <a:off x="6784340" y="5738435"/>
            <a:ext cx="33394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</a:t>
            </a:r>
          </a:p>
        </p:txBody>
      </p:sp>
    </p:spTree>
    <p:extLst>
      <p:ext uri="{BB962C8B-B14F-4D97-AF65-F5344CB8AC3E}">
        <p14:creationId xmlns:p14="http://schemas.microsoft.com/office/powerpoint/2010/main" val="3376076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6" grpId="0"/>
      <p:bldP spid="3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A398-7DA1-4A9E-8A51-16FE5C6C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23_th_KN">
            <a:hlinkClick r:id="" action="ppaction://media"/>
            <a:extLst>
              <a:ext uri="{FF2B5EF4-FFF2-40B4-BE49-F238E27FC236}">
                <a16:creationId xmlns:a16="http://schemas.microsoft.com/office/drawing/2014/main" id="{042665AA-8BF7-4BE5-8F3B-F272107F6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28928"/>
            <a:ext cx="6078070" cy="520461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23_ia_KN">
            <a:hlinkClick r:id="" action="ppaction://media"/>
            <a:extLst>
              <a:ext uri="{FF2B5EF4-FFF2-40B4-BE49-F238E27FC236}">
                <a16:creationId xmlns:a16="http://schemas.microsoft.com/office/drawing/2014/main" id="{600C2AF4-8812-49E8-B392-C1311980A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158" y="561314"/>
            <a:ext cx="6894394" cy="57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25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76</Words>
  <Application>Microsoft Office PowerPoint</Application>
  <PresentationFormat>Widescreen</PresentationFormat>
  <Paragraphs>41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HP001 4 hàng</vt:lpstr>
      <vt:lpstr>Tahoma</vt:lpstr>
      <vt:lpstr>Times New Roman</vt:lpstr>
      <vt:lpstr>UTM Avo</vt:lpstr>
      <vt:lpstr>3_Office Theme</vt:lpstr>
      <vt:lpstr>4_Office Theme</vt:lpstr>
      <vt:lpstr>5_Default Design</vt:lpstr>
      <vt:lpstr>1_Default Design</vt:lpstr>
      <vt:lpstr>6_Default Design</vt:lpstr>
      <vt:lpstr>6_Office Theme</vt:lpstr>
      <vt:lpstr>1_默认设计模板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32</cp:revision>
  <dcterms:created xsi:type="dcterms:W3CDTF">2020-10-07T08:19:00Z</dcterms:created>
  <dcterms:modified xsi:type="dcterms:W3CDTF">2024-10-16T03:09:10Z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