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4" autoAdjust="0"/>
    <p:restoredTop sz="94660"/>
  </p:normalViewPr>
  <p:slideViewPr>
    <p:cSldViewPr snapToGrid="0">
      <p:cViewPr varScale="1">
        <p:scale>
          <a:sx n="50" d="100"/>
          <a:sy n="50" d="100"/>
        </p:scale>
        <p:origin x="1474" y="487"/>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2025/1/2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2025/1/2</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dirty="0">
                <a:solidFill>
                  <a:srgbClr val="002060"/>
                </a:solidFill>
              </a:rPr>
              <a:t>48</a:t>
            </a: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296</Words>
  <Application>Microsoft Office PowerPoint</Application>
  <PresentationFormat>Màn hình rộng</PresentationFormat>
  <Paragraphs>61</Paragraphs>
  <Slides>10</Slides>
  <Notes>9</Notes>
  <HiddenSlides>0</HiddenSlides>
  <MMClips>0</MMClips>
  <ScaleCrop>false</ScaleCrop>
  <HeadingPairs>
    <vt:vector size="6" baseType="variant">
      <vt:variant>
        <vt:lpstr>Phông được Dùng</vt:lpstr>
      </vt:variant>
      <vt:variant>
        <vt:i4>7</vt:i4>
      </vt:variant>
      <vt:variant>
        <vt:lpstr>Chủ đề</vt:lpstr>
      </vt:variant>
      <vt:variant>
        <vt:i4>5</vt:i4>
      </vt:variant>
      <vt:variant>
        <vt:lpstr>Tiêu đề Bản chiếu</vt:lpstr>
      </vt:variant>
      <vt:variant>
        <vt:i4>10</vt:i4>
      </vt:variant>
    </vt:vector>
  </HeadingPairs>
  <TitlesOfParts>
    <vt:vector size="22" baseType="lpstr">
      <vt:lpstr>等线</vt:lpstr>
      <vt:lpstr>等线 Light</vt:lpstr>
      <vt:lpstr>Arial</vt:lpstr>
      <vt:lpstr>Calibri</vt:lpstr>
      <vt:lpstr>Cambria</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tranluongxuanyen@gmail.com</cp:lastModifiedBy>
  <cp:revision>44</cp:revision>
  <dcterms:created xsi:type="dcterms:W3CDTF">2021-07-24T01:07:49Z</dcterms:created>
  <dcterms:modified xsi:type="dcterms:W3CDTF">2025-01-02T14:00:43Z</dcterms:modified>
</cp:coreProperties>
</file>