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26" r:id="rId2"/>
  </p:sldMasterIdLst>
  <p:notesMasterIdLst>
    <p:notesMasterId r:id="rId19"/>
  </p:notesMasterIdLst>
  <p:handoutMasterIdLst>
    <p:handoutMasterId r:id="rId20"/>
  </p:handoutMasterIdLst>
  <p:sldIdLst>
    <p:sldId id="355" r:id="rId3"/>
    <p:sldId id="257" r:id="rId4"/>
    <p:sldId id="258" r:id="rId5"/>
    <p:sldId id="259" r:id="rId6"/>
    <p:sldId id="260" r:id="rId7"/>
    <p:sldId id="261" r:id="rId8"/>
    <p:sldId id="264" r:id="rId9"/>
    <p:sldId id="359" r:id="rId10"/>
    <p:sldId id="2007577112" r:id="rId11"/>
    <p:sldId id="374" r:id="rId12"/>
    <p:sldId id="2007577117" r:id="rId13"/>
    <p:sldId id="2007577113" r:id="rId14"/>
    <p:sldId id="2007577118" r:id="rId15"/>
    <p:sldId id="2007577119" r:id="rId16"/>
    <p:sldId id="2007577120" r:id="rId17"/>
    <p:sldId id="200757712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4" autoAdjust="0"/>
    <p:restoredTop sz="94660"/>
  </p:normalViewPr>
  <p:slideViewPr>
    <p:cSldViewPr snapToGrid="0">
      <p:cViewPr varScale="1">
        <p:scale>
          <a:sx n="50" d="100"/>
          <a:sy n="50" d="100"/>
        </p:scale>
        <p:origin x="840" y="6991"/>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8D-4940-A525-2CBAF48657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8D-4940-A525-2CBAF48657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8D-4940-A525-2CBAF48657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8D-4940-A525-2CBAF486575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1,5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sp>
        <p:nvSpPr>
          <p:cNvPr id="14" name="TextBox 13">
            <a:extLst>
              <a:ext uri="{FF2B5EF4-FFF2-40B4-BE49-F238E27FC236}">
                <a16:creationId xmlns:a16="http://schemas.microsoft.com/office/drawing/2014/main" id="{57EAACA5-A2AF-2F53-2D10-FCB66BF43943}"/>
              </a:ext>
            </a:extLst>
          </p:cNvPr>
          <p:cNvSpPr txBox="1"/>
          <p:nvPr/>
        </p:nvSpPr>
        <p:spPr>
          <a:xfrm>
            <a:off x="5592391" y="1166133"/>
            <a:ext cx="6226380" cy="646331"/>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cs typeface="Calibri" panose="020F0502020204030204" pitchFamily="34" charset="0"/>
                <a:sym typeface="Arial"/>
              </a:rPr>
              <a:t>Thứ</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ngày</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tháng</a:t>
            </a:r>
            <a:r>
              <a:rPr lang="en-US" sz="3600" b="1" kern="0" dirty="0">
                <a:solidFill>
                  <a:srgbClr val="002060"/>
                </a:solidFill>
                <a:latin typeface="Calibri" panose="020F0502020204030204" pitchFamily="34" charset="0"/>
                <a:cs typeface="Calibri" panose="020F0502020204030204" pitchFamily="34" charset="0"/>
                <a:sym typeface="Arial"/>
              </a:rPr>
              <a:t> … </a:t>
            </a:r>
            <a:r>
              <a:rPr lang="en-US" sz="3600" b="1" kern="0" dirty="0" err="1">
                <a:solidFill>
                  <a:srgbClr val="002060"/>
                </a:solidFill>
                <a:latin typeface="Calibri" panose="020F0502020204030204" pitchFamily="34" charset="0"/>
                <a:cs typeface="Calibri" panose="020F0502020204030204" pitchFamily="34" charset="0"/>
                <a:sym typeface="Arial"/>
              </a:rPr>
              <a:t>năm</a:t>
            </a:r>
            <a:r>
              <a:rPr lang="en-US" sz="3600" b="1" kern="0" dirty="0">
                <a:solidFill>
                  <a:srgbClr val="002060"/>
                </a:solidFill>
                <a:latin typeface="Calibri" panose="020F0502020204030204" pitchFamily="34" charset="0"/>
                <a:cs typeface="Calibri" panose="020F0502020204030204" pitchFamily="34" charset="0"/>
                <a:sym typeface="Arial"/>
              </a:rPr>
              <a:t> …</a:t>
            </a:r>
          </a:p>
        </p:txBody>
      </p:sp>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395</Words>
  <Application>Microsoft Office PowerPoint</Application>
  <PresentationFormat>Màn hình rộng</PresentationFormat>
  <Paragraphs>79</Paragraphs>
  <Slides>16</Slides>
  <Notes>9</Notes>
  <HiddenSlides>0</HiddenSlides>
  <MMClips>11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16</vt:i4>
      </vt:variant>
    </vt:vector>
  </HeadingPairs>
  <TitlesOfParts>
    <vt:vector size="27" baseType="lpstr">
      <vt:lpstr>Arial</vt:lpstr>
      <vt:lpstr>Arial-Rounded</vt:lpstr>
      <vt:lpstr>Calibri</vt:lpstr>
      <vt:lpstr>Cambria</vt:lpstr>
      <vt:lpstr>Lato</vt:lpstr>
      <vt:lpstr>Livvic</vt:lpstr>
      <vt:lpstr>Open Sans</vt:lpstr>
      <vt:lpstr>Roboto</vt:lpstr>
      <vt:lpstr>Roboto Condensed Light</vt:lpstr>
      <vt:lpstr>1_Office Theme</vt:lpstr>
      <vt:lpstr>Weltkindertag! by Slidego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tranluongxuanyen@gmail.com</cp:lastModifiedBy>
  <cp:revision>42</cp:revision>
  <dcterms:created xsi:type="dcterms:W3CDTF">2021-07-24T01:07:49Z</dcterms:created>
  <dcterms:modified xsi:type="dcterms:W3CDTF">2025-01-02T13:50:16Z</dcterms:modified>
</cp:coreProperties>
</file>