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10.wav" ContentType="audio/x-wav"/>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 id="2147483686" r:id="rId3"/>
    <p:sldMasterId id="2147483688" r:id="rId4"/>
    <p:sldMasterId id="2147483712" r:id="rId5"/>
    <p:sldMasterId id="2147483737" r:id="rId6"/>
    <p:sldMasterId id="2147483752" r:id="rId7"/>
    <p:sldMasterId id="2147483765" r:id="rId8"/>
    <p:sldMasterId id="2147483778" r:id="rId9"/>
    <p:sldMasterId id="2147483790" r:id="rId10"/>
    <p:sldMasterId id="2147483802" r:id="rId11"/>
    <p:sldMasterId id="2147483815" r:id="rId12"/>
    <p:sldMasterId id="2147483829" r:id="rId13"/>
  </p:sldMasterIdLst>
  <p:notesMasterIdLst>
    <p:notesMasterId r:id="rId52"/>
  </p:notesMasterIdLst>
  <p:sldIdLst>
    <p:sldId id="553" r:id="rId14"/>
    <p:sldId id="576" r:id="rId15"/>
    <p:sldId id="498" r:id="rId16"/>
    <p:sldId id="298" r:id="rId17"/>
    <p:sldId id="266" r:id="rId18"/>
    <p:sldId id="267" r:id="rId19"/>
    <p:sldId id="270" r:id="rId20"/>
    <p:sldId id="554" r:id="rId21"/>
    <p:sldId id="555" r:id="rId22"/>
    <p:sldId id="556" r:id="rId23"/>
    <p:sldId id="557" r:id="rId24"/>
    <p:sldId id="558" r:id="rId25"/>
    <p:sldId id="295" r:id="rId26"/>
    <p:sldId id="577" r:id="rId27"/>
    <p:sldId id="559" r:id="rId28"/>
    <p:sldId id="297" r:id="rId29"/>
    <p:sldId id="575" r:id="rId30"/>
    <p:sldId id="272" r:id="rId31"/>
    <p:sldId id="273" r:id="rId32"/>
    <p:sldId id="299" r:id="rId33"/>
    <p:sldId id="560" r:id="rId34"/>
    <p:sldId id="561" r:id="rId35"/>
    <p:sldId id="562" r:id="rId36"/>
    <p:sldId id="563" r:id="rId37"/>
    <p:sldId id="564" r:id="rId38"/>
    <p:sldId id="541" r:id="rId39"/>
    <p:sldId id="493" r:id="rId40"/>
    <p:sldId id="565" r:id="rId41"/>
    <p:sldId id="566" r:id="rId42"/>
    <p:sldId id="567" r:id="rId43"/>
    <p:sldId id="568" r:id="rId44"/>
    <p:sldId id="569" r:id="rId45"/>
    <p:sldId id="579" r:id="rId46"/>
    <p:sldId id="548" r:id="rId47"/>
    <p:sldId id="570" r:id="rId48"/>
    <p:sldId id="571" r:id="rId49"/>
    <p:sldId id="572" r:id="rId50"/>
    <p:sldId id="573" r:id="rId51"/>
  </p:sldIdLst>
  <p:sldSz cx="12192000" cy="6858000"/>
  <p:notesSz cx="6858000" cy="9144000"/>
  <p:defaultText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7" d="100"/>
          <a:sy n="77" d="100"/>
        </p:scale>
        <p:origin x="864"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3958A7-E0F6-4524-B21B-C7C0C5DA782B}"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44195-EE9F-4C49-B7FE-A5D42C8C9DA0}" type="slidenum">
              <a:rPr lang="en-US" smtClean="0"/>
              <a:t>‹#›</a:t>
            </a:fld>
            <a:endParaRPr lang="en-US"/>
          </a:p>
        </p:txBody>
      </p:sp>
    </p:spTree>
    <p:extLst>
      <p:ext uri="{BB962C8B-B14F-4D97-AF65-F5344CB8AC3E}">
        <p14:creationId xmlns:p14="http://schemas.microsoft.com/office/powerpoint/2010/main" val="3183219232"/>
      </p:ext>
    </p:extLst>
  </p:cSld>
  <p:clrMap bg1="lt1" tx1="dk1" bg2="lt2" tx2="dk2" accent1="accent1" accent2="accent2" accent3="accent3" accent4="accent4" accent5="accent5" accent6="accent6" hlink="hlink" folHlink="folHlink"/>
  <p:notesStyle>
    <a:lvl1pPr marL="0" algn="l" defTabSz="913936" rtl="0" eaLnBrk="1" latinLnBrk="0" hangingPunct="1">
      <a:defRPr sz="1200" kern="1200">
        <a:solidFill>
          <a:schemeClr val="tx1"/>
        </a:solidFill>
        <a:latin typeface="+mn-lt"/>
        <a:ea typeface="+mn-ea"/>
        <a:cs typeface="+mn-cs"/>
      </a:defRPr>
    </a:lvl1pPr>
    <a:lvl2pPr marL="456967" algn="l" defTabSz="913936" rtl="0" eaLnBrk="1" latinLnBrk="0" hangingPunct="1">
      <a:defRPr sz="1200" kern="1200">
        <a:solidFill>
          <a:schemeClr val="tx1"/>
        </a:solidFill>
        <a:latin typeface="+mn-lt"/>
        <a:ea typeface="+mn-ea"/>
        <a:cs typeface="+mn-cs"/>
      </a:defRPr>
    </a:lvl2pPr>
    <a:lvl3pPr marL="913936" algn="l" defTabSz="913936" rtl="0" eaLnBrk="1" latinLnBrk="0" hangingPunct="1">
      <a:defRPr sz="1200" kern="1200">
        <a:solidFill>
          <a:schemeClr val="tx1"/>
        </a:solidFill>
        <a:latin typeface="+mn-lt"/>
        <a:ea typeface="+mn-ea"/>
        <a:cs typeface="+mn-cs"/>
      </a:defRPr>
    </a:lvl3pPr>
    <a:lvl4pPr marL="1370904" algn="l" defTabSz="913936" rtl="0" eaLnBrk="1" latinLnBrk="0" hangingPunct="1">
      <a:defRPr sz="1200" kern="1200">
        <a:solidFill>
          <a:schemeClr val="tx1"/>
        </a:solidFill>
        <a:latin typeface="+mn-lt"/>
        <a:ea typeface="+mn-ea"/>
        <a:cs typeface="+mn-cs"/>
      </a:defRPr>
    </a:lvl4pPr>
    <a:lvl5pPr marL="1827871" algn="l" defTabSz="913936" rtl="0" eaLnBrk="1" latinLnBrk="0" hangingPunct="1">
      <a:defRPr sz="1200" kern="1200">
        <a:solidFill>
          <a:schemeClr val="tx1"/>
        </a:solidFill>
        <a:latin typeface="+mn-lt"/>
        <a:ea typeface="+mn-ea"/>
        <a:cs typeface="+mn-cs"/>
      </a:defRPr>
    </a:lvl5pPr>
    <a:lvl6pPr marL="2284839" algn="l" defTabSz="913936" rtl="0" eaLnBrk="1" latinLnBrk="0" hangingPunct="1">
      <a:defRPr sz="1200" kern="1200">
        <a:solidFill>
          <a:schemeClr val="tx1"/>
        </a:solidFill>
        <a:latin typeface="+mn-lt"/>
        <a:ea typeface="+mn-ea"/>
        <a:cs typeface="+mn-cs"/>
      </a:defRPr>
    </a:lvl6pPr>
    <a:lvl7pPr marL="2741803" algn="l" defTabSz="913936" rtl="0" eaLnBrk="1" latinLnBrk="0" hangingPunct="1">
      <a:defRPr sz="1200" kern="1200">
        <a:solidFill>
          <a:schemeClr val="tx1"/>
        </a:solidFill>
        <a:latin typeface="+mn-lt"/>
        <a:ea typeface="+mn-ea"/>
        <a:cs typeface="+mn-cs"/>
      </a:defRPr>
    </a:lvl7pPr>
    <a:lvl8pPr marL="3198770" algn="l" defTabSz="913936" rtl="0" eaLnBrk="1" latinLnBrk="0" hangingPunct="1">
      <a:defRPr sz="1200" kern="1200">
        <a:solidFill>
          <a:schemeClr val="tx1"/>
        </a:solidFill>
        <a:latin typeface="+mn-lt"/>
        <a:ea typeface="+mn-ea"/>
        <a:cs typeface="+mn-cs"/>
      </a:defRPr>
    </a:lvl8pPr>
    <a:lvl9pPr marL="3655739" algn="l" defTabSz="91393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05179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20</a:t>
            </a:fld>
            <a:endParaRPr lang="en-US"/>
          </a:p>
        </p:txBody>
      </p:sp>
    </p:spTree>
    <p:extLst>
      <p:ext uri="{BB962C8B-B14F-4D97-AF65-F5344CB8AC3E}">
        <p14:creationId xmlns:p14="http://schemas.microsoft.com/office/powerpoint/2010/main" val="370726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263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37578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3794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854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25282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2906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5</a:t>
            </a:fld>
            <a:endParaRPr lang="en-US"/>
          </a:p>
        </p:txBody>
      </p:sp>
    </p:spTree>
    <p:extLst>
      <p:ext uri="{BB962C8B-B14F-4D97-AF65-F5344CB8AC3E}">
        <p14:creationId xmlns:p14="http://schemas.microsoft.com/office/powerpoint/2010/main" val="152421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6</a:t>
            </a:fld>
            <a:endParaRPr lang="en-US"/>
          </a:p>
        </p:txBody>
      </p:sp>
    </p:spTree>
    <p:extLst>
      <p:ext uri="{BB962C8B-B14F-4D97-AF65-F5344CB8AC3E}">
        <p14:creationId xmlns:p14="http://schemas.microsoft.com/office/powerpoint/2010/main" val="1272748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g</a:t>
            </a: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7</a:t>
            </a:fld>
            <a:endParaRPr lang="en-US"/>
          </a:p>
        </p:txBody>
      </p:sp>
    </p:spTree>
    <p:extLst>
      <p:ext uri="{BB962C8B-B14F-4D97-AF65-F5344CB8AC3E}">
        <p14:creationId xmlns:p14="http://schemas.microsoft.com/office/powerpoint/2010/main" val="257703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34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14</a:t>
            </a:fld>
            <a:endParaRPr lang="en-US"/>
          </a:p>
        </p:txBody>
      </p:sp>
    </p:spTree>
    <p:extLst>
      <p:ext uri="{BB962C8B-B14F-4D97-AF65-F5344CB8AC3E}">
        <p14:creationId xmlns:p14="http://schemas.microsoft.com/office/powerpoint/2010/main" val="852548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5C44195-EE9F-4C49-B7FE-A5D42C8C9DA0}" type="slidenum">
              <a:rPr lang="en-US" smtClean="0"/>
              <a:t>16</a:t>
            </a:fld>
            <a:endParaRPr lang="en-US"/>
          </a:p>
        </p:txBody>
      </p:sp>
    </p:spTree>
    <p:extLst>
      <p:ext uri="{BB962C8B-B14F-4D97-AF65-F5344CB8AC3E}">
        <p14:creationId xmlns:p14="http://schemas.microsoft.com/office/powerpoint/2010/main" val="143757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272" indent="0" algn="ctr">
              <a:buNone/>
              <a:defRPr>
                <a:solidFill>
                  <a:schemeClr val="tx1">
                    <a:tint val="75000"/>
                  </a:schemeClr>
                </a:solidFill>
              </a:defRPr>
            </a:lvl2pPr>
            <a:lvl3pPr marL="822541" indent="0" algn="ctr">
              <a:buNone/>
              <a:defRPr>
                <a:solidFill>
                  <a:schemeClr val="tx1">
                    <a:tint val="75000"/>
                  </a:schemeClr>
                </a:solidFill>
              </a:defRPr>
            </a:lvl3pPr>
            <a:lvl4pPr marL="1233811" indent="0" algn="ctr">
              <a:buNone/>
              <a:defRPr>
                <a:solidFill>
                  <a:schemeClr val="tx1">
                    <a:tint val="75000"/>
                  </a:schemeClr>
                </a:solidFill>
              </a:defRPr>
            </a:lvl4pPr>
            <a:lvl5pPr marL="1645084" indent="0" algn="ctr">
              <a:buNone/>
              <a:defRPr>
                <a:solidFill>
                  <a:schemeClr val="tx1">
                    <a:tint val="75000"/>
                  </a:schemeClr>
                </a:solidFill>
              </a:defRPr>
            </a:lvl5pPr>
            <a:lvl6pPr marL="2056352" indent="0" algn="ctr">
              <a:buNone/>
              <a:defRPr>
                <a:solidFill>
                  <a:schemeClr val="tx1">
                    <a:tint val="75000"/>
                  </a:schemeClr>
                </a:solidFill>
              </a:defRPr>
            </a:lvl6pPr>
            <a:lvl7pPr marL="2467626" indent="0" algn="ctr">
              <a:buNone/>
              <a:defRPr>
                <a:solidFill>
                  <a:schemeClr val="tx1">
                    <a:tint val="75000"/>
                  </a:schemeClr>
                </a:solidFill>
              </a:defRPr>
            </a:lvl7pPr>
            <a:lvl8pPr marL="2878895" indent="0" algn="ctr">
              <a:buNone/>
              <a:defRPr>
                <a:solidFill>
                  <a:schemeClr val="tx1">
                    <a:tint val="75000"/>
                  </a:schemeClr>
                </a:solidFill>
              </a:defRPr>
            </a:lvl8pPr>
            <a:lvl9pPr marL="32901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3C5C46-425D-4430-A476-AE35FFC526C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28954">
              <a:defRPr/>
            </a:lvl1pPr>
          </a:lstStyle>
          <a:p>
            <a:pPr>
              <a:defRPr/>
            </a:pPr>
            <a:fld id="{EB9EDB16-8A95-496A-91A8-339FD9BECBA5}"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defTabSz="1228954">
              <a:defRPr/>
            </a:lvl1pPr>
          </a:lstStyle>
          <a:p>
            <a:pPr>
              <a:defRPr/>
            </a:pPr>
            <a:endParaRPr lang="en-US"/>
          </a:p>
        </p:txBody>
      </p:sp>
      <p:sp>
        <p:nvSpPr>
          <p:cNvPr id="6" name="Slide Number Placeholder 5"/>
          <p:cNvSpPr>
            <a:spLocks noGrp="1"/>
          </p:cNvSpPr>
          <p:nvPr>
            <p:ph type="sldNum" sz="quarter" idx="12"/>
          </p:nvPr>
        </p:nvSpPr>
        <p:spPr/>
        <p:txBody>
          <a:bodyPr/>
          <a:lstStyle>
            <a:lvl1pPr defTabSz="1228954">
              <a:defRPr/>
            </a:lvl1pPr>
          </a:lstStyle>
          <a:p>
            <a:pPr>
              <a:defRPr/>
            </a:pPr>
            <a:fld id="{502815C5-40EA-490A-8060-EE2ACB677025}" type="slidenum">
              <a:rPr lang="en-US" altLang="en-US"/>
              <a:pPr>
                <a:defRPr/>
              </a:pPr>
              <a:t>‹#›</a:t>
            </a:fld>
            <a:endParaRPr lang="en-US" altLang="en-US"/>
          </a:p>
        </p:txBody>
      </p:sp>
    </p:spTree>
    <p:extLst>
      <p:ext uri="{BB962C8B-B14F-4D97-AF65-F5344CB8AC3E}">
        <p14:creationId xmlns:p14="http://schemas.microsoft.com/office/powerpoint/2010/main" val="15834594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7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400">
                <a:solidFill>
                  <a:schemeClr val="tx1">
                    <a:tint val="75000"/>
                  </a:schemeClr>
                </a:solidFill>
              </a:defRPr>
            </a:lvl1pPr>
            <a:lvl2pPr marL="544073" indent="0">
              <a:buNone/>
              <a:defRPr sz="2200">
                <a:solidFill>
                  <a:schemeClr val="tx1">
                    <a:tint val="75000"/>
                  </a:schemeClr>
                </a:solidFill>
              </a:defRPr>
            </a:lvl2pPr>
            <a:lvl3pPr marL="1088144" indent="0">
              <a:buNone/>
              <a:defRPr sz="1900">
                <a:solidFill>
                  <a:schemeClr val="tx1">
                    <a:tint val="75000"/>
                  </a:schemeClr>
                </a:solidFill>
              </a:defRPr>
            </a:lvl3pPr>
            <a:lvl4pPr marL="1632218" indent="0">
              <a:buNone/>
              <a:defRPr sz="1600">
                <a:solidFill>
                  <a:schemeClr val="tx1">
                    <a:tint val="75000"/>
                  </a:schemeClr>
                </a:solidFill>
              </a:defRPr>
            </a:lvl4pPr>
            <a:lvl5pPr marL="2176288" indent="0">
              <a:buNone/>
              <a:defRPr sz="1600">
                <a:solidFill>
                  <a:schemeClr val="tx1">
                    <a:tint val="75000"/>
                  </a:schemeClr>
                </a:solidFill>
              </a:defRPr>
            </a:lvl5pPr>
            <a:lvl6pPr marL="2720359" indent="0">
              <a:buNone/>
              <a:defRPr sz="1600">
                <a:solidFill>
                  <a:schemeClr val="tx1">
                    <a:tint val="75000"/>
                  </a:schemeClr>
                </a:solidFill>
              </a:defRPr>
            </a:lvl6pPr>
            <a:lvl7pPr marL="3264430" indent="0">
              <a:buNone/>
              <a:defRPr sz="1600">
                <a:solidFill>
                  <a:schemeClr val="tx1">
                    <a:tint val="75000"/>
                  </a:schemeClr>
                </a:solidFill>
              </a:defRPr>
            </a:lvl7pPr>
            <a:lvl8pPr marL="3808504" indent="0">
              <a:buNone/>
              <a:defRPr sz="1600">
                <a:solidFill>
                  <a:schemeClr val="tx1">
                    <a:tint val="75000"/>
                  </a:schemeClr>
                </a:solidFill>
              </a:defRPr>
            </a:lvl8pPr>
            <a:lvl9pPr marL="435257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1228954">
              <a:defRPr/>
            </a:lvl1pPr>
          </a:lstStyle>
          <a:p>
            <a:pPr>
              <a:defRPr/>
            </a:pPr>
            <a:fld id="{6ED4A1DD-078B-4EE1-A900-0BB89535DC65}"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defTabSz="1228954">
              <a:defRPr/>
            </a:lvl1pPr>
          </a:lstStyle>
          <a:p>
            <a:pPr>
              <a:defRPr/>
            </a:pPr>
            <a:endParaRPr lang="en-US"/>
          </a:p>
        </p:txBody>
      </p:sp>
      <p:sp>
        <p:nvSpPr>
          <p:cNvPr id="6" name="Slide Number Placeholder 5"/>
          <p:cNvSpPr>
            <a:spLocks noGrp="1"/>
          </p:cNvSpPr>
          <p:nvPr>
            <p:ph type="sldNum" sz="quarter" idx="12"/>
          </p:nvPr>
        </p:nvSpPr>
        <p:spPr/>
        <p:txBody>
          <a:bodyPr/>
          <a:lstStyle>
            <a:lvl1pPr defTabSz="1228954">
              <a:defRPr/>
            </a:lvl1pPr>
          </a:lstStyle>
          <a:p>
            <a:pPr>
              <a:defRPr/>
            </a:pPr>
            <a:fld id="{8ABB9560-E782-4F24-BE3F-DEF9031C481E}" type="slidenum">
              <a:rPr lang="en-US" altLang="en-US"/>
              <a:pPr>
                <a:defRPr/>
              </a:pPr>
              <a:t>‹#›</a:t>
            </a:fld>
            <a:endParaRPr lang="en-US" altLang="en-US"/>
          </a:p>
        </p:txBody>
      </p:sp>
    </p:spTree>
    <p:extLst>
      <p:ext uri="{BB962C8B-B14F-4D97-AF65-F5344CB8AC3E}">
        <p14:creationId xmlns:p14="http://schemas.microsoft.com/office/powerpoint/2010/main" val="279692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0"/>
            <a:ext cx="5384800" cy="4525963"/>
          </a:xfrm>
        </p:spPr>
        <p:txBody>
          <a:bodyPr/>
          <a:lstStyle>
            <a:lvl1pPr>
              <a:defRPr sz="34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0"/>
            <a:ext cx="5384800" cy="4525963"/>
          </a:xfrm>
        </p:spPr>
        <p:txBody>
          <a:bodyPr/>
          <a:lstStyle>
            <a:lvl1pPr>
              <a:defRPr sz="34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1228954">
              <a:defRPr/>
            </a:lvl1pPr>
          </a:lstStyle>
          <a:p>
            <a:pPr>
              <a:defRPr/>
            </a:pPr>
            <a:fld id="{2077EBDB-3DF8-4479-BF9C-433AD6D7EF28}"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defTabSz="1228954">
              <a:defRPr/>
            </a:lvl1pPr>
          </a:lstStyle>
          <a:p>
            <a:pPr>
              <a:defRPr/>
            </a:pPr>
            <a:endParaRPr lang="en-US"/>
          </a:p>
        </p:txBody>
      </p:sp>
      <p:sp>
        <p:nvSpPr>
          <p:cNvPr id="7" name="Slide Number Placeholder 5"/>
          <p:cNvSpPr>
            <a:spLocks noGrp="1"/>
          </p:cNvSpPr>
          <p:nvPr>
            <p:ph type="sldNum" sz="quarter" idx="12"/>
          </p:nvPr>
        </p:nvSpPr>
        <p:spPr/>
        <p:txBody>
          <a:bodyPr/>
          <a:lstStyle>
            <a:lvl1pPr defTabSz="1228954">
              <a:defRPr/>
            </a:lvl1pPr>
          </a:lstStyle>
          <a:p>
            <a:pPr>
              <a:defRPr/>
            </a:pPr>
            <a:fld id="{C60B0F08-2DA4-450F-9357-56EA6131EF2E}" type="slidenum">
              <a:rPr lang="en-US" altLang="en-US"/>
              <a:pPr>
                <a:defRPr/>
              </a:pPr>
              <a:t>‹#›</a:t>
            </a:fld>
            <a:endParaRPr lang="en-US" altLang="en-US"/>
          </a:p>
        </p:txBody>
      </p:sp>
    </p:spTree>
    <p:extLst>
      <p:ext uri="{BB962C8B-B14F-4D97-AF65-F5344CB8AC3E}">
        <p14:creationId xmlns:p14="http://schemas.microsoft.com/office/powerpoint/2010/main" val="26446518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2"/>
            <a:ext cx="5386917" cy="639762"/>
          </a:xfrm>
        </p:spPr>
        <p:txBody>
          <a:bodyPr anchor="b"/>
          <a:lstStyle>
            <a:lvl1pPr marL="0" indent="0">
              <a:buNone/>
              <a:defRPr sz="2800" b="1"/>
            </a:lvl1pPr>
            <a:lvl2pPr marL="544073" indent="0">
              <a:buNone/>
              <a:defRPr sz="2400" b="1"/>
            </a:lvl2pPr>
            <a:lvl3pPr marL="1088144" indent="0">
              <a:buNone/>
              <a:defRPr sz="2200" b="1"/>
            </a:lvl3pPr>
            <a:lvl4pPr marL="1632218" indent="0">
              <a:buNone/>
              <a:defRPr sz="1900" b="1"/>
            </a:lvl4pPr>
            <a:lvl5pPr marL="2176288" indent="0">
              <a:buNone/>
              <a:defRPr sz="1900" b="1"/>
            </a:lvl5pPr>
            <a:lvl6pPr marL="2720359" indent="0">
              <a:buNone/>
              <a:defRPr sz="1900" b="1"/>
            </a:lvl6pPr>
            <a:lvl7pPr marL="3264430" indent="0">
              <a:buNone/>
              <a:defRPr sz="1900" b="1"/>
            </a:lvl7pPr>
            <a:lvl8pPr marL="3808504" indent="0">
              <a:buNone/>
              <a:defRPr sz="1900" b="1"/>
            </a:lvl8pPr>
            <a:lvl9pPr marL="4352574"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1" y="2174874"/>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2"/>
            <a:ext cx="5389034" cy="639762"/>
          </a:xfrm>
        </p:spPr>
        <p:txBody>
          <a:bodyPr anchor="b"/>
          <a:lstStyle>
            <a:lvl1pPr marL="0" indent="0">
              <a:buNone/>
              <a:defRPr sz="2800" b="1"/>
            </a:lvl1pPr>
            <a:lvl2pPr marL="544073" indent="0">
              <a:buNone/>
              <a:defRPr sz="2400" b="1"/>
            </a:lvl2pPr>
            <a:lvl3pPr marL="1088144" indent="0">
              <a:buNone/>
              <a:defRPr sz="2200" b="1"/>
            </a:lvl3pPr>
            <a:lvl4pPr marL="1632218" indent="0">
              <a:buNone/>
              <a:defRPr sz="1900" b="1"/>
            </a:lvl4pPr>
            <a:lvl5pPr marL="2176288" indent="0">
              <a:buNone/>
              <a:defRPr sz="1900" b="1"/>
            </a:lvl5pPr>
            <a:lvl6pPr marL="2720359" indent="0">
              <a:buNone/>
              <a:defRPr sz="1900" b="1"/>
            </a:lvl6pPr>
            <a:lvl7pPr marL="3264430" indent="0">
              <a:buNone/>
              <a:defRPr sz="1900" b="1"/>
            </a:lvl7pPr>
            <a:lvl8pPr marL="3808504" indent="0">
              <a:buNone/>
              <a:defRPr sz="1900" b="1"/>
            </a:lvl8pPr>
            <a:lvl9pPr marL="4352574"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4"/>
            <a:ext cx="5389034"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1228954">
              <a:defRPr/>
            </a:lvl1pPr>
          </a:lstStyle>
          <a:p>
            <a:pPr>
              <a:defRPr/>
            </a:pPr>
            <a:fld id="{BC4C924E-5C3A-44C4-8D48-0B5D51FEDE59}" type="datetimeFigureOut">
              <a:rPr lang="en-US"/>
              <a:pPr>
                <a:defRPr/>
              </a:pPr>
              <a:t>10/31/2024</a:t>
            </a:fld>
            <a:endParaRPr lang="en-US"/>
          </a:p>
        </p:txBody>
      </p:sp>
      <p:sp>
        <p:nvSpPr>
          <p:cNvPr id="8" name="Footer Placeholder 4"/>
          <p:cNvSpPr>
            <a:spLocks noGrp="1"/>
          </p:cNvSpPr>
          <p:nvPr>
            <p:ph type="ftr" sz="quarter" idx="11"/>
          </p:nvPr>
        </p:nvSpPr>
        <p:spPr/>
        <p:txBody>
          <a:bodyPr/>
          <a:lstStyle>
            <a:lvl1pPr defTabSz="1228954">
              <a:defRPr/>
            </a:lvl1pPr>
          </a:lstStyle>
          <a:p>
            <a:pPr>
              <a:defRPr/>
            </a:pPr>
            <a:endParaRPr lang="en-US"/>
          </a:p>
        </p:txBody>
      </p:sp>
      <p:sp>
        <p:nvSpPr>
          <p:cNvPr id="9" name="Slide Number Placeholder 5"/>
          <p:cNvSpPr>
            <a:spLocks noGrp="1"/>
          </p:cNvSpPr>
          <p:nvPr>
            <p:ph type="sldNum" sz="quarter" idx="12"/>
          </p:nvPr>
        </p:nvSpPr>
        <p:spPr/>
        <p:txBody>
          <a:bodyPr/>
          <a:lstStyle>
            <a:lvl1pPr defTabSz="1228954">
              <a:defRPr/>
            </a:lvl1pPr>
          </a:lstStyle>
          <a:p>
            <a:pPr>
              <a:defRPr/>
            </a:pPr>
            <a:fld id="{67A1F029-1201-4D35-90F8-C7D2DBA970EF}" type="slidenum">
              <a:rPr lang="en-US" altLang="en-US"/>
              <a:pPr>
                <a:defRPr/>
              </a:pPr>
              <a:t>‹#›</a:t>
            </a:fld>
            <a:endParaRPr lang="en-US" altLang="en-US"/>
          </a:p>
        </p:txBody>
      </p:sp>
    </p:spTree>
    <p:extLst>
      <p:ext uri="{BB962C8B-B14F-4D97-AF65-F5344CB8AC3E}">
        <p14:creationId xmlns:p14="http://schemas.microsoft.com/office/powerpoint/2010/main" val="2456983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1228954">
              <a:defRPr/>
            </a:lvl1pPr>
          </a:lstStyle>
          <a:p>
            <a:pPr>
              <a:defRPr/>
            </a:pPr>
            <a:fld id="{1342AC54-6B99-4159-A59C-D992D9ED7A78}" type="datetimeFigureOut">
              <a:rPr lang="en-US"/>
              <a:pPr>
                <a:defRPr/>
              </a:pPr>
              <a:t>10/31/2024</a:t>
            </a:fld>
            <a:endParaRPr lang="en-US"/>
          </a:p>
        </p:txBody>
      </p:sp>
      <p:sp>
        <p:nvSpPr>
          <p:cNvPr id="4" name="Footer Placeholder 4"/>
          <p:cNvSpPr>
            <a:spLocks noGrp="1"/>
          </p:cNvSpPr>
          <p:nvPr>
            <p:ph type="ftr" sz="quarter" idx="11"/>
          </p:nvPr>
        </p:nvSpPr>
        <p:spPr/>
        <p:txBody>
          <a:bodyPr/>
          <a:lstStyle>
            <a:lvl1pPr defTabSz="1228954">
              <a:defRPr/>
            </a:lvl1pPr>
          </a:lstStyle>
          <a:p>
            <a:pPr>
              <a:defRPr/>
            </a:pPr>
            <a:endParaRPr lang="en-US"/>
          </a:p>
        </p:txBody>
      </p:sp>
      <p:sp>
        <p:nvSpPr>
          <p:cNvPr id="5" name="Slide Number Placeholder 5"/>
          <p:cNvSpPr>
            <a:spLocks noGrp="1"/>
          </p:cNvSpPr>
          <p:nvPr>
            <p:ph type="sldNum" sz="quarter" idx="12"/>
          </p:nvPr>
        </p:nvSpPr>
        <p:spPr/>
        <p:txBody>
          <a:bodyPr/>
          <a:lstStyle>
            <a:lvl1pPr defTabSz="1228954">
              <a:defRPr/>
            </a:lvl1pPr>
          </a:lstStyle>
          <a:p>
            <a:pPr>
              <a:defRPr/>
            </a:pPr>
            <a:fld id="{B28DD46D-A8D9-4125-9A50-792790180882}" type="slidenum">
              <a:rPr lang="en-US" altLang="en-US"/>
              <a:pPr>
                <a:defRPr/>
              </a:pPr>
              <a:t>‹#›</a:t>
            </a:fld>
            <a:endParaRPr lang="en-US" altLang="en-US"/>
          </a:p>
        </p:txBody>
      </p:sp>
    </p:spTree>
    <p:extLst>
      <p:ext uri="{BB962C8B-B14F-4D97-AF65-F5344CB8AC3E}">
        <p14:creationId xmlns:p14="http://schemas.microsoft.com/office/powerpoint/2010/main" val="50914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1228954">
              <a:defRPr/>
            </a:lvl1pPr>
          </a:lstStyle>
          <a:p>
            <a:pPr>
              <a:defRPr/>
            </a:pPr>
            <a:fld id="{1F6B055E-CFA4-4EFD-85BC-C7A60711B35D}" type="datetimeFigureOut">
              <a:rPr lang="en-US"/>
              <a:pPr>
                <a:defRPr/>
              </a:pPr>
              <a:t>10/31/2024</a:t>
            </a:fld>
            <a:endParaRPr lang="en-US"/>
          </a:p>
        </p:txBody>
      </p:sp>
      <p:sp>
        <p:nvSpPr>
          <p:cNvPr id="3" name="Footer Placeholder 4"/>
          <p:cNvSpPr>
            <a:spLocks noGrp="1"/>
          </p:cNvSpPr>
          <p:nvPr>
            <p:ph type="ftr" sz="quarter" idx="11"/>
          </p:nvPr>
        </p:nvSpPr>
        <p:spPr/>
        <p:txBody>
          <a:bodyPr/>
          <a:lstStyle>
            <a:lvl1pPr defTabSz="1228954">
              <a:defRPr/>
            </a:lvl1pPr>
          </a:lstStyle>
          <a:p>
            <a:pPr>
              <a:defRPr/>
            </a:pPr>
            <a:endParaRPr lang="en-US"/>
          </a:p>
        </p:txBody>
      </p:sp>
      <p:sp>
        <p:nvSpPr>
          <p:cNvPr id="4" name="Slide Number Placeholder 5"/>
          <p:cNvSpPr>
            <a:spLocks noGrp="1"/>
          </p:cNvSpPr>
          <p:nvPr>
            <p:ph type="sldNum" sz="quarter" idx="12"/>
          </p:nvPr>
        </p:nvSpPr>
        <p:spPr/>
        <p:txBody>
          <a:bodyPr/>
          <a:lstStyle>
            <a:lvl1pPr defTabSz="1228954">
              <a:defRPr/>
            </a:lvl1pPr>
          </a:lstStyle>
          <a:p>
            <a:pPr>
              <a:defRPr/>
            </a:pPr>
            <a:fld id="{DF79A5F8-2F65-440A-810E-70C3638268C3}" type="slidenum">
              <a:rPr lang="en-US" altLang="en-US"/>
              <a:pPr>
                <a:defRPr/>
              </a:pPr>
              <a:t>‹#›</a:t>
            </a:fld>
            <a:endParaRPr lang="en-US" altLang="en-US"/>
          </a:p>
        </p:txBody>
      </p:sp>
    </p:spTree>
    <p:extLst>
      <p:ext uri="{BB962C8B-B14F-4D97-AF65-F5344CB8AC3E}">
        <p14:creationId xmlns:p14="http://schemas.microsoft.com/office/powerpoint/2010/main" val="3555937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41" y="273052"/>
            <a:ext cx="6815667" cy="5853113"/>
          </a:xfrm>
        </p:spPr>
        <p:txBody>
          <a:bodyPr/>
          <a:lstStyle>
            <a:lvl1pPr>
              <a:defRPr sz="3800"/>
            </a:lvl1pPr>
            <a:lvl2pPr>
              <a:defRPr sz="34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600"/>
            </a:lvl1pPr>
            <a:lvl2pPr marL="544073" indent="0">
              <a:buNone/>
              <a:defRPr sz="1500"/>
            </a:lvl2pPr>
            <a:lvl3pPr marL="1088144" indent="0">
              <a:buNone/>
              <a:defRPr sz="1200"/>
            </a:lvl3pPr>
            <a:lvl4pPr marL="1632218" indent="0">
              <a:buNone/>
              <a:defRPr sz="1100"/>
            </a:lvl4pPr>
            <a:lvl5pPr marL="2176288" indent="0">
              <a:buNone/>
              <a:defRPr sz="1100"/>
            </a:lvl5pPr>
            <a:lvl6pPr marL="2720359" indent="0">
              <a:buNone/>
              <a:defRPr sz="1100"/>
            </a:lvl6pPr>
            <a:lvl7pPr marL="3264430" indent="0">
              <a:buNone/>
              <a:defRPr sz="1100"/>
            </a:lvl7pPr>
            <a:lvl8pPr marL="3808504" indent="0">
              <a:buNone/>
              <a:defRPr sz="1100"/>
            </a:lvl8pPr>
            <a:lvl9pPr marL="4352574"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1228954">
              <a:defRPr/>
            </a:lvl1pPr>
          </a:lstStyle>
          <a:p>
            <a:pPr>
              <a:defRPr/>
            </a:pPr>
            <a:fld id="{4E7D3183-9390-4DA6-9EBB-42095FECCF1A}"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defTabSz="1228954">
              <a:defRPr/>
            </a:lvl1pPr>
          </a:lstStyle>
          <a:p>
            <a:pPr>
              <a:defRPr/>
            </a:pPr>
            <a:endParaRPr lang="en-US"/>
          </a:p>
        </p:txBody>
      </p:sp>
      <p:sp>
        <p:nvSpPr>
          <p:cNvPr id="7" name="Slide Number Placeholder 5"/>
          <p:cNvSpPr>
            <a:spLocks noGrp="1"/>
          </p:cNvSpPr>
          <p:nvPr>
            <p:ph type="sldNum" sz="quarter" idx="12"/>
          </p:nvPr>
        </p:nvSpPr>
        <p:spPr/>
        <p:txBody>
          <a:bodyPr/>
          <a:lstStyle>
            <a:lvl1pPr defTabSz="1228954">
              <a:defRPr/>
            </a:lvl1pPr>
          </a:lstStyle>
          <a:p>
            <a:pPr>
              <a:defRPr/>
            </a:pPr>
            <a:fld id="{37E730CA-7509-4BD9-8C35-A8BEA8B21A94}" type="slidenum">
              <a:rPr lang="en-US" altLang="en-US"/>
              <a:pPr>
                <a:defRPr/>
              </a:pPr>
              <a:t>‹#›</a:t>
            </a:fld>
            <a:endParaRPr lang="en-US" altLang="en-US"/>
          </a:p>
        </p:txBody>
      </p:sp>
    </p:spTree>
    <p:extLst>
      <p:ext uri="{BB962C8B-B14F-4D97-AF65-F5344CB8AC3E}">
        <p14:creationId xmlns:p14="http://schemas.microsoft.com/office/powerpoint/2010/main" val="12670334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800"/>
            </a:lvl1pPr>
            <a:lvl2pPr marL="544073" indent="0">
              <a:buNone/>
              <a:defRPr sz="3400"/>
            </a:lvl2pPr>
            <a:lvl3pPr marL="1088144" indent="0">
              <a:buNone/>
              <a:defRPr sz="2800"/>
            </a:lvl3pPr>
            <a:lvl4pPr marL="1632218" indent="0">
              <a:buNone/>
              <a:defRPr sz="2400"/>
            </a:lvl4pPr>
            <a:lvl5pPr marL="2176288" indent="0">
              <a:buNone/>
              <a:defRPr sz="2400"/>
            </a:lvl5pPr>
            <a:lvl6pPr marL="2720359" indent="0">
              <a:buNone/>
              <a:defRPr sz="2400"/>
            </a:lvl6pPr>
            <a:lvl7pPr marL="3264430" indent="0">
              <a:buNone/>
              <a:defRPr sz="2400"/>
            </a:lvl7pPr>
            <a:lvl8pPr marL="3808504" indent="0">
              <a:buNone/>
              <a:defRPr sz="2400"/>
            </a:lvl8pPr>
            <a:lvl9pPr marL="4352574" indent="0">
              <a:buNone/>
              <a:defRPr sz="2400"/>
            </a:lvl9pPr>
          </a:lstStyle>
          <a:p>
            <a:pPr lvl="0"/>
            <a:endParaRPr lang="en-US" noProof="0"/>
          </a:p>
        </p:txBody>
      </p:sp>
      <p:sp>
        <p:nvSpPr>
          <p:cNvPr id="4" name="Text Placeholder 3"/>
          <p:cNvSpPr>
            <a:spLocks noGrp="1"/>
          </p:cNvSpPr>
          <p:nvPr>
            <p:ph type="body" sz="half" idx="2"/>
          </p:nvPr>
        </p:nvSpPr>
        <p:spPr>
          <a:xfrm>
            <a:off x="2389717" y="5367342"/>
            <a:ext cx="7315200" cy="804862"/>
          </a:xfrm>
        </p:spPr>
        <p:txBody>
          <a:bodyPr/>
          <a:lstStyle>
            <a:lvl1pPr marL="0" indent="0">
              <a:buNone/>
              <a:defRPr sz="1600"/>
            </a:lvl1pPr>
            <a:lvl2pPr marL="544073" indent="0">
              <a:buNone/>
              <a:defRPr sz="1500"/>
            </a:lvl2pPr>
            <a:lvl3pPr marL="1088144" indent="0">
              <a:buNone/>
              <a:defRPr sz="1200"/>
            </a:lvl3pPr>
            <a:lvl4pPr marL="1632218" indent="0">
              <a:buNone/>
              <a:defRPr sz="1100"/>
            </a:lvl4pPr>
            <a:lvl5pPr marL="2176288" indent="0">
              <a:buNone/>
              <a:defRPr sz="1100"/>
            </a:lvl5pPr>
            <a:lvl6pPr marL="2720359" indent="0">
              <a:buNone/>
              <a:defRPr sz="1100"/>
            </a:lvl6pPr>
            <a:lvl7pPr marL="3264430" indent="0">
              <a:buNone/>
              <a:defRPr sz="1100"/>
            </a:lvl7pPr>
            <a:lvl8pPr marL="3808504" indent="0">
              <a:buNone/>
              <a:defRPr sz="1100"/>
            </a:lvl8pPr>
            <a:lvl9pPr marL="4352574"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1228954">
              <a:defRPr/>
            </a:lvl1pPr>
          </a:lstStyle>
          <a:p>
            <a:pPr>
              <a:defRPr/>
            </a:pPr>
            <a:fld id="{294871E7-AF0E-4738-BB64-3D4DA7E7B442}" type="datetimeFigureOut">
              <a:rPr lang="en-US"/>
              <a:pPr>
                <a:defRPr/>
              </a:pPr>
              <a:t>10/31/2024</a:t>
            </a:fld>
            <a:endParaRPr lang="en-US"/>
          </a:p>
        </p:txBody>
      </p:sp>
      <p:sp>
        <p:nvSpPr>
          <p:cNvPr id="6" name="Footer Placeholder 4"/>
          <p:cNvSpPr>
            <a:spLocks noGrp="1"/>
          </p:cNvSpPr>
          <p:nvPr>
            <p:ph type="ftr" sz="quarter" idx="11"/>
          </p:nvPr>
        </p:nvSpPr>
        <p:spPr/>
        <p:txBody>
          <a:bodyPr/>
          <a:lstStyle>
            <a:lvl1pPr defTabSz="1228954">
              <a:defRPr/>
            </a:lvl1pPr>
          </a:lstStyle>
          <a:p>
            <a:pPr>
              <a:defRPr/>
            </a:pPr>
            <a:endParaRPr lang="en-US"/>
          </a:p>
        </p:txBody>
      </p:sp>
      <p:sp>
        <p:nvSpPr>
          <p:cNvPr id="7" name="Slide Number Placeholder 5"/>
          <p:cNvSpPr>
            <a:spLocks noGrp="1"/>
          </p:cNvSpPr>
          <p:nvPr>
            <p:ph type="sldNum" sz="quarter" idx="12"/>
          </p:nvPr>
        </p:nvSpPr>
        <p:spPr/>
        <p:txBody>
          <a:bodyPr/>
          <a:lstStyle>
            <a:lvl1pPr defTabSz="1228954">
              <a:defRPr/>
            </a:lvl1pPr>
          </a:lstStyle>
          <a:p>
            <a:pPr>
              <a:defRPr/>
            </a:pPr>
            <a:fld id="{1009A0C1-608E-4B18-A274-A42E8D374ABA}" type="slidenum">
              <a:rPr lang="en-US" altLang="en-US"/>
              <a:pPr>
                <a:defRPr/>
              </a:pPr>
              <a:t>‹#›</a:t>
            </a:fld>
            <a:endParaRPr lang="en-US" altLang="en-US"/>
          </a:p>
        </p:txBody>
      </p:sp>
    </p:spTree>
    <p:extLst>
      <p:ext uri="{BB962C8B-B14F-4D97-AF65-F5344CB8AC3E}">
        <p14:creationId xmlns:p14="http://schemas.microsoft.com/office/powerpoint/2010/main" val="3484978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28954">
              <a:defRPr/>
            </a:lvl1pPr>
          </a:lstStyle>
          <a:p>
            <a:pPr>
              <a:defRPr/>
            </a:pPr>
            <a:fld id="{460AFFB9-CE56-4F7F-A0A6-E65A58DEC6C0}"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defTabSz="1228954">
              <a:defRPr/>
            </a:lvl1pPr>
          </a:lstStyle>
          <a:p>
            <a:pPr>
              <a:defRPr/>
            </a:pPr>
            <a:endParaRPr lang="en-US"/>
          </a:p>
        </p:txBody>
      </p:sp>
      <p:sp>
        <p:nvSpPr>
          <p:cNvPr id="6" name="Slide Number Placeholder 5"/>
          <p:cNvSpPr>
            <a:spLocks noGrp="1"/>
          </p:cNvSpPr>
          <p:nvPr>
            <p:ph type="sldNum" sz="quarter" idx="12"/>
          </p:nvPr>
        </p:nvSpPr>
        <p:spPr/>
        <p:txBody>
          <a:bodyPr/>
          <a:lstStyle>
            <a:lvl1pPr defTabSz="1228954">
              <a:defRPr/>
            </a:lvl1pPr>
          </a:lstStyle>
          <a:p>
            <a:pPr>
              <a:defRPr/>
            </a:pPr>
            <a:fld id="{8CB7A5F6-4064-4E0C-BEAA-4061E59B4B29}" type="slidenum">
              <a:rPr lang="en-US" altLang="en-US"/>
              <a:pPr>
                <a:defRPr/>
              </a:pPr>
              <a:t>‹#›</a:t>
            </a:fld>
            <a:endParaRPr lang="en-US" altLang="en-US"/>
          </a:p>
        </p:txBody>
      </p:sp>
    </p:spTree>
    <p:extLst>
      <p:ext uri="{BB962C8B-B14F-4D97-AF65-F5344CB8AC3E}">
        <p14:creationId xmlns:p14="http://schemas.microsoft.com/office/powerpoint/2010/main" val="890946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28954">
              <a:defRPr/>
            </a:lvl1pPr>
          </a:lstStyle>
          <a:p>
            <a:pPr>
              <a:defRPr/>
            </a:pPr>
            <a:fld id="{1BF92967-FBE8-42EE-AEEA-0EE906094212}"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defTabSz="1228954">
              <a:defRPr/>
            </a:lvl1pPr>
          </a:lstStyle>
          <a:p>
            <a:pPr>
              <a:defRPr/>
            </a:pPr>
            <a:endParaRPr lang="en-US"/>
          </a:p>
        </p:txBody>
      </p:sp>
      <p:sp>
        <p:nvSpPr>
          <p:cNvPr id="6" name="Slide Number Placeholder 5"/>
          <p:cNvSpPr>
            <a:spLocks noGrp="1"/>
          </p:cNvSpPr>
          <p:nvPr>
            <p:ph type="sldNum" sz="quarter" idx="12"/>
          </p:nvPr>
        </p:nvSpPr>
        <p:spPr/>
        <p:txBody>
          <a:bodyPr/>
          <a:lstStyle>
            <a:lvl1pPr defTabSz="1228954">
              <a:defRPr/>
            </a:lvl1pPr>
          </a:lstStyle>
          <a:p>
            <a:pPr>
              <a:defRPr/>
            </a:pPr>
            <a:fld id="{56A0E2EE-D8D2-46CC-BB3F-02A96163336C}" type="slidenum">
              <a:rPr lang="en-US" altLang="en-US"/>
              <a:pPr>
                <a:defRPr/>
              </a:pPr>
              <a:t>‹#›</a:t>
            </a:fld>
            <a:endParaRPr lang="en-US" altLang="en-US"/>
          </a:p>
        </p:txBody>
      </p:sp>
    </p:spTree>
    <p:extLst>
      <p:ext uri="{BB962C8B-B14F-4D97-AF65-F5344CB8AC3E}">
        <p14:creationId xmlns:p14="http://schemas.microsoft.com/office/powerpoint/2010/main" val="1286859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11272" indent="0" algn="ctr">
              <a:buNone/>
              <a:defRPr>
                <a:solidFill>
                  <a:schemeClr val="tx1">
                    <a:tint val="75000"/>
                  </a:schemeClr>
                </a:solidFill>
              </a:defRPr>
            </a:lvl2pPr>
            <a:lvl3pPr marL="822541" indent="0" algn="ctr">
              <a:buNone/>
              <a:defRPr>
                <a:solidFill>
                  <a:schemeClr val="tx1">
                    <a:tint val="75000"/>
                  </a:schemeClr>
                </a:solidFill>
              </a:defRPr>
            </a:lvl3pPr>
            <a:lvl4pPr marL="1233811" indent="0" algn="ctr">
              <a:buNone/>
              <a:defRPr>
                <a:solidFill>
                  <a:schemeClr val="tx1">
                    <a:tint val="75000"/>
                  </a:schemeClr>
                </a:solidFill>
              </a:defRPr>
            </a:lvl4pPr>
            <a:lvl5pPr marL="1645084" indent="0" algn="ctr">
              <a:buNone/>
              <a:defRPr>
                <a:solidFill>
                  <a:schemeClr val="tx1">
                    <a:tint val="75000"/>
                  </a:schemeClr>
                </a:solidFill>
              </a:defRPr>
            </a:lvl5pPr>
            <a:lvl6pPr marL="2056352" indent="0" algn="ctr">
              <a:buNone/>
              <a:defRPr>
                <a:solidFill>
                  <a:schemeClr val="tx1">
                    <a:tint val="75000"/>
                  </a:schemeClr>
                </a:solidFill>
              </a:defRPr>
            </a:lvl6pPr>
            <a:lvl7pPr marL="2467626" indent="0" algn="ctr">
              <a:buNone/>
              <a:defRPr>
                <a:solidFill>
                  <a:schemeClr val="tx1">
                    <a:tint val="75000"/>
                  </a:schemeClr>
                </a:solidFill>
              </a:defRPr>
            </a:lvl7pPr>
            <a:lvl8pPr marL="2878895" indent="0" algn="ctr">
              <a:buNone/>
              <a:defRPr>
                <a:solidFill>
                  <a:schemeClr val="tx1">
                    <a:tint val="75000"/>
                  </a:schemeClr>
                </a:solidFill>
              </a:defRPr>
            </a:lvl8pPr>
            <a:lvl9pPr marL="32901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7360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1164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00">
                <a:solidFill>
                  <a:schemeClr val="tx1">
                    <a:tint val="75000"/>
                  </a:schemeClr>
                </a:solidFill>
              </a:defRPr>
            </a:lvl1pPr>
            <a:lvl2pPr marL="411272" indent="0">
              <a:buNone/>
              <a:defRPr sz="1600">
                <a:solidFill>
                  <a:schemeClr val="tx1">
                    <a:tint val="75000"/>
                  </a:schemeClr>
                </a:solidFill>
              </a:defRPr>
            </a:lvl2pPr>
            <a:lvl3pPr marL="822541" indent="0">
              <a:buNone/>
              <a:defRPr sz="1500">
                <a:solidFill>
                  <a:schemeClr val="tx1">
                    <a:tint val="75000"/>
                  </a:schemeClr>
                </a:solidFill>
              </a:defRPr>
            </a:lvl3pPr>
            <a:lvl4pPr marL="1233811" indent="0">
              <a:buNone/>
              <a:defRPr sz="1200">
                <a:solidFill>
                  <a:schemeClr val="tx1">
                    <a:tint val="75000"/>
                  </a:schemeClr>
                </a:solidFill>
              </a:defRPr>
            </a:lvl4pPr>
            <a:lvl5pPr marL="1645084" indent="0">
              <a:buNone/>
              <a:defRPr sz="1200">
                <a:solidFill>
                  <a:schemeClr val="tx1">
                    <a:tint val="75000"/>
                  </a:schemeClr>
                </a:solidFill>
              </a:defRPr>
            </a:lvl5pPr>
            <a:lvl6pPr marL="2056352" indent="0">
              <a:buNone/>
              <a:defRPr sz="1200">
                <a:solidFill>
                  <a:schemeClr val="tx1">
                    <a:tint val="75000"/>
                  </a:schemeClr>
                </a:solidFill>
              </a:defRPr>
            </a:lvl6pPr>
            <a:lvl7pPr marL="2467626" indent="0">
              <a:buNone/>
              <a:defRPr sz="1200">
                <a:solidFill>
                  <a:schemeClr val="tx1">
                    <a:tint val="75000"/>
                  </a:schemeClr>
                </a:solidFill>
              </a:defRPr>
            </a:lvl7pPr>
            <a:lvl8pPr marL="2878895" indent="0">
              <a:buNone/>
              <a:defRPr sz="1200">
                <a:solidFill>
                  <a:schemeClr val="tx1">
                    <a:tint val="75000"/>
                  </a:schemeClr>
                </a:solidFill>
              </a:defRPr>
            </a:lvl8pPr>
            <a:lvl9pPr marL="32901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389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09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20"/>
            <a:ext cx="5386919"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7" y="2174874"/>
            <a:ext cx="5386919"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20"/>
            <a:ext cx="5389033"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84" y="2174874"/>
            <a:ext cx="5389033"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254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932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1867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6741" y="273060"/>
            <a:ext cx="6815667" cy="585311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765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11272" indent="0">
              <a:buNone/>
              <a:defRPr sz="2600"/>
            </a:lvl2pPr>
            <a:lvl3pPr marL="822541" indent="0">
              <a:buNone/>
              <a:defRPr sz="2200"/>
            </a:lvl3pPr>
            <a:lvl4pPr marL="1233811" indent="0">
              <a:buNone/>
              <a:defRPr sz="1900"/>
            </a:lvl4pPr>
            <a:lvl5pPr marL="1645084" indent="0">
              <a:buNone/>
              <a:defRPr sz="1900"/>
            </a:lvl5pPr>
            <a:lvl6pPr marL="2056352" indent="0">
              <a:buNone/>
              <a:defRPr sz="1900"/>
            </a:lvl6pPr>
            <a:lvl7pPr marL="2467626" indent="0">
              <a:buNone/>
              <a:defRPr sz="1900"/>
            </a:lvl7pPr>
            <a:lvl8pPr marL="2878895" indent="0">
              <a:buNone/>
              <a:defRPr sz="1900"/>
            </a:lvl8pPr>
            <a:lvl9pPr marL="3290164" indent="0">
              <a:buNone/>
              <a:defRPr sz="19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19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38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148301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1845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2724639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420336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419467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330099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80076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64683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550740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01523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2208052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967" indent="0" algn="ctr">
              <a:buNone/>
              <a:defRPr sz="2000"/>
            </a:lvl2pPr>
            <a:lvl3pPr marL="913936" indent="0" algn="ctr">
              <a:buNone/>
              <a:defRPr sz="1900"/>
            </a:lvl3pPr>
            <a:lvl4pPr marL="1370904" indent="0" algn="ctr">
              <a:buNone/>
              <a:defRPr sz="1600"/>
            </a:lvl4pPr>
            <a:lvl5pPr marL="1827871" indent="0" algn="ctr">
              <a:buNone/>
              <a:defRPr sz="1600"/>
            </a:lvl5pPr>
            <a:lvl6pPr marL="2284839" indent="0" algn="ctr">
              <a:buNone/>
              <a:defRPr sz="1600"/>
            </a:lvl6pPr>
            <a:lvl7pPr marL="2741803" indent="0" algn="ctr">
              <a:buNone/>
              <a:defRPr sz="1600"/>
            </a:lvl7pPr>
            <a:lvl8pPr marL="3198770" indent="0" algn="ctr">
              <a:buNone/>
              <a:defRPr sz="1600"/>
            </a:lvl8pPr>
            <a:lvl9pPr marL="36557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23491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298420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15971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pPr defTabSz="914400"/>
            <a:fld id="{A5235046-AAC3-49B7-A409-948708B0BEFA}"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pPr defTabSz="914400"/>
            <a:fld id="{B5825FE9-8817-4C93-818D-35501C02AC9C}" type="slidenum">
              <a:rPr lang="en-US" sz="1800" smtClean="0">
                <a:solidFill>
                  <a:prstClr val="black"/>
                </a:solidFill>
              </a:rPr>
              <a:pPr defTabSz="914400"/>
              <a:t>‹#›</a:t>
            </a:fld>
            <a:endParaRPr lang="en-US" sz="1800">
              <a:solidFill>
                <a:prstClr val="black"/>
              </a:solidFill>
            </a:endParaRPr>
          </a:p>
        </p:txBody>
      </p:sp>
    </p:spTree>
    <p:extLst>
      <p:ext uri="{BB962C8B-B14F-4D97-AF65-F5344CB8AC3E}">
        <p14:creationId xmlns:p14="http://schemas.microsoft.com/office/powerpoint/2010/main" val="54932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914400"/>
            <a:fld id="{A3C39D9B-1707-4BC2-A8DF-A9A95A2D1DDF}"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914400"/>
            <a:fld id="{7E4F7387-1A44-43D0-A42C-0F5D255AB470}" type="slidenum">
              <a:rPr lang="en-US" sz="1800" smtClean="0">
                <a:solidFill>
                  <a:prstClr val="black"/>
                </a:solidFill>
              </a:rPr>
              <a:pPr defTabSz="914400"/>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25887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5771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967" indent="0" algn="ctr">
              <a:buNone/>
              <a:defRPr sz="2000"/>
            </a:lvl2pPr>
            <a:lvl3pPr marL="913936" indent="0" algn="ctr">
              <a:buNone/>
              <a:defRPr sz="1900"/>
            </a:lvl3pPr>
            <a:lvl4pPr marL="1370904" indent="0" algn="ctr">
              <a:buNone/>
              <a:defRPr sz="1600"/>
            </a:lvl4pPr>
            <a:lvl5pPr marL="1827871" indent="0" algn="ctr">
              <a:buNone/>
              <a:defRPr sz="1600"/>
            </a:lvl5pPr>
            <a:lvl6pPr marL="2284839" indent="0" algn="ctr">
              <a:buNone/>
              <a:defRPr sz="1600"/>
            </a:lvl6pPr>
            <a:lvl7pPr marL="2741803" indent="0" algn="ctr">
              <a:buNone/>
              <a:defRPr sz="1600"/>
            </a:lvl7pPr>
            <a:lvl8pPr marL="3198770" indent="0" algn="ctr">
              <a:buNone/>
              <a:defRPr sz="1600"/>
            </a:lvl8pPr>
            <a:lvl9pPr marL="36557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8543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776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967" indent="0">
              <a:buNone/>
              <a:defRPr sz="2000">
                <a:solidFill>
                  <a:schemeClr val="tx1">
                    <a:tint val="75000"/>
                  </a:schemeClr>
                </a:solidFill>
              </a:defRPr>
            </a:lvl2pPr>
            <a:lvl3pPr marL="913936" indent="0">
              <a:buNone/>
              <a:defRPr sz="1900">
                <a:solidFill>
                  <a:schemeClr val="tx1">
                    <a:tint val="75000"/>
                  </a:schemeClr>
                </a:solidFill>
              </a:defRPr>
            </a:lvl3pPr>
            <a:lvl4pPr marL="1370904" indent="0">
              <a:buNone/>
              <a:defRPr sz="1600">
                <a:solidFill>
                  <a:schemeClr val="tx1">
                    <a:tint val="75000"/>
                  </a:schemeClr>
                </a:solidFill>
              </a:defRPr>
            </a:lvl4pPr>
            <a:lvl5pPr marL="1827871" indent="0">
              <a:buNone/>
              <a:defRPr sz="1600">
                <a:solidFill>
                  <a:schemeClr val="tx1">
                    <a:tint val="75000"/>
                  </a:schemeClr>
                </a:solidFill>
              </a:defRPr>
            </a:lvl5pPr>
            <a:lvl6pPr marL="2284839" indent="0">
              <a:buNone/>
              <a:defRPr sz="1600">
                <a:solidFill>
                  <a:schemeClr val="tx1">
                    <a:tint val="75000"/>
                  </a:schemeClr>
                </a:solidFill>
              </a:defRPr>
            </a:lvl6pPr>
            <a:lvl7pPr marL="2741803" indent="0">
              <a:buNone/>
              <a:defRPr sz="1600">
                <a:solidFill>
                  <a:schemeClr val="tx1">
                    <a:tint val="75000"/>
                  </a:schemeClr>
                </a:solidFill>
              </a:defRPr>
            </a:lvl7pPr>
            <a:lvl8pPr marL="3198770" indent="0">
              <a:buNone/>
              <a:defRPr sz="1600">
                <a:solidFill>
                  <a:schemeClr val="tx1">
                    <a:tint val="75000"/>
                  </a:schemeClr>
                </a:solidFill>
              </a:defRPr>
            </a:lvl8pPr>
            <a:lvl9pPr marL="365573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7751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5443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393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17897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498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599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208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6967" indent="0">
              <a:buNone/>
              <a:defRPr sz="2800"/>
            </a:lvl2pPr>
            <a:lvl3pPr marL="913936" indent="0">
              <a:buNone/>
              <a:defRPr sz="2400"/>
            </a:lvl3pPr>
            <a:lvl4pPr marL="1370904" indent="0">
              <a:buNone/>
              <a:defRPr sz="2000"/>
            </a:lvl4pPr>
            <a:lvl5pPr marL="1827871" indent="0">
              <a:buNone/>
              <a:defRPr sz="2000"/>
            </a:lvl5pPr>
            <a:lvl6pPr marL="2284839" indent="0">
              <a:buNone/>
              <a:defRPr sz="2000"/>
            </a:lvl6pPr>
            <a:lvl7pPr marL="2741803" indent="0">
              <a:buNone/>
              <a:defRPr sz="2000"/>
            </a:lvl7pPr>
            <a:lvl8pPr marL="3198770" indent="0">
              <a:buNone/>
              <a:defRPr sz="2000"/>
            </a:lvl8pPr>
            <a:lvl9pPr marL="365573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6585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077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513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220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32580628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914400"/>
            <a:fld id="{A3C39D9B-1707-4BC2-A8DF-A9A95A2D1DDF}"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914400"/>
            <a:fld id="{7E4F7387-1A44-43D0-A42C-0F5D255AB470}" type="slidenum">
              <a:rPr lang="en-US" sz="1800" smtClean="0">
                <a:solidFill>
                  <a:prstClr val="black"/>
                </a:solidFill>
              </a:rPr>
              <a:pPr defTabSz="914400"/>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408469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386353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967" indent="0">
              <a:buNone/>
              <a:defRPr sz="2000">
                <a:solidFill>
                  <a:schemeClr val="tx1">
                    <a:tint val="75000"/>
                  </a:schemeClr>
                </a:solidFill>
              </a:defRPr>
            </a:lvl2pPr>
            <a:lvl3pPr marL="913936" indent="0">
              <a:buNone/>
              <a:defRPr sz="1900">
                <a:solidFill>
                  <a:schemeClr val="tx1">
                    <a:tint val="75000"/>
                  </a:schemeClr>
                </a:solidFill>
              </a:defRPr>
            </a:lvl3pPr>
            <a:lvl4pPr marL="1370904" indent="0">
              <a:buNone/>
              <a:defRPr sz="1600">
                <a:solidFill>
                  <a:schemeClr val="tx1">
                    <a:tint val="75000"/>
                  </a:schemeClr>
                </a:solidFill>
              </a:defRPr>
            </a:lvl4pPr>
            <a:lvl5pPr marL="1827871" indent="0">
              <a:buNone/>
              <a:defRPr sz="1600">
                <a:solidFill>
                  <a:schemeClr val="tx1">
                    <a:tint val="75000"/>
                  </a:schemeClr>
                </a:solidFill>
              </a:defRPr>
            </a:lvl5pPr>
            <a:lvl6pPr marL="2284839" indent="0">
              <a:buNone/>
              <a:defRPr sz="1600">
                <a:solidFill>
                  <a:schemeClr val="tx1">
                    <a:tint val="75000"/>
                  </a:schemeClr>
                </a:solidFill>
              </a:defRPr>
            </a:lvl6pPr>
            <a:lvl7pPr marL="2741803" indent="0">
              <a:buNone/>
              <a:defRPr sz="1600">
                <a:solidFill>
                  <a:schemeClr val="tx1">
                    <a:tint val="75000"/>
                  </a:schemeClr>
                </a:solidFill>
              </a:defRPr>
            </a:lvl7pPr>
            <a:lvl8pPr marL="3198770" indent="0">
              <a:buNone/>
              <a:defRPr sz="1600">
                <a:solidFill>
                  <a:schemeClr val="tx1">
                    <a:tint val="75000"/>
                  </a:schemeClr>
                </a:solidFill>
              </a:defRPr>
            </a:lvl8pPr>
            <a:lvl9pPr marL="365573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87759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6688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071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7195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946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C5C46-425D-4430-A476-AE35FFC526C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9729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3200"/>
            </a:lvl1pPr>
            <a:lvl2pPr marL="456967" indent="0">
              <a:buNone/>
              <a:defRPr sz="2800"/>
            </a:lvl2pPr>
            <a:lvl3pPr marL="913936" indent="0">
              <a:buNone/>
              <a:defRPr sz="2400"/>
            </a:lvl3pPr>
            <a:lvl4pPr marL="1370904" indent="0">
              <a:buNone/>
              <a:defRPr sz="2000"/>
            </a:lvl4pPr>
            <a:lvl5pPr marL="1827871" indent="0">
              <a:buNone/>
              <a:defRPr sz="2000"/>
            </a:lvl5pPr>
            <a:lvl6pPr marL="2284839" indent="0">
              <a:buNone/>
              <a:defRPr sz="2000"/>
            </a:lvl6pPr>
            <a:lvl7pPr marL="2741803" indent="0">
              <a:buNone/>
              <a:defRPr sz="2000"/>
            </a:lvl7pPr>
            <a:lvl8pPr marL="3198770" indent="0">
              <a:buNone/>
              <a:defRPr sz="2000"/>
            </a:lvl8pPr>
            <a:lvl9pPr marL="3655739"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9014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11563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7"/>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37"/>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1959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2286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7" y="108240"/>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17"/>
            <a:ext cx="12192000" cy="353757"/>
          </a:xfrm>
          <a:prstGeom prst="rect">
            <a:avLst/>
          </a:prstGeom>
        </p:spPr>
      </p:pic>
      <p:sp>
        <p:nvSpPr>
          <p:cNvPr id="3" name="标题 2"/>
          <p:cNvSpPr>
            <a:spLocks noGrp="1"/>
          </p:cNvSpPr>
          <p:nvPr>
            <p:ph type="title" hasCustomPrompt="1"/>
          </p:nvPr>
        </p:nvSpPr>
        <p:spPr>
          <a:xfrm>
            <a:off x="2131310" y="131279"/>
            <a:ext cx="9552544" cy="757797"/>
          </a:xfrm>
          <a:prstGeom prst="rect">
            <a:avLst/>
          </a:prstGeom>
        </p:spPr>
        <p:txBody>
          <a:bodyPr/>
          <a:lstStyle>
            <a:lvl1pPr>
              <a:defRPr sz="4300"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94326705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defTabSz="914400"/>
            <a:fld id="{A3C39D9B-1707-4BC2-A8DF-A9A95A2D1DDF}" type="datetimeFigureOut">
              <a:rPr lang="en-US" sz="1800" smtClean="0">
                <a:solidFill>
                  <a:prstClr val="black"/>
                </a:solidFill>
              </a:rPr>
              <a:pPr defTabSz="914400"/>
              <a:t>10/31/2024</a:t>
            </a:fld>
            <a:endParaRPr lang="en-US" sz="1800">
              <a:solidFill>
                <a:prstClr val="black"/>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defTabSz="914400"/>
            <a:endParaRPr lang="en-US" sz="1800">
              <a:solidFill>
                <a:prstClr val="black"/>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defTabSz="914400"/>
            <a:fld id="{7E4F7387-1A44-43D0-A42C-0F5D255AB470}" type="slidenum">
              <a:rPr lang="en-US" sz="1800" smtClean="0">
                <a:solidFill>
                  <a:prstClr val="black"/>
                </a:solidFill>
              </a:rPr>
              <a:pPr defTabSz="914400"/>
              <a:t>‹#›</a:t>
            </a:fld>
            <a:endParaRPr lang="en-US" sz="1800">
              <a:solidFill>
                <a:prstClr val="black"/>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916456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17288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1900"/>
            </a:lvl1pPr>
            <a:lvl2pPr marL="342728" indent="0" algn="ctr">
              <a:buNone/>
              <a:defRPr sz="1500"/>
            </a:lvl2pPr>
            <a:lvl3pPr marL="685455" indent="0" algn="ctr">
              <a:buNone/>
              <a:defRPr sz="1300"/>
            </a:lvl3pPr>
            <a:lvl4pPr marL="1028177" indent="0" algn="ctr">
              <a:buNone/>
              <a:defRPr sz="1200"/>
            </a:lvl4pPr>
            <a:lvl5pPr marL="1370904" indent="0" algn="ctr">
              <a:buNone/>
              <a:defRPr sz="1200"/>
            </a:lvl5pPr>
            <a:lvl6pPr marL="1713631" indent="0" algn="ctr">
              <a:buNone/>
              <a:defRPr sz="1200"/>
            </a:lvl6pPr>
            <a:lvl7pPr marL="2056352" indent="0" algn="ctr">
              <a:buNone/>
              <a:defRPr sz="1200"/>
            </a:lvl7pPr>
            <a:lvl8pPr marL="2399078" indent="0" algn="ctr">
              <a:buNone/>
              <a:defRPr sz="1200"/>
            </a:lvl8pPr>
            <a:lvl9pPr marL="274180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235041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7347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1900">
                <a:solidFill>
                  <a:schemeClr val="tx1">
                    <a:tint val="75000"/>
                  </a:schemeClr>
                </a:solidFill>
              </a:defRPr>
            </a:lvl1pPr>
            <a:lvl2pPr marL="411272" indent="0">
              <a:buNone/>
              <a:defRPr sz="1600">
                <a:solidFill>
                  <a:schemeClr val="tx1">
                    <a:tint val="75000"/>
                  </a:schemeClr>
                </a:solidFill>
              </a:defRPr>
            </a:lvl2pPr>
            <a:lvl3pPr marL="822541" indent="0">
              <a:buNone/>
              <a:defRPr sz="1500">
                <a:solidFill>
                  <a:schemeClr val="tx1">
                    <a:tint val="75000"/>
                  </a:schemeClr>
                </a:solidFill>
              </a:defRPr>
            </a:lvl3pPr>
            <a:lvl4pPr marL="1233811" indent="0">
              <a:buNone/>
              <a:defRPr sz="1200">
                <a:solidFill>
                  <a:schemeClr val="tx1">
                    <a:tint val="75000"/>
                  </a:schemeClr>
                </a:solidFill>
              </a:defRPr>
            </a:lvl4pPr>
            <a:lvl5pPr marL="1645084" indent="0">
              <a:buNone/>
              <a:defRPr sz="1200">
                <a:solidFill>
                  <a:schemeClr val="tx1">
                    <a:tint val="75000"/>
                  </a:schemeClr>
                </a:solidFill>
              </a:defRPr>
            </a:lvl5pPr>
            <a:lvl6pPr marL="2056352" indent="0">
              <a:buNone/>
              <a:defRPr sz="1200">
                <a:solidFill>
                  <a:schemeClr val="tx1">
                    <a:tint val="75000"/>
                  </a:schemeClr>
                </a:solidFill>
              </a:defRPr>
            </a:lvl6pPr>
            <a:lvl7pPr marL="2467626" indent="0">
              <a:buNone/>
              <a:defRPr sz="1200">
                <a:solidFill>
                  <a:schemeClr val="tx1">
                    <a:tint val="75000"/>
                  </a:schemeClr>
                </a:solidFill>
              </a:defRPr>
            </a:lvl7pPr>
            <a:lvl8pPr marL="2878895" indent="0">
              <a:buNone/>
              <a:defRPr sz="1200">
                <a:solidFill>
                  <a:schemeClr val="tx1">
                    <a:tint val="75000"/>
                  </a:schemeClr>
                </a:solidFill>
              </a:defRPr>
            </a:lvl8pPr>
            <a:lvl9pPr marL="329016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3C5C46-425D-4430-A476-AE35FFC526CA}"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44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1900">
                <a:solidFill>
                  <a:schemeClr val="tx1">
                    <a:tint val="75000"/>
                  </a:schemeClr>
                </a:solidFill>
              </a:defRPr>
            </a:lvl1pPr>
            <a:lvl2pPr marL="342728" indent="0">
              <a:buNone/>
              <a:defRPr sz="1500">
                <a:solidFill>
                  <a:schemeClr val="tx1">
                    <a:tint val="75000"/>
                  </a:schemeClr>
                </a:solidFill>
              </a:defRPr>
            </a:lvl2pPr>
            <a:lvl3pPr marL="685455" indent="0">
              <a:buNone/>
              <a:defRPr sz="1300">
                <a:solidFill>
                  <a:schemeClr val="tx1">
                    <a:tint val="75000"/>
                  </a:schemeClr>
                </a:solidFill>
              </a:defRPr>
            </a:lvl3pPr>
            <a:lvl4pPr marL="1028177" indent="0">
              <a:buNone/>
              <a:defRPr sz="1200">
                <a:solidFill>
                  <a:schemeClr val="tx1">
                    <a:tint val="75000"/>
                  </a:schemeClr>
                </a:solidFill>
              </a:defRPr>
            </a:lvl4pPr>
            <a:lvl5pPr marL="1370904" indent="0">
              <a:buNone/>
              <a:defRPr sz="1200">
                <a:solidFill>
                  <a:schemeClr val="tx1">
                    <a:tint val="75000"/>
                  </a:schemeClr>
                </a:solidFill>
              </a:defRPr>
            </a:lvl5pPr>
            <a:lvl6pPr marL="1713631" indent="0">
              <a:buNone/>
              <a:defRPr sz="1200">
                <a:solidFill>
                  <a:schemeClr val="tx1">
                    <a:tint val="75000"/>
                  </a:schemeClr>
                </a:solidFill>
              </a:defRPr>
            </a:lvl6pPr>
            <a:lvl7pPr marL="2056352" indent="0">
              <a:buNone/>
              <a:defRPr sz="1200">
                <a:solidFill>
                  <a:schemeClr val="tx1">
                    <a:tint val="75000"/>
                  </a:schemeClr>
                </a:solidFill>
              </a:defRPr>
            </a:lvl7pPr>
            <a:lvl8pPr marL="2399078" indent="0">
              <a:buNone/>
              <a:defRPr sz="1200">
                <a:solidFill>
                  <a:schemeClr val="tx1">
                    <a:tint val="75000"/>
                  </a:schemeClr>
                </a:solidFill>
              </a:defRPr>
            </a:lvl8pPr>
            <a:lvl9pPr marL="274180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76549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7667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7" y="1600207"/>
            <a:ext cx="537667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4133175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1900" b="1"/>
            </a:lvl1pPr>
            <a:lvl2pPr marL="342728" indent="0">
              <a:buNone/>
              <a:defRPr sz="1500" b="1"/>
            </a:lvl2pPr>
            <a:lvl3pPr marL="685455" indent="0">
              <a:buNone/>
              <a:defRPr sz="1300" b="1"/>
            </a:lvl3pPr>
            <a:lvl4pPr marL="1028177" indent="0">
              <a:buNone/>
              <a:defRPr sz="1200" b="1"/>
            </a:lvl4pPr>
            <a:lvl5pPr marL="1370904" indent="0">
              <a:buNone/>
              <a:defRPr sz="1200" b="1"/>
            </a:lvl5pPr>
            <a:lvl6pPr marL="1713631" indent="0">
              <a:buNone/>
              <a:defRPr sz="1200" b="1"/>
            </a:lvl6pPr>
            <a:lvl7pPr marL="2056352" indent="0">
              <a:buNone/>
              <a:defRPr sz="1200" b="1"/>
            </a:lvl7pPr>
            <a:lvl8pPr marL="2399078" indent="0">
              <a:buNone/>
              <a:defRPr sz="1200" b="1"/>
            </a:lvl8pPr>
            <a:lvl9pPr marL="2741803"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1900" b="1"/>
            </a:lvl1pPr>
            <a:lvl2pPr marL="342728" indent="0">
              <a:buNone/>
              <a:defRPr sz="1500" b="1"/>
            </a:lvl2pPr>
            <a:lvl3pPr marL="685455" indent="0">
              <a:buNone/>
              <a:defRPr sz="1300" b="1"/>
            </a:lvl3pPr>
            <a:lvl4pPr marL="1028177" indent="0">
              <a:buNone/>
              <a:defRPr sz="1200" b="1"/>
            </a:lvl4pPr>
            <a:lvl5pPr marL="1370904" indent="0">
              <a:buNone/>
              <a:defRPr sz="1200" b="1"/>
            </a:lvl5pPr>
            <a:lvl6pPr marL="1713631" indent="0">
              <a:buNone/>
              <a:defRPr sz="1200" b="1"/>
            </a:lvl6pPr>
            <a:lvl7pPr marL="2056352" indent="0">
              <a:buNone/>
              <a:defRPr sz="1200" b="1"/>
            </a:lvl7pPr>
            <a:lvl8pPr marL="2399078" indent="0">
              <a:buNone/>
              <a:defRPr sz="1200" b="1"/>
            </a:lvl8pPr>
            <a:lvl9pPr marL="274180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47280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299076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942859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2400"/>
            </a:lvl1pPr>
            <a:lvl2pPr>
              <a:defRPr sz="22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28" indent="0">
              <a:buNone/>
              <a:defRPr sz="1100"/>
            </a:lvl2pPr>
            <a:lvl3pPr marL="685455" indent="0">
              <a:buNone/>
              <a:defRPr sz="900"/>
            </a:lvl3pPr>
            <a:lvl4pPr marL="1028177" indent="0">
              <a:buNone/>
              <a:defRPr sz="800"/>
            </a:lvl4pPr>
            <a:lvl5pPr marL="1370904" indent="0">
              <a:buNone/>
              <a:defRPr sz="800"/>
            </a:lvl5pPr>
            <a:lvl6pPr marL="1713631" indent="0">
              <a:buNone/>
              <a:defRPr sz="800"/>
            </a:lvl6pPr>
            <a:lvl7pPr marL="2056352" indent="0">
              <a:buNone/>
              <a:defRPr sz="800"/>
            </a:lvl7pPr>
            <a:lvl8pPr marL="2399078" indent="0">
              <a:buNone/>
              <a:defRPr sz="800"/>
            </a:lvl8pPr>
            <a:lvl9pPr marL="274180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8089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2400"/>
            </a:lvl1pPr>
            <a:lvl2pPr marL="342728" indent="0">
              <a:buNone/>
              <a:defRPr sz="2200"/>
            </a:lvl2pPr>
            <a:lvl3pPr marL="685455" indent="0">
              <a:buNone/>
              <a:defRPr sz="1900"/>
            </a:lvl3pPr>
            <a:lvl4pPr marL="1028177" indent="0">
              <a:buNone/>
              <a:defRPr sz="1500"/>
            </a:lvl4pPr>
            <a:lvl5pPr marL="1370904" indent="0">
              <a:buNone/>
              <a:defRPr sz="1500"/>
            </a:lvl5pPr>
            <a:lvl6pPr marL="1713631" indent="0">
              <a:buNone/>
              <a:defRPr sz="1500"/>
            </a:lvl6pPr>
            <a:lvl7pPr marL="2056352" indent="0">
              <a:buNone/>
              <a:defRPr sz="1500"/>
            </a:lvl7pPr>
            <a:lvl8pPr marL="2399078" indent="0">
              <a:buNone/>
              <a:defRPr sz="1500"/>
            </a:lvl8pPr>
            <a:lvl9pPr marL="2741803"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28" indent="0">
              <a:buNone/>
              <a:defRPr sz="1100"/>
            </a:lvl2pPr>
            <a:lvl3pPr marL="685455" indent="0">
              <a:buNone/>
              <a:defRPr sz="900"/>
            </a:lvl3pPr>
            <a:lvl4pPr marL="1028177" indent="0">
              <a:buNone/>
              <a:defRPr sz="800"/>
            </a:lvl4pPr>
            <a:lvl5pPr marL="1370904" indent="0">
              <a:buNone/>
              <a:defRPr sz="800"/>
            </a:lvl5pPr>
            <a:lvl6pPr marL="1713631" indent="0">
              <a:buNone/>
              <a:defRPr sz="800"/>
            </a:lvl6pPr>
            <a:lvl7pPr marL="2056352" indent="0">
              <a:buNone/>
              <a:defRPr sz="800"/>
            </a:lvl7pPr>
            <a:lvl8pPr marL="2399078" indent="0">
              <a:buNone/>
              <a:defRPr sz="800"/>
            </a:lvl8pPr>
            <a:lvl9pPr marL="274180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956134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14473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8" y="274641"/>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845636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44"/>
            <a:ext cx="9144000" cy="1655763"/>
          </a:xfrm>
        </p:spPr>
        <p:txBody>
          <a:bodyPr/>
          <a:lstStyle>
            <a:lvl1pPr marL="0" indent="0" algn="ctr">
              <a:buNone/>
              <a:defRPr sz="2400"/>
            </a:lvl1pPr>
            <a:lvl2pPr marL="456967" indent="0" algn="ctr">
              <a:buNone/>
              <a:defRPr sz="2000"/>
            </a:lvl2pPr>
            <a:lvl3pPr marL="913936" indent="0" algn="ctr">
              <a:buNone/>
              <a:defRPr sz="1900"/>
            </a:lvl3pPr>
            <a:lvl4pPr marL="1370904" indent="0" algn="ctr">
              <a:buNone/>
              <a:defRPr sz="1600"/>
            </a:lvl4pPr>
            <a:lvl5pPr marL="1827871" indent="0" algn="ctr">
              <a:buNone/>
              <a:defRPr sz="1600"/>
            </a:lvl5pPr>
            <a:lvl6pPr marL="2284839" indent="0" algn="ctr">
              <a:buNone/>
              <a:defRPr sz="1600"/>
            </a:lvl6pPr>
            <a:lvl7pPr marL="2741803" indent="0" algn="ctr">
              <a:buNone/>
              <a:defRPr sz="1600"/>
            </a:lvl7pPr>
            <a:lvl8pPr marL="3198770" indent="0" algn="ctr">
              <a:buNone/>
              <a:defRPr sz="1600"/>
            </a:lvl8pPr>
            <a:lvl9pPr marL="365573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0789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3C5C46-425D-4430-A476-AE35FFC526C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540044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967" indent="0">
              <a:buNone/>
              <a:defRPr sz="2000">
                <a:solidFill>
                  <a:schemeClr val="tx1">
                    <a:tint val="75000"/>
                  </a:schemeClr>
                </a:solidFill>
              </a:defRPr>
            </a:lvl2pPr>
            <a:lvl3pPr marL="913936" indent="0">
              <a:buNone/>
              <a:defRPr sz="1900">
                <a:solidFill>
                  <a:schemeClr val="tx1">
                    <a:tint val="75000"/>
                  </a:schemeClr>
                </a:solidFill>
              </a:defRPr>
            </a:lvl3pPr>
            <a:lvl4pPr marL="1370904" indent="0">
              <a:buNone/>
              <a:defRPr sz="1600">
                <a:solidFill>
                  <a:schemeClr val="tx1">
                    <a:tint val="75000"/>
                  </a:schemeClr>
                </a:solidFill>
              </a:defRPr>
            </a:lvl4pPr>
            <a:lvl5pPr marL="1827871" indent="0">
              <a:buNone/>
              <a:defRPr sz="1600">
                <a:solidFill>
                  <a:schemeClr val="tx1">
                    <a:tint val="75000"/>
                  </a:schemeClr>
                </a:solidFill>
              </a:defRPr>
            </a:lvl5pPr>
            <a:lvl6pPr marL="2284839" indent="0">
              <a:buNone/>
              <a:defRPr sz="1600">
                <a:solidFill>
                  <a:schemeClr val="tx1">
                    <a:tint val="75000"/>
                  </a:schemeClr>
                </a:solidFill>
              </a:defRPr>
            </a:lvl6pPr>
            <a:lvl7pPr marL="2741803" indent="0">
              <a:buNone/>
              <a:defRPr sz="1600">
                <a:solidFill>
                  <a:schemeClr val="tx1">
                    <a:tint val="75000"/>
                  </a:schemeClr>
                </a:solidFill>
              </a:defRPr>
            </a:lvl7pPr>
            <a:lvl8pPr marL="3198770" indent="0">
              <a:buNone/>
              <a:defRPr sz="1600">
                <a:solidFill>
                  <a:schemeClr val="tx1">
                    <a:tint val="75000"/>
                  </a:schemeClr>
                </a:solidFill>
              </a:defRPr>
            </a:lvl8pPr>
            <a:lvl9pPr marL="365573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68725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103731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9" y="1681167"/>
            <a:ext cx="5157787"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3" y="1681167"/>
            <a:ext cx="5183188" cy="823912"/>
          </a:xfrm>
        </p:spPr>
        <p:txBody>
          <a:bodyPr anchor="b"/>
          <a:lstStyle>
            <a:lvl1pPr marL="0" indent="0">
              <a:buNone/>
              <a:defRPr sz="2400" b="1"/>
            </a:lvl1pPr>
            <a:lvl2pPr marL="456967" indent="0">
              <a:buNone/>
              <a:defRPr sz="2000" b="1"/>
            </a:lvl2pPr>
            <a:lvl3pPr marL="913936" indent="0">
              <a:buNone/>
              <a:defRPr sz="1900" b="1"/>
            </a:lvl3pPr>
            <a:lvl4pPr marL="1370904" indent="0">
              <a:buNone/>
              <a:defRPr sz="1600" b="1"/>
            </a:lvl4pPr>
            <a:lvl5pPr marL="1827871" indent="0">
              <a:buNone/>
              <a:defRPr sz="1600" b="1"/>
            </a:lvl5pPr>
            <a:lvl6pPr marL="2284839" indent="0">
              <a:buNone/>
              <a:defRPr sz="1600" b="1"/>
            </a:lvl6pPr>
            <a:lvl7pPr marL="2741803" indent="0">
              <a:buNone/>
              <a:defRPr sz="1600" b="1"/>
            </a:lvl7pPr>
            <a:lvl8pPr marL="3198770" indent="0">
              <a:buNone/>
              <a:defRPr sz="1600" b="1"/>
            </a:lvl8pPr>
            <a:lvl9pPr marL="365573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2974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148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43744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90"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79046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90" y="987436"/>
            <a:ext cx="6172200" cy="4873625"/>
          </a:xfrm>
        </p:spPr>
        <p:txBody>
          <a:bodyPr/>
          <a:lstStyle>
            <a:lvl1pPr marL="0" indent="0">
              <a:buNone/>
              <a:defRPr sz="3200"/>
            </a:lvl1pPr>
            <a:lvl2pPr marL="456967" indent="0">
              <a:buNone/>
              <a:defRPr sz="2800"/>
            </a:lvl2pPr>
            <a:lvl3pPr marL="913936" indent="0">
              <a:buNone/>
              <a:defRPr sz="2400"/>
            </a:lvl3pPr>
            <a:lvl4pPr marL="1370904" indent="0">
              <a:buNone/>
              <a:defRPr sz="2000"/>
            </a:lvl4pPr>
            <a:lvl5pPr marL="1827871" indent="0">
              <a:buNone/>
              <a:defRPr sz="2000"/>
            </a:lvl5pPr>
            <a:lvl6pPr marL="2284839" indent="0">
              <a:buNone/>
              <a:defRPr sz="2000"/>
            </a:lvl6pPr>
            <a:lvl7pPr marL="2741803" indent="0">
              <a:buNone/>
              <a:defRPr sz="2000"/>
            </a:lvl7pPr>
            <a:lvl8pPr marL="3198770" indent="0">
              <a:buNone/>
              <a:defRPr sz="2000"/>
            </a:lvl8pPr>
            <a:lvl9pPr marL="3655739"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3"/>
            <a:ext cx="3932237" cy="3811588"/>
          </a:xfrm>
        </p:spPr>
        <p:txBody>
          <a:bodyPr/>
          <a:lstStyle>
            <a:lvl1pPr marL="0" indent="0">
              <a:buNone/>
              <a:defRPr sz="1600"/>
            </a:lvl1pPr>
            <a:lvl2pPr marL="456967" indent="0">
              <a:buNone/>
              <a:defRPr sz="1500"/>
            </a:lvl2pPr>
            <a:lvl3pPr marL="913936" indent="0">
              <a:buNone/>
              <a:defRPr sz="1200"/>
            </a:lvl3pPr>
            <a:lvl4pPr marL="1370904" indent="0">
              <a:buNone/>
              <a:defRPr sz="1100"/>
            </a:lvl4pPr>
            <a:lvl5pPr marL="1827871" indent="0">
              <a:buNone/>
              <a:defRPr sz="1100"/>
            </a:lvl5pPr>
            <a:lvl6pPr marL="2284839" indent="0">
              <a:buNone/>
              <a:defRPr sz="1100"/>
            </a:lvl6pPr>
            <a:lvl7pPr marL="2741803" indent="0">
              <a:buNone/>
              <a:defRPr sz="1100"/>
            </a:lvl7pPr>
            <a:lvl8pPr marL="3198770" indent="0">
              <a:buNone/>
              <a:defRPr sz="1100"/>
            </a:lvl8pPr>
            <a:lvl9pPr marL="365573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009974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75879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2" y="365137"/>
            <a:ext cx="2628901"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11" y="365137"/>
            <a:ext cx="773430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7987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5120"/>
            <a:ext cx="5386919"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7" y="2174874"/>
            <a:ext cx="5386919"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20"/>
            <a:ext cx="5389033" cy="639763"/>
          </a:xfrm>
        </p:spPr>
        <p:txBody>
          <a:bodyPr anchor="b"/>
          <a:lstStyle>
            <a:lvl1pPr marL="0" indent="0">
              <a:buNone/>
              <a:defRPr sz="2200" b="1"/>
            </a:lvl1pPr>
            <a:lvl2pPr marL="411272" indent="0">
              <a:buNone/>
              <a:defRPr sz="1900" b="1"/>
            </a:lvl2pPr>
            <a:lvl3pPr marL="822541" indent="0">
              <a:buNone/>
              <a:defRPr sz="1600" b="1"/>
            </a:lvl3pPr>
            <a:lvl4pPr marL="1233811" indent="0">
              <a:buNone/>
              <a:defRPr sz="1500" b="1"/>
            </a:lvl4pPr>
            <a:lvl5pPr marL="1645084" indent="0">
              <a:buNone/>
              <a:defRPr sz="1500" b="1"/>
            </a:lvl5pPr>
            <a:lvl6pPr marL="2056352" indent="0">
              <a:buNone/>
              <a:defRPr sz="1500" b="1"/>
            </a:lvl6pPr>
            <a:lvl7pPr marL="2467626" indent="0">
              <a:buNone/>
              <a:defRPr sz="1500" b="1"/>
            </a:lvl7pPr>
            <a:lvl8pPr marL="2878895" indent="0">
              <a:buNone/>
              <a:defRPr sz="1500" b="1"/>
            </a:lvl8pPr>
            <a:lvl9pPr marL="329016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84" y="2174874"/>
            <a:ext cx="5389033" cy="3951288"/>
          </a:xfrm>
        </p:spPr>
        <p:txBody>
          <a:bodyPr/>
          <a:lstStyle>
            <a:lvl1pPr>
              <a:defRPr sz="22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3C5C46-425D-4430-A476-AE35FFC526CA}"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752" indent="0" algn="ctr">
              <a:buNone/>
              <a:defRPr>
                <a:solidFill>
                  <a:schemeClr val="tx1">
                    <a:tint val="75000"/>
                  </a:schemeClr>
                </a:solidFill>
              </a:defRPr>
            </a:lvl2pPr>
            <a:lvl3pPr marL="913525" indent="0" algn="ctr">
              <a:buNone/>
              <a:defRPr>
                <a:solidFill>
                  <a:schemeClr val="tx1">
                    <a:tint val="75000"/>
                  </a:schemeClr>
                </a:solidFill>
              </a:defRPr>
            </a:lvl3pPr>
            <a:lvl4pPr marL="1370291" indent="0" algn="ctr">
              <a:buNone/>
              <a:defRPr>
                <a:solidFill>
                  <a:schemeClr val="tx1">
                    <a:tint val="75000"/>
                  </a:schemeClr>
                </a:solidFill>
              </a:defRPr>
            </a:lvl4pPr>
            <a:lvl5pPr marL="1827055" indent="0" algn="ctr">
              <a:buNone/>
              <a:defRPr>
                <a:solidFill>
                  <a:schemeClr val="tx1">
                    <a:tint val="75000"/>
                  </a:schemeClr>
                </a:solidFill>
              </a:defRPr>
            </a:lvl5pPr>
            <a:lvl6pPr marL="2283831" indent="0" algn="ctr">
              <a:buNone/>
              <a:defRPr>
                <a:solidFill>
                  <a:schemeClr val="tx1">
                    <a:tint val="75000"/>
                  </a:schemeClr>
                </a:solidFill>
              </a:defRPr>
            </a:lvl6pPr>
            <a:lvl7pPr marL="2740580" indent="0" algn="ctr">
              <a:buNone/>
              <a:defRPr>
                <a:solidFill>
                  <a:schemeClr val="tx1">
                    <a:tint val="75000"/>
                  </a:schemeClr>
                </a:solidFill>
              </a:defRPr>
            </a:lvl7pPr>
            <a:lvl8pPr marL="3197333" indent="0" algn="ctr">
              <a:buNone/>
              <a:defRPr>
                <a:solidFill>
                  <a:schemeClr val="tx1">
                    <a:tint val="75000"/>
                  </a:schemeClr>
                </a:solidFill>
              </a:defRPr>
            </a:lvl8pPr>
            <a:lvl9pPr marL="36540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2459614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353961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8"/>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6752" indent="0">
              <a:buNone/>
              <a:defRPr sz="1900">
                <a:solidFill>
                  <a:schemeClr val="tx1">
                    <a:tint val="75000"/>
                  </a:schemeClr>
                </a:solidFill>
              </a:defRPr>
            </a:lvl2pPr>
            <a:lvl3pPr marL="913525" indent="0">
              <a:buNone/>
              <a:defRPr sz="1600">
                <a:solidFill>
                  <a:schemeClr val="tx1">
                    <a:tint val="75000"/>
                  </a:schemeClr>
                </a:solidFill>
              </a:defRPr>
            </a:lvl3pPr>
            <a:lvl4pPr marL="1370291" indent="0">
              <a:buNone/>
              <a:defRPr sz="1500">
                <a:solidFill>
                  <a:schemeClr val="tx1">
                    <a:tint val="75000"/>
                  </a:schemeClr>
                </a:solidFill>
              </a:defRPr>
            </a:lvl4pPr>
            <a:lvl5pPr marL="1827055" indent="0">
              <a:buNone/>
              <a:defRPr sz="1500">
                <a:solidFill>
                  <a:schemeClr val="tx1">
                    <a:tint val="75000"/>
                  </a:schemeClr>
                </a:solidFill>
              </a:defRPr>
            </a:lvl5pPr>
            <a:lvl6pPr marL="2283831" indent="0">
              <a:buNone/>
              <a:defRPr sz="1500">
                <a:solidFill>
                  <a:schemeClr val="tx1">
                    <a:tint val="75000"/>
                  </a:schemeClr>
                </a:solidFill>
              </a:defRPr>
            </a:lvl6pPr>
            <a:lvl7pPr marL="2740580" indent="0">
              <a:buNone/>
              <a:defRPr sz="1500">
                <a:solidFill>
                  <a:schemeClr val="tx1">
                    <a:tint val="75000"/>
                  </a:schemeClr>
                </a:solidFill>
              </a:defRPr>
            </a:lvl7pPr>
            <a:lvl8pPr marL="3197333" indent="0">
              <a:buNone/>
              <a:defRPr sz="1500">
                <a:solidFill>
                  <a:schemeClr val="tx1">
                    <a:tint val="75000"/>
                  </a:schemeClr>
                </a:solidFill>
              </a:defRPr>
            </a:lvl8pPr>
            <a:lvl9pPr marL="3654083"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314832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10/31/2024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1203935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8" y="1535120"/>
            <a:ext cx="5386917" cy="639763"/>
          </a:xfrm>
        </p:spPr>
        <p:txBody>
          <a:bodyPr anchor="b"/>
          <a:lstStyle>
            <a:lvl1pPr marL="0" indent="0">
              <a:buNone/>
              <a:defRPr sz="2400" b="1"/>
            </a:lvl1pPr>
            <a:lvl2pPr marL="456752" indent="0">
              <a:buNone/>
              <a:defRPr sz="2000" b="1"/>
            </a:lvl2pPr>
            <a:lvl3pPr marL="913525" indent="0">
              <a:buNone/>
              <a:defRPr sz="1900" b="1"/>
            </a:lvl3pPr>
            <a:lvl4pPr marL="1370291" indent="0">
              <a:buNone/>
              <a:defRPr sz="1600" b="1"/>
            </a:lvl4pPr>
            <a:lvl5pPr marL="1827055" indent="0">
              <a:buNone/>
              <a:defRPr sz="1600" b="1"/>
            </a:lvl5pPr>
            <a:lvl6pPr marL="2283831" indent="0">
              <a:buNone/>
              <a:defRPr sz="1600" b="1"/>
            </a:lvl6pPr>
            <a:lvl7pPr marL="2740580" indent="0">
              <a:buNone/>
              <a:defRPr sz="1600" b="1"/>
            </a:lvl7pPr>
            <a:lvl8pPr marL="3197333" indent="0">
              <a:buNone/>
              <a:defRPr sz="1600" b="1"/>
            </a:lvl8pPr>
            <a:lvl9pPr marL="36540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4"/>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6" y="1535120"/>
            <a:ext cx="5389033" cy="639763"/>
          </a:xfrm>
        </p:spPr>
        <p:txBody>
          <a:bodyPr anchor="b"/>
          <a:lstStyle>
            <a:lvl1pPr marL="0" indent="0">
              <a:buNone/>
              <a:defRPr sz="2400" b="1"/>
            </a:lvl1pPr>
            <a:lvl2pPr marL="456752" indent="0">
              <a:buNone/>
              <a:defRPr sz="2000" b="1"/>
            </a:lvl2pPr>
            <a:lvl3pPr marL="913525" indent="0">
              <a:buNone/>
              <a:defRPr sz="1900" b="1"/>
            </a:lvl3pPr>
            <a:lvl4pPr marL="1370291" indent="0">
              <a:buNone/>
              <a:defRPr sz="1600" b="1"/>
            </a:lvl4pPr>
            <a:lvl5pPr marL="1827055" indent="0">
              <a:buNone/>
              <a:defRPr sz="1600" b="1"/>
            </a:lvl5pPr>
            <a:lvl6pPr marL="2283831" indent="0">
              <a:buNone/>
              <a:defRPr sz="1600" b="1"/>
            </a:lvl6pPr>
            <a:lvl7pPr marL="2740580" indent="0">
              <a:buNone/>
              <a:defRPr sz="1600" b="1"/>
            </a:lvl7pPr>
            <a:lvl8pPr marL="3197333" indent="0">
              <a:buNone/>
              <a:defRPr sz="1600" b="1"/>
            </a:lvl8pPr>
            <a:lvl9pPr marL="36540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6" y="2174874"/>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10/31/2024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118328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10/31/2024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1699555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10/31/2024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1585167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752" indent="0">
              <a:buNone/>
              <a:defRPr sz="1200"/>
            </a:lvl2pPr>
            <a:lvl3pPr marL="913525" indent="0">
              <a:buNone/>
              <a:defRPr sz="1100"/>
            </a:lvl3pPr>
            <a:lvl4pPr marL="1370291" indent="0">
              <a:buNone/>
              <a:defRPr sz="900"/>
            </a:lvl4pPr>
            <a:lvl5pPr marL="1827055" indent="0">
              <a:buNone/>
              <a:defRPr sz="900"/>
            </a:lvl5pPr>
            <a:lvl6pPr marL="2283831" indent="0">
              <a:buNone/>
              <a:defRPr sz="900"/>
            </a:lvl6pPr>
            <a:lvl7pPr marL="2740580" indent="0">
              <a:buNone/>
              <a:defRPr sz="900"/>
            </a:lvl7pPr>
            <a:lvl8pPr marL="3197333" indent="0">
              <a:buNone/>
              <a:defRPr sz="900"/>
            </a:lvl8pPr>
            <a:lvl9pPr marL="36540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10/31/2024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2283756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752" indent="0">
              <a:buNone/>
              <a:defRPr sz="2800"/>
            </a:lvl2pPr>
            <a:lvl3pPr marL="913525" indent="0">
              <a:buNone/>
              <a:defRPr sz="2400"/>
            </a:lvl3pPr>
            <a:lvl4pPr marL="1370291" indent="0">
              <a:buNone/>
              <a:defRPr sz="2000"/>
            </a:lvl4pPr>
            <a:lvl5pPr marL="1827055" indent="0">
              <a:buNone/>
              <a:defRPr sz="2000"/>
            </a:lvl5pPr>
            <a:lvl6pPr marL="2283831" indent="0">
              <a:buNone/>
              <a:defRPr sz="2000"/>
            </a:lvl6pPr>
            <a:lvl7pPr marL="2740580" indent="0">
              <a:buNone/>
              <a:defRPr sz="2000"/>
            </a:lvl7pPr>
            <a:lvl8pPr marL="3197333" indent="0">
              <a:buNone/>
              <a:defRPr sz="2000"/>
            </a:lvl8pPr>
            <a:lvl9pPr marL="3654083" indent="0">
              <a:buNone/>
              <a:defRPr sz="2000"/>
            </a:lvl9pPr>
          </a:lstStyle>
          <a:p>
            <a:pPr lvl="0"/>
            <a:endParaRPr lang="en-US" noProof="0"/>
          </a:p>
        </p:txBody>
      </p:sp>
      <p:sp>
        <p:nvSpPr>
          <p:cNvPr id="4" name="Text Placeholder 3"/>
          <p:cNvSpPr>
            <a:spLocks noGrp="1"/>
          </p:cNvSpPr>
          <p:nvPr>
            <p:ph type="body" sz="half" idx="2"/>
          </p:nvPr>
        </p:nvSpPr>
        <p:spPr>
          <a:xfrm>
            <a:off x="2389717" y="5367367"/>
            <a:ext cx="7315200" cy="804863"/>
          </a:xfrm>
        </p:spPr>
        <p:txBody>
          <a:bodyPr/>
          <a:lstStyle>
            <a:lvl1pPr marL="0" indent="0">
              <a:buNone/>
              <a:defRPr sz="1500"/>
            </a:lvl1pPr>
            <a:lvl2pPr marL="456752" indent="0">
              <a:buNone/>
              <a:defRPr sz="1200"/>
            </a:lvl2pPr>
            <a:lvl3pPr marL="913525" indent="0">
              <a:buNone/>
              <a:defRPr sz="1100"/>
            </a:lvl3pPr>
            <a:lvl4pPr marL="1370291" indent="0">
              <a:buNone/>
              <a:defRPr sz="900"/>
            </a:lvl4pPr>
            <a:lvl5pPr marL="1827055" indent="0">
              <a:buNone/>
              <a:defRPr sz="900"/>
            </a:lvl5pPr>
            <a:lvl6pPr marL="2283831" indent="0">
              <a:buNone/>
              <a:defRPr sz="900"/>
            </a:lvl6pPr>
            <a:lvl7pPr marL="2740580" indent="0">
              <a:buNone/>
              <a:defRPr sz="900"/>
            </a:lvl7pPr>
            <a:lvl8pPr marL="3197333" indent="0">
              <a:buNone/>
              <a:defRPr sz="900"/>
            </a:lvl8pPr>
            <a:lvl9pPr marL="36540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10/31/2024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300629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3824406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3C5C46-425D-4430-A476-AE35FFC526CA}"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2950275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4"/>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346408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43814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3"/>
            <a:ext cx="7070400" cy="1082800"/>
          </a:xfrm>
          <a:prstGeom prst="rect">
            <a:avLst/>
          </a:prstGeom>
        </p:spPr>
        <p:txBody>
          <a:bodyPr spcFirstLastPara="1" wrap="square" lIns="91342" tIns="91342" rIns="91342" bIns="91342"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601" y="4135506"/>
            <a:ext cx="4323607" cy="389695"/>
          </a:xfrm>
          <a:prstGeom prst="rect">
            <a:avLst/>
          </a:prstGeom>
        </p:spPr>
        <p:txBody>
          <a:bodyPr spcFirstLastPara="1" wrap="square" lIns="91342" tIns="91342" rIns="91342" bIns="91342"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333945798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7014" indent="0" algn="ctr">
              <a:buNone/>
              <a:defRPr sz="2000"/>
            </a:lvl2pPr>
            <a:lvl3pPr marL="914025" indent="0" algn="ctr">
              <a:buNone/>
              <a:defRPr sz="1700"/>
            </a:lvl3pPr>
            <a:lvl4pPr marL="1371039" indent="0" algn="ctr">
              <a:buNone/>
              <a:defRPr sz="1600"/>
            </a:lvl4pPr>
            <a:lvl5pPr marL="1828052" indent="0" algn="ctr">
              <a:buNone/>
              <a:defRPr sz="1600"/>
            </a:lvl5pPr>
            <a:lvl6pPr marL="2285065" indent="0" algn="ctr">
              <a:buNone/>
              <a:defRPr sz="1600"/>
            </a:lvl6pPr>
            <a:lvl7pPr marL="2742076" indent="0" algn="ctr">
              <a:buNone/>
              <a:defRPr sz="1600"/>
            </a:lvl7pPr>
            <a:lvl8pPr marL="3199092" indent="0" algn="ctr">
              <a:buNone/>
              <a:defRPr sz="1600"/>
            </a:lvl8pPr>
            <a:lvl9pPr marL="365610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02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261546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02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4809923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7014" indent="0">
              <a:buNone/>
              <a:defRPr sz="2000">
                <a:solidFill>
                  <a:schemeClr val="tx1">
                    <a:tint val="75000"/>
                  </a:schemeClr>
                </a:solidFill>
              </a:defRPr>
            </a:lvl2pPr>
            <a:lvl3pPr marL="914025" indent="0">
              <a:buNone/>
              <a:defRPr sz="1700">
                <a:solidFill>
                  <a:schemeClr val="tx1">
                    <a:tint val="75000"/>
                  </a:schemeClr>
                </a:solidFill>
              </a:defRPr>
            </a:lvl3pPr>
            <a:lvl4pPr marL="1371039" indent="0">
              <a:buNone/>
              <a:defRPr sz="1600">
                <a:solidFill>
                  <a:schemeClr val="tx1">
                    <a:tint val="75000"/>
                  </a:schemeClr>
                </a:solidFill>
              </a:defRPr>
            </a:lvl4pPr>
            <a:lvl5pPr marL="1828052" indent="0">
              <a:buNone/>
              <a:defRPr sz="1600">
                <a:solidFill>
                  <a:schemeClr val="tx1">
                    <a:tint val="75000"/>
                  </a:schemeClr>
                </a:solidFill>
              </a:defRPr>
            </a:lvl5pPr>
            <a:lvl6pPr marL="2285065" indent="0">
              <a:buNone/>
              <a:defRPr sz="1600">
                <a:solidFill>
                  <a:schemeClr val="tx1">
                    <a:tint val="75000"/>
                  </a:schemeClr>
                </a:solidFill>
              </a:defRPr>
            </a:lvl6pPr>
            <a:lvl7pPr marL="2742076" indent="0">
              <a:buNone/>
              <a:defRPr sz="1600">
                <a:solidFill>
                  <a:schemeClr val="tx1">
                    <a:tint val="75000"/>
                  </a:schemeClr>
                </a:solidFill>
              </a:defRPr>
            </a:lvl7pPr>
            <a:lvl8pPr marL="3199092" indent="0">
              <a:buNone/>
              <a:defRPr sz="1600">
                <a:solidFill>
                  <a:schemeClr val="tx1">
                    <a:tint val="75000"/>
                  </a:schemeClr>
                </a:solidFill>
              </a:defRPr>
            </a:lvl8pPr>
            <a:lvl9pPr marL="3656106"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02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420763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02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26859619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7014" indent="0">
              <a:buNone/>
              <a:defRPr sz="2000" b="1"/>
            </a:lvl2pPr>
            <a:lvl3pPr marL="914025" indent="0">
              <a:buNone/>
              <a:defRPr sz="1700" b="1"/>
            </a:lvl3pPr>
            <a:lvl4pPr marL="1371039" indent="0">
              <a:buNone/>
              <a:defRPr sz="1600" b="1"/>
            </a:lvl4pPr>
            <a:lvl5pPr marL="1828052" indent="0">
              <a:buNone/>
              <a:defRPr sz="1600" b="1"/>
            </a:lvl5pPr>
            <a:lvl6pPr marL="2285065" indent="0">
              <a:buNone/>
              <a:defRPr sz="1600" b="1"/>
            </a:lvl6pPr>
            <a:lvl7pPr marL="2742076" indent="0">
              <a:buNone/>
              <a:defRPr sz="1600" b="1"/>
            </a:lvl7pPr>
            <a:lvl8pPr marL="3199092" indent="0">
              <a:buNone/>
              <a:defRPr sz="1600" b="1"/>
            </a:lvl8pPr>
            <a:lvl9pPr marL="3656106"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7"/>
            <a:ext cx="5183188" cy="823912"/>
          </a:xfrm>
        </p:spPr>
        <p:txBody>
          <a:bodyPr anchor="b"/>
          <a:lstStyle>
            <a:lvl1pPr marL="0" indent="0">
              <a:buNone/>
              <a:defRPr sz="2400" b="1"/>
            </a:lvl1pPr>
            <a:lvl2pPr marL="457014" indent="0">
              <a:buNone/>
              <a:defRPr sz="2000" b="1"/>
            </a:lvl2pPr>
            <a:lvl3pPr marL="914025" indent="0">
              <a:buNone/>
              <a:defRPr sz="1700" b="1"/>
            </a:lvl3pPr>
            <a:lvl4pPr marL="1371039" indent="0">
              <a:buNone/>
              <a:defRPr sz="1600" b="1"/>
            </a:lvl4pPr>
            <a:lvl5pPr marL="1828052" indent="0">
              <a:buNone/>
              <a:defRPr sz="1600" b="1"/>
            </a:lvl5pPr>
            <a:lvl6pPr marL="2285065" indent="0">
              <a:buNone/>
              <a:defRPr sz="1600" b="1"/>
            </a:lvl6pPr>
            <a:lvl7pPr marL="2742076" indent="0">
              <a:buNone/>
              <a:defRPr sz="1600" b="1"/>
            </a:lvl7pPr>
            <a:lvl8pPr marL="3199092" indent="0">
              <a:buNone/>
              <a:defRPr sz="1600" b="1"/>
            </a:lvl8pPr>
            <a:lvl9pPr marL="3656106"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02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1968699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02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166970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C5C46-425D-4430-A476-AE35FFC526CA}"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02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3963326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014" indent="0">
              <a:buNone/>
              <a:defRPr sz="1300"/>
            </a:lvl2pPr>
            <a:lvl3pPr marL="914025" indent="0">
              <a:buNone/>
              <a:defRPr sz="1200"/>
            </a:lvl3pPr>
            <a:lvl4pPr marL="1371039" indent="0">
              <a:buNone/>
              <a:defRPr sz="900"/>
            </a:lvl4pPr>
            <a:lvl5pPr marL="1828052" indent="0">
              <a:buNone/>
              <a:defRPr sz="900"/>
            </a:lvl5pPr>
            <a:lvl6pPr marL="2285065" indent="0">
              <a:buNone/>
              <a:defRPr sz="900"/>
            </a:lvl6pPr>
            <a:lvl7pPr marL="2742076" indent="0">
              <a:buNone/>
              <a:defRPr sz="900"/>
            </a:lvl7pPr>
            <a:lvl8pPr marL="3199092" indent="0">
              <a:buNone/>
              <a:defRPr sz="900"/>
            </a:lvl8pPr>
            <a:lvl9pPr marL="36561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02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728965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29"/>
            <a:ext cx="6172200" cy="4873625"/>
          </a:xfrm>
        </p:spPr>
        <p:txBody>
          <a:bodyPr/>
          <a:lstStyle>
            <a:lvl1pPr marL="0" indent="0">
              <a:buNone/>
              <a:defRPr sz="3200"/>
            </a:lvl1pPr>
            <a:lvl2pPr marL="457014" indent="0">
              <a:buNone/>
              <a:defRPr sz="2800"/>
            </a:lvl2pPr>
            <a:lvl3pPr marL="914025" indent="0">
              <a:buNone/>
              <a:defRPr sz="2400"/>
            </a:lvl3pPr>
            <a:lvl4pPr marL="1371039" indent="0">
              <a:buNone/>
              <a:defRPr sz="2000"/>
            </a:lvl4pPr>
            <a:lvl5pPr marL="1828052" indent="0">
              <a:buNone/>
              <a:defRPr sz="2000"/>
            </a:lvl5pPr>
            <a:lvl6pPr marL="2285065" indent="0">
              <a:buNone/>
              <a:defRPr sz="2000"/>
            </a:lvl6pPr>
            <a:lvl7pPr marL="2742076" indent="0">
              <a:buNone/>
              <a:defRPr sz="2000"/>
            </a:lvl7pPr>
            <a:lvl8pPr marL="3199092" indent="0">
              <a:buNone/>
              <a:defRPr sz="2000"/>
            </a:lvl8pPr>
            <a:lvl9pPr marL="3656106"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014" indent="0">
              <a:buNone/>
              <a:defRPr sz="1300"/>
            </a:lvl2pPr>
            <a:lvl3pPr marL="914025" indent="0">
              <a:buNone/>
              <a:defRPr sz="1200"/>
            </a:lvl3pPr>
            <a:lvl4pPr marL="1371039" indent="0">
              <a:buNone/>
              <a:defRPr sz="900"/>
            </a:lvl4pPr>
            <a:lvl5pPr marL="1828052" indent="0">
              <a:buNone/>
              <a:defRPr sz="900"/>
            </a:lvl5pPr>
            <a:lvl6pPr marL="2285065" indent="0">
              <a:buNone/>
              <a:defRPr sz="900"/>
            </a:lvl6pPr>
            <a:lvl7pPr marL="2742076" indent="0">
              <a:buNone/>
              <a:defRPr sz="900"/>
            </a:lvl7pPr>
            <a:lvl8pPr marL="3199092" indent="0">
              <a:buNone/>
              <a:defRPr sz="900"/>
            </a:lvl8pPr>
            <a:lvl9pPr marL="36561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02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26325803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02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1531917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3"/>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8" y="365133"/>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25"/>
            <a:fld id="{B54AE3A7-20DA-48F3-81C3-2C954A8690AA}" type="datetimeFigureOut">
              <a:rPr lang="en-US" smtClean="0">
                <a:solidFill>
                  <a:prstClr val="black">
                    <a:tint val="75000"/>
                  </a:prstClr>
                </a:solidFill>
              </a:rPr>
              <a:pPr defTabSz="914025"/>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02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25"/>
            <a:fld id="{ABDE023C-A976-4855-B18A-9D29296741E9}" type="slidenum">
              <a:rPr lang="en-US" smtClean="0">
                <a:solidFill>
                  <a:prstClr val="black">
                    <a:tint val="75000"/>
                  </a:prstClr>
                </a:solidFill>
              </a:rPr>
              <a:pPr defTabSz="914025"/>
              <a:t>‹#›</a:t>
            </a:fld>
            <a:endParaRPr lang="en-US">
              <a:solidFill>
                <a:prstClr val="black">
                  <a:tint val="75000"/>
                </a:prstClr>
              </a:solidFill>
            </a:endParaRPr>
          </a:p>
        </p:txBody>
      </p:sp>
    </p:spTree>
    <p:extLst>
      <p:ext uri="{BB962C8B-B14F-4D97-AF65-F5344CB8AC3E}">
        <p14:creationId xmlns:p14="http://schemas.microsoft.com/office/powerpoint/2010/main" val="570141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50" tIns="121850" rIns="121850" bIns="121850" anchor="ctr" anchorCtr="0">
            <a:noAutofit/>
          </a:bodyPr>
          <a:lstStyle>
            <a:lvl1pPr lvl="0">
              <a:spcBef>
                <a:spcPts val="0"/>
              </a:spcBef>
              <a:spcAft>
                <a:spcPts val="0"/>
              </a:spcAft>
              <a:buSzPts val="4800"/>
              <a:buNone/>
              <a:defRPr sz="6500"/>
            </a:lvl1pPr>
            <a:lvl2pPr lvl="1">
              <a:spcBef>
                <a:spcPts val="0"/>
              </a:spcBef>
              <a:spcAft>
                <a:spcPts val="0"/>
              </a:spcAft>
              <a:buSzPts val="4800"/>
              <a:buNone/>
              <a:defRPr sz="6500"/>
            </a:lvl2pPr>
            <a:lvl3pPr lvl="2">
              <a:spcBef>
                <a:spcPts val="0"/>
              </a:spcBef>
              <a:spcAft>
                <a:spcPts val="0"/>
              </a:spcAft>
              <a:buSzPts val="4800"/>
              <a:buNone/>
              <a:defRPr sz="6500"/>
            </a:lvl3pPr>
            <a:lvl4pPr lvl="3">
              <a:spcBef>
                <a:spcPts val="0"/>
              </a:spcBef>
              <a:spcAft>
                <a:spcPts val="0"/>
              </a:spcAft>
              <a:buSzPts val="4800"/>
              <a:buNone/>
              <a:defRPr sz="6500"/>
            </a:lvl4pPr>
            <a:lvl5pPr lvl="4">
              <a:spcBef>
                <a:spcPts val="0"/>
              </a:spcBef>
              <a:spcAft>
                <a:spcPts val="0"/>
              </a:spcAft>
              <a:buSzPts val="4800"/>
              <a:buNone/>
              <a:defRPr sz="6500"/>
            </a:lvl5pPr>
            <a:lvl6pPr lvl="5">
              <a:spcBef>
                <a:spcPts val="0"/>
              </a:spcBef>
              <a:spcAft>
                <a:spcPts val="0"/>
              </a:spcAft>
              <a:buSzPts val="4800"/>
              <a:buNone/>
              <a:defRPr sz="6500"/>
            </a:lvl6pPr>
            <a:lvl7pPr lvl="6">
              <a:spcBef>
                <a:spcPts val="0"/>
              </a:spcBef>
              <a:spcAft>
                <a:spcPts val="0"/>
              </a:spcAft>
              <a:buSzPts val="4800"/>
              <a:buNone/>
              <a:defRPr sz="6500"/>
            </a:lvl7pPr>
            <a:lvl8pPr lvl="7">
              <a:spcBef>
                <a:spcPts val="0"/>
              </a:spcBef>
              <a:spcAft>
                <a:spcPts val="0"/>
              </a:spcAft>
              <a:buSzPts val="4800"/>
              <a:buNone/>
              <a:defRPr sz="6500"/>
            </a:lvl8pPr>
            <a:lvl9pPr lvl="8">
              <a:spcBef>
                <a:spcPts val="0"/>
              </a:spcBef>
              <a:spcAft>
                <a:spcPts val="0"/>
              </a:spcAft>
              <a:buSzPts val="4800"/>
              <a:buNone/>
              <a:defRPr sz="6500"/>
            </a:lvl9pPr>
          </a:lstStyle>
          <a:p>
            <a:endParaRPr/>
          </a:p>
        </p:txBody>
      </p:sp>
      <p:sp>
        <p:nvSpPr>
          <p:cNvPr id="34" name="Google Shape;34;p8"/>
          <p:cNvSpPr txBox="1">
            <a:spLocks noGrp="1"/>
          </p:cNvSpPr>
          <p:nvPr>
            <p:ph type="sldNum" idx="12"/>
          </p:nvPr>
        </p:nvSpPr>
        <p:spPr>
          <a:xfrm>
            <a:off x="11296610" y="6217623"/>
            <a:ext cx="731600" cy="524800"/>
          </a:xfrm>
          <a:prstGeom prst="rect">
            <a:avLst/>
          </a:prstGeom>
        </p:spPr>
        <p:txBody>
          <a:bodyPr spcFirstLastPara="1" wrap="square" lIns="121850" tIns="121850" rIns="121850" bIns="1218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053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2400"/>
            </a:lvl1pPr>
            <a:lvl2pPr marL="456894" indent="0" algn="ctr">
              <a:buNone/>
              <a:defRPr sz="2000"/>
            </a:lvl2pPr>
            <a:lvl3pPr marL="913799" indent="0" algn="ctr">
              <a:buNone/>
              <a:defRPr sz="1900"/>
            </a:lvl3pPr>
            <a:lvl4pPr marL="1370700" indent="0" algn="ctr">
              <a:buNone/>
              <a:defRPr sz="1600"/>
            </a:lvl4pPr>
            <a:lvl5pPr marL="1827599" indent="0" algn="ctr">
              <a:buNone/>
              <a:defRPr sz="1600"/>
            </a:lvl5pPr>
            <a:lvl6pPr marL="2284503" indent="0" algn="ctr">
              <a:buNone/>
              <a:defRPr sz="1600"/>
            </a:lvl6pPr>
            <a:lvl7pPr marL="2741397" indent="0" algn="ctr">
              <a:buNone/>
              <a:defRPr sz="1600"/>
            </a:lvl7pPr>
            <a:lvl8pPr marL="3198291" indent="0" algn="ctr">
              <a:buNone/>
              <a:defRPr sz="1600"/>
            </a:lvl8pPr>
            <a:lvl9pPr marL="365518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18141432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2797468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400">
                <a:solidFill>
                  <a:schemeClr val="tx1">
                    <a:tint val="75000"/>
                  </a:schemeClr>
                </a:solidFill>
              </a:defRPr>
            </a:lvl1pPr>
            <a:lvl2pPr marL="456894" indent="0">
              <a:buNone/>
              <a:defRPr sz="2000">
                <a:solidFill>
                  <a:schemeClr val="tx1">
                    <a:tint val="75000"/>
                  </a:schemeClr>
                </a:solidFill>
              </a:defRPr>
            </a:lvl2pPr>
            <a:lvl3pPr marL="913799" indent="0">
              <a:buNone/>
              <a:defRPr sz="1900">
                <a:solidFill>
                  <a:schemeClr val="tx1">
                    <a:tint val="75000"/>
                  </a:schemeClr>
                </a:solidFill>
              </a:defRPr>
            </a:lvl3pPr>
            <a:lvl4pPr marL="1370700" indent="0">
              <a:buNone/>
              <a:defRPr sz="1600">
                <a:solidFill>
                  <a:schemeClr val="tx1">
                    <a:tint val="75000"/>
                  </a:schemeClr>
                </a:solidFill>
              </a:defRPr>
            </a:lvl4pPr>
            <a:lvl5pPr marL="1827599" indent="0">
              <a:buNone/>
              <a:defRPr sz="1600">
                <a:solidFill>
                  <a:schemeClr val="tx1">
                    <a:tint val="75000"/>
                  </a:schemeClr>
                </a:solidFill>
              </a:defRPr>
            </a:lvl5pPr>
            <a:lvl6pPr marL="2284503" indent="0">
              <a:buNone/>
              <a:defRPr sz="1600">
                <a:solidFill>
                  <a:schemeClr val="tx1">
                    <a:tint val="75000"/>
                  </a:schemeClr>
                </a:solidFill>
              </a:defRPr>
            </a:lvl6pPr>
            <a:lvl7pPr marL="2741397" indent="0">
              <a:buNone/>
              <a:defRPr sz="1600">
                <a:solidFill>
                  <a:schemeClr val="tx1">
                    <a:tint val="75000"/>
                  </a:schemeClr>
                </a:solidFill>
              </a:defRPr>
            </a:lvl7pPr>
            <a:lvl8pPr marL="3198291" indent="0">
              <a:buNone/>
              <a:defRPr sz="1600">
                <a:solidFill>
                  <a:schemeClr val="tx1">
                    <a:tint val="75000"/>
                  </a:schemeClr>
                </a:solidFill>
              </a:defRPr>
            </a:lvl8pPr>
            <a:lvl9pPr marL="365518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4117815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2074736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4766741" y="273060"/>
            <a:ext cx="6815667" cy="5853113"/>
          </a:xfrm>
        </p:spPr>
        <p:txBody>
          <a:bodyPr/>
          <a:lstStyle>
            <a:lvl1pPr>
              <a:defRPr sz="3000"/>
            </a:lvl1pPr>
            <a:lvl2pPr>
              <a:defRPr sz="26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2400" b="1"/>
            </a:lvl1pPr>
            <a:lvl2pPr marL="456894" indent="0">
              <a:buNone/>
              <a:defRPr sz="2000" b="1"/>
            </a:lvl2pPr>
            <a:lvl3pPr marL="913799" indent="0">
              <a:buNone/>
              <a:defRPr sz="1900" b="1"/>
            </a:lvl3pPr>
            <a:lvl4pPr marL="1370700" indent="0">
              <a:buNone/>
              <a:defRPr sz="1600" b="1"/>
            </a:lvl4pPr>
            <a:lvl5pPr marL="1827599" indent="0">
              <a:buNone/>
              <a:defRPr sz="1600" b="1"/>
            </a:lvl5pPr>
            <a:lvl6pPr marL="2284503" indent="0">
              <a:buNone/>
              <a:defRPr sz="1600" b="1"/>
            </a:lvl6pPr>
            <a:lvl7pPr marL="2741397" indent="0">
              <a:buNone/>
              <a:defRPr sz="1600" b="1"/>
            </a:lvl7pPr>
            <a:lvl8pPr marL="3198291" indent="0">
              <a:buNone/>
              <a:defRPr sz="1600" b="1"/>
            </a:lvl8pPr>
            <a:lvl9pPr marL="365518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6894" indent="0">
              <a:buNone/>
              <a:defRPr sz="2000" b="1"/>
            </a:lvl2pPr>
            <a:lvl3pPr marL="913799" indent="0">
              <a:buNone/>
              <a:defRPr sz="1900" b="1"/>
            </a:lvl3pPr>
            <a:lvl4pPr marL="1370700" indent="0">
              <a:buNone/>
              <a:defRPr sz="1600" b="1"/>
            </a:lvl4pPr>
            <a:lvl5pPr marL="1827599" indent="0">
              <a:buNone/>
              <a:defRPr sz="1600" b="1"/>
            </a:lvl5pPr>
            <a:lvl6pPr marL="2284503" indent="0">
              <a:buNone/>
              <a:defRPr sz="1600" b="1"/>
            </a:lvl6pPr>
            <a:lvl7pPr marL="2741397" indent="0">
              <a:buNone/>
              <a:defRPr sz="1600" b="1"/>
            </a:lvl7pPr>
            <a:lvl8pPr marL="3198291" indent="0">
              <a:buNone/>
              <a:defRPr sz="1600" b="1"/>
            </a:lvl8pPr>
            <a:lvl9pPr marL="3655188"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3799"/>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31487674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3799"/>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39788842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3799"/>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34070053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4" indent="0">
              <a:buNone/>
              <a:defRPr sz="1500"/>
            </a:lvl2pPr>
            <a:lvl3pPr marL="913799" indent="0">
              <a:buNone/>
              <a:defRPr sz="1200"/>
            </a:lvl3pPr>
            <a:lvl4pPr marL="1370700" indent="0">
              <a:buNone/>
              <a:defRPr sz="1100"/>
            </a:lvl4pPr>
            <a:lvl5pPr marL="1827599" indent="0">
              <a:buNone/>
              <a:defRPr sz="1100"/>
            </a:lvl5pPr>
            <a:lvl6pPr marL="2284503" indent="0">
              <a:buNone/>
              <a:defRPr sz="1100"/>
            </a:lvl6pPr>
            <a:lvl7pPr marL="2741397" indent="0">
              <a:buNone/>
              <a:defRPr sz="1100"/>
            </a:lvl7pPr>
            <a:lvl8pPr marL="3198291" indent="0">
              <a:buNone/>
              <a:defRPr sz="1100"/>
            </a:lvl8pPr>
            <a:lvl9pPr marL="365518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2240579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90" y="987444"/>
            <a:ext cx="6172200" cy="4873625"/>
          </a:xfrm>
        </p:spPr>
        <p:txBody>
          <a:bodyPr/>
          <a:lstStyle>
            <a:lvl1pPr marL="0" indent="0">
              <a:buNone/>
              <a:defRPr sz="3200"/>
            </a:lvl1pPr>
            <a:lvl2pPr marL="456894" indent="0">
              <a:buNone/>
              <a:defRPr sz="2800"/>
            </a:lvl2pPr>
            <a:lvl3pPr marL="913799" indent="0">
              <a:buNone/>
              <a:defRPr sz="2400"/>
            </a:lvl3pPr>
            <a:lvl4pPr marL="1370700" indent="0">
              <a:buNone/>
              <a:defRPr sz="2000"/>
            </a:lvl4pPr>
            <a:lvl5pPr marL="1827599" indent="0">
              <a:buNone/>
              <a:defRPr sz="2000"/>
            </a:lvl5pPr>
            <a:lvl6pPr marL="2284503" indent="0">
              <a:buNone/>
              <a:defRPr sz="2000"/>
            </a:lvl6pPr>
            <a:lvl7pPr marL="2741397" indent="0">
              <a:buNone/>
              <a:defRPr sz="2000"/>
            </a:lvl7pPr>
            <a:lvl8pPr marL="3198291" indent="0">
              <a:buNone/>
              <a:defRPr sz="2000"/>
            </a:lvl8pPr>
            <a:lvl9pPr marL="3655188"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4" indent="0">
              <a:buNone/>
              <a:defRPr sz="1500"/>
            </a:lvl2pPr>
            <a:lvl3pPr marL="913799" indent="0">
              <a:buNone/>
              <a:defRPr sz="1200"/>
            </a:lvl3pPr>
            <a:lvl4pPr marL="1370700" indent="0">
              <a:buNone/>
              <a:defRPr sz="1100"/>
            </a:lvl4pPr>
            <a:lvl5pPr marL="1827599" indent="0">
              <a:buNone/>
              <a:defRPr sz="1100"/>
            </a:lvl5pPr>
            <a:lvl6pPr marL="2284503" indent="0">
              <a:buNone/>
              <a:defRPr sz="1100"/>
            </a:lvl6pPr>
            <a:lvl7pPr marL="2741397" indent="0">
              <a:buNone/>
              <a:defRPr sz="1100"/>
            </a:lvl7pPr>
            <a:lvl8pPr marL="3198291" indent="0">
              <a:buNone/>
              <a:defRPr sz="1100"/>
            </a:lvl8pPr>
            <a:lvl9pPr marL="3655188"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3799"/>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42397759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1356135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46"/>
            <a:ext cx="2628901"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11" y="365146"/>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3799"/>
            <a:fld id="{B54AE3A7-20DA-48F3-81C3-2C954A8690AA}" type="datetimeFigureOut">
              <a:rPr lang="en-US" smtClean="0">
                <a:solidFill>
                  <a:prstClr val="black">
                    <a:tint val="75000"/>
                  </a:prstClr>
                </a:solidFill>
              </a:rPr>
              <a:pPr defTabSz="913799"/>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3799"/>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3799"/>
            <a:fld id="{ABDE023C-A976-4855-B18A-9D29296741E9}" type="slidenum">
              <a:rPr lang="en-US" smtClean="0">
                <a:solidFill>
                  <a:prstClr val="black">
                    <a:tint val="75000"/>
                  </a:prstClr>
                </a:solidFill>
              </a:rPr>
              <a:pPr defTabSz="913799"/>
              <a:t>‹#›</a:t>
            </a:fld>
            <a:endParaRPr lang="en-US">
              <a:solidFill>
                <a:prstClr val="black">
                  <a:tint val="75000"/>
                </a:prstClr>
              </a:solidFill>
            </a:endParaRPr>
          </a:p>
        </p:txBody>
      </p:sp>
    </p:spTree>
    <p:extLst>
      <p:ext uri="{BB962C8B-B14F-4D97-AF65-F5344CB8AC3E}">
        <p14:creationId xmlns:p14="http://schemas.microsoft.com/office/powerpoint/2010/main" val="4076403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23" tIns="121823" rIns="121823" bIns="121823" anchor="ctr" anchorCtr="0">
            <a:noAutofit/>
          </a:bodyPr>
          <a:lstStyle>
            <a:lvl1pPr lvl="0">
              <a:spcBef>
                <a:spcPts val="0"/>
              </a:spcBef>
              <a:spcAft>
                <a:spcPts val="0"/>
              </a:spcAft>
              <a:buSzPts val="4800"/>
              <a:buNone/>
              <a:defRPr sz="6500"/>
            </a:lvl1pPr>
            <a:lvl2pPr lvl="1">
              <a:spcBef>
                <a:spcPts val="0"/>
              </a:spcBef>
              <a:spcAft>
                <a:spcPts val="0"/>
              </a:spcAft>
              <a:buSzPts val="4800"/>
              <a:buNone/>
              <a:defRPr sz="6500"/>
            </a:lvl2pPr>
            <a:lvl3pPr lvl="2">
              <a:spcBef>
                <a:spcPts val="0"/>
              </a:spcBef>
              <a:spcAft>
                <a:spcPts val="0"/>
              </a:spcAft>
              <a:buSzPts val="4800"/>
              <a:buNone/>
              <a:defRPr sz="6500"/>
            </a:lvl3pPr>
            <a:lvl4pPr lvl="3">
              <a:spcBef>
                <a:spcPts val="0"/>
              </a:spcBef>
              <a:spcAft>
                <a:spcPts val="0"/>
              </a:spcAft>
              <a:buSzPts val="4800"/>
              <a:buNone/>
              <a:defRPr sz="6500"/>
            </a:lvl4pPr>
            <a:lvl5pPr lvl="4">
              <a:spcBef>
                <a:spcPts val="0"/>
              </a:spcBef>
              <a:spcAft>
                <a:spcPts val="0"/>
              </a:spcAft>
              <a:buSzPts val="4800"/>
              <a:buNone/>
              <a:defRPr sz="6500"/>
            </a:lvl5pPr>
            <a:lvl6pPr lvl="5">
              <a:spcBef>
                <a:spcPts val="0"/>
              </a:spcBef>
              <a:spcAft>
                <a:spcPts val="0"/>
              </a:spcAft>
              <a:buSzPts val="4800"/>
              <a:buNone/>
              <a:defRPr sz="6500"/>
            </a:lvl6pPr>
            <a:lvl7pPr lvl="6">
              <a:spcBef>
                <a:spcPts val="0"/>
              </a:spcBef>
              <a:spcAft>
                <a:spcPts val="0"/>
              </a:spcAft>
              <a:buSzPts val="4800"/>
              <a:buNone/>
              <a:defRPr sz="6500"/>
            </a:lvl7pPr>
            <a:lvl8pPr lvl="7">
              <a:spcBef>
                <a:spcPts val="0"/>
              </a:spcBef>
              <a:spcAft>
                <a:spcPts val="0"/>
              </a:spcAft>
              <a:buSzPts val="4800"/>
              <a:buNone/>
              <a:defRPr sz="6500"/>
            </a:lvl8pPr>
            <a:lvl9pPr lvl="8">
              <a:spcBef>
                <a:spcPts val="0"/>
              </a:spcBef>
              <a:spcAft>
                <a:spcPts val="0"/>
              </a:spcAft>
              <a:buSzPts val="4800"/>
              <a:buNone/>
              <a:defRPr sz="6500"/>
            </a:lvl9pPr>
          </a:lstStyle>
          <a:p>
            <a:endParaRPr/>
          </a:p>
        </p:txBody>
      </p:sp>
      <p:sp>
        <p:nvSpPr>
          <p:cNvPr id="34" name="Google Shape;34;p8"/>
          <p:cNvSpPr txBox="1">
            <a:spLocks noGrp="1"/>
          </p:cNvSpPr>
          <p:nvPr>
            <p:ph type="sldNum" idx="12"/>
          </p:nvPr>
        </p:nvSpPr>
        <p:spPr>
          <a:xfrm>
            <a:off x="11296610" y="6217623"/>
            <a:ext cx="731600" cy="524800"/>
          </a:xfrm>
          <a:prstGeom prst="rect">
            <a:avLst/>
          </a:prstGeom>
        </p:spPr>
        <p:txBody>
          <a:bodyPr spcFirstLastPara="1" wrap="square" lIns="121823" tIns="121823" rIns="121823" bIns="1218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402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p:spPr>
        <p:txBody>
          <a:bodyPr anchor="b"/>
          <a:lstStyle>
            <a:lvl1pPr algn="ctr">
              <a:defRPr sz="4400"/>
            </a:lvl1pPr>
          </a:lstStyle>
          <a:p>
            <a:r>
              <a:rPr lang="en-US"/>
              <a:t>Click to edit Master title style</a:t>
            </a:r>
          </a:p>
        </p:txBody>
      </p:sp>
      <p:sp>
        <p:nvSpPr>
          <p:cNvPr id="3" name="Subtitle 2"/>
          <p:cNvSpPr>
            <a:spLocks noGrp="1"/>
          </p:cNvSpPr>
          <p:nvPr>
            <p:ph type="subTitle" idx="1"/>
          </p:nvPr>
        </p:nvSpPr>
        <p:spPr>
          <a:xfrm>
            <a:off x="1524000" y="3602044"/>
            <a:ext cx="9144000" cy="1655763"/>
          </a:xfrm>
        </p:spPr>
        <p:txBody>
          <a:bodyPr/>
          <a:lstStyle>
            <a:lvl1pPr marL="0" indent="0" algn="ctr">
              <a:buNone/>
              <a:defRPr sz="1900"/>
            </a:lvl1pPr>
            <a:lvl2pPr marL="342728" indent="0" algn="ctr">
              <a:buNone/>
              <a:defRPr sz="1500"/>
            </a:lvl2pPr>
            <a:lvl3pPr marL="685455" indent="0" algn="ctr">
              <a:buNone/>
              <a:defRPr sz="1300"/>
            </a:lvl3pPr>
            <a:lvl4pPr marL="1028177" indent="0" algn="ctr">
              <a:buNone/>
              <a:defRPr sz="1200"/>
            </a:lvl4pPr>
            <a:lvl5pPr marL="1370904" indent="0" algn="ctr">
              <a:buNone/>
              <a:defRPr sz="1200"/>
            </a:lvl5pPr>
            <a:lvl6pPr marL="1713631" indent="0" algn="ctr">
              <a:buNone/>
              <a:defRPr sz="1200"/>
            </a:lvl6pPr>
            <a:lvl7pPr marL="2056352" indent="0" algn="ctr">
              <a:buNone/>
              <a:defRPr sz="1200"/>
            </a:lvl7pPr>
            <a:lvl8pPr marL="2399078" indent="0" algn="ctr">
              <a:buNone/>
              <a:defRPr sz="1200"/>
            </a:lvl8pPr>
            <a:lvl9pPr marL="274180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3375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2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11272" indent="0">
              <a:buNone/>
              <a:defRPr sz="2600"/>
            </a:lvl2pPr>
            <a:lvl3pPr marL="822541" indent="0">
              <a:buNone/>
              <a:defRPr sz="2200"/>
            </a:lvl3pPr>
            <a:lvl4pPr marL="1233811" indent="0">
              <a:buNone/>
              <a:defRPr sz="1900"/>
            </a:lvl4pPr>
            <a:lvl5pPr marL="1645084" indent="0">
              <a:buNone/>
              <a:defRPr sz="1900"/>
            </a:lvl5pPr>
            <a:lvl6pPr marL="2056352" indent="0">
              <a:buNone/>
              <a:defRPr sz="1900"/>
            </a:lvl6pPr>
            <a:lvl7pPr marL="2467626" indent="0">
              <a:buNone/>
              <a:defRPr sz="1900"/>
            </a:lvl7pPr>
            <a:lvl8pPr marL="2878895" indent="0">
              <a:buNone/>
              <a:defRPr sz="1900"/>
            </a:lvl8pPr>
            <a:lvl9pPr marL="3290164" indent="0">
              <a:buNone/>
              <a:defRPr sz="1900"/>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200"/>
            </a:lvl1pPr>
            <a:lvl2pPr marL="411272" indent="0">
              <a:buNone/>
              <a:defRPr sz="1100"/>
            </a:lvl2pPr>
            <a:lvl3pPr marL="822541" indent="0">
              <a:buNone/>
              <a:defRPr sz="900"/>
            </a:lvl3pPr>
            <a:lvl4pPr marL="1233811" indent="0">
              <a:buNone/>
              <a:defRPr sz="800"/>
            </a:lvl4pPr>
            <a:lvl5pPr marL="1645084" indent="0">
              <a:buNone/>
              <a:defRPr sz="800"/>
            </a:lvl5pPr>
            <a:lvl6pPr marL="2056352" indent="0">
              <a:buNone/>
              <a:defRPr sz="800"/>
            </a:lvl6pPr>
            <a:lvl7pPr marL="2467626" indent="0">
              <a:buNone/>
              <a:defRPr sz="800"/>
            </a:lvl7pPr>
            <a:lvl8pPr marL="2878895" indent="0">
              <a:buNone/>
              <a:defRPr sz="800"/>
            </a:lvl8pPr>
            <a:lvl9pPr marL="329016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D3C5C46-425D-4430-A476-AE35FFC526CA}"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BC6A5E-20A7-4B6B-8099-2979AA3368A4}"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5"/>
            <a:ext cx="10515600" cy="2852737"/>
          </a:xfrm>
        </p:spPr>
        <p:txBody>
          <a:bodyPr anchor="b"/>
          <a:lstStyle>
            <a:lvl1pPr>
              <a:defRPr sz="4400"/>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1900">
                <a:solidFill>
                  <a:schemeClr val="tx1">
                    <a:tint val="75000"/>
                  </a:schemeClr>
                </a:solidFill>
              </a:defRPr>
            </a:lvl1pPr>
            <a:lvl2pPr marL="342728" indent="0">
              <a:buNone/>
              <a:defRPr sz="1500">
                <a:solidFill>
                  <a:schemeClr val="tx1">
                    <a:tint val="75000"/>
                  </a:schemeClr>
                </a:solidFill>
              </a:defRPr>
            </a:lvl2pPr>
            <a:lvl3pPr marL="685455" indent="0">
              <a:buNone/>
              <a:defRPr sz="1300">
                <a:solidFill>
                  <a:schemeClr val="tx1">
                    <a:tint val="75000"/>
                  </a:schemeClr>
                </a:solidFill>
              </a:defRPr>
            </a:lvl3pPr>
            <a:lvl4pPr marL="1028177" indent="0">
              <a:buNone/>
              <a:defRPr sz="1200">
                <a:solidFill>
                  <a:schemeClr val="tx1">
                    <a:tint val="75000"/>
                  </a:schemeClr>
                </a:solidFill>
              </a:defRPr>
            </a:lvl4pPr>
            <a:lvl5pPr marL="1370904" indent="0">
              <a:buNone/>
              <a:defRPr sz="1200">
                <a:solidFill>
                  <a:schemeClr val="tx1">
                    <a:tint val="75000"/>
                  </a:schemeClr>
                </a:solidFill>
              </a:defRPr>
            </a:lvl5pPr>
            <a:lvl6pPr marL="1713631" indent="0">
              <a:buNone/>
              <a:defRPr sz="1200">
                <a:solidFill>
                  <a:schemeClr val="tx1">
                    <a:tint val="75000"/>
                  </a:schemeClr>
                </a:solidFill>
              </a:defRPr>
            </a:lvl6pPr>
            <a:lvl7pPr marL="2056352" indent="0">
              <a:buNone/>
              <a:defRPr sz="1200">
                <a:solidFill>
                  <a:schemeClr val="tx1">
                    <a:tint val="75000"/>
                  </a:schemeClr>
                </a:solidFill>
              </a:defRPr>
            </a:lvl7pPr>
            <a:lvl8pPr marL="2399078" indent="0">
              <a:buNone/>
              <a:defRPr sz="1200">
                <a:solidFill>
                  <a:schemeClr val="tx1">
                    <a:tint val="75000"/>
                  </a:schemeClr>
                </a:solidFill>
              </a:defRPr>
            </a:lvl8pPr>
            <a:lvl9pPr marL="274180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33527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7667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7" y="1600207"/>
            <a:ext cx="537667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2880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7"/>
            <a:ext cx="5157787" cy="823912"/>
          </a:xfrm>
        </p:spPr>
        <p:txBody>
          <a:bodyPr anchor="b"/>
          <a:lstStyle>
            <a:lvl1pPr marL="0" indent="0">
              <a:buNone/>
              <a:defRPr sz="1900" b="1"/>
            </a:lvl1pPr>
            <a:lvl2pPr marL="342728" indent="0">
              <a:buNone/>
              <a:defRPr sz="1500" b="1"/>
            </a:lvl2pPr>
            <a:lvl3pPr marL="685455" indent="0">
              <a:buNone/>
              <a:defRPr sz="1300" b="1"/>
            </a:lvl3pPr>
            <a:lvl4pPr marL="1028177" indent="0">
              <a:buNone/>
              <a:defRPr sz="1200" b="1"/>
            </a:lvl4pPr>
            <a:lvl5pPr marL="1370904" indent="0">
              <a:buNone/>
              <a:defRPr sz="1200" b="1"/>
            </a:lvl5pPr>
            <a:lvl6pPr marL="1713631" indent="0">
              <a:buNone/>
              <a:defRPr sz="1200" b="1"/>
            </a:lvl6pPr>
            <a:lvl7pPr marL="2056352" indent="0">
              <a:buNone/>
              <a:defRPr sz="1200" b="1"/>
            </a:lvl7pPr>
            <a:lvl8pPr marL="2399078" indent="0">
              <a:buNone/>
              <a:defRPr sz="1200" b="1"/>
            </a:lvl8pPr>
            <a:lvl9pPr marL="2741803"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1900" b="1"/>
            </a:lvl1pPr>
            <a:lvl2pPr marL="342728" indent="0">
              <a:buNone/>
              <a:defRPr sz="1500" b="1"/>
            </a:lvl2pPr>
            <a:lvl3pPr marL="685455" indent="0">
              <a:buNone/>
              <a:defRPr sz="1300" b="1"/>
            </a:lvl3pPr>
            <a:lvl4pPr marL="1028177" indent="0">
              <a:buNone/>
              <a:defRPr sz="1200" b="1"/>
            </a:lvl4pPr>
            <a:lvl5pPr marL="1370904" indent="0">
              <a:buNone/>
              <a:defRPr sz="1200" b="1"/>
            </a:lvl5pPr>
            <a:lvl6pPr marL="1713631" indent="0">
              <a:buNone/>
              <a:defRPr sz="1200" b="1"/>
            </a:lvl6pPr>
            <a:lvl7pPr marL="2056352" indent="0">
              <a:buNone/>
              <a:defRPr sz="1200" b="1"/>
            </a:lvl7pPr>
            <a:lvl8pPr marL="2399078" indent="0">
              <a:buNone/>
              <a:defRPr sz="1200" b="1"/>
            </a:lvl8pPr>
            <a:lvl9pPr marL="274180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2432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7359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4246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90" y="987436"/>
            <a:ext cx="6172200" cy="4873625"/>
          </a:xfrm>
        </p:spPr>
        <p:txBody>
          <a:bodyPr/>
          <a:lstStyle>
            <a:lvl1pPr>
              <a:defRPr sz="2400"/>
            </a:lvl1pPr>
            <a:lvl2pPr>
              <a:defRPr sz="22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28" indent="0">
              <a:buNone/>
              <a:defRPr sz="1100"/>
            </a:lvl2pPr>
            <a:lvl3pPr marL="685455" indent="0">
              <a:buNone/>
              <a:defRPr sz="900"/>
            </a:lvl3pPr>
            <a:lvl4pPr marL="1028177" indent="0">
              <a:buNone/>
              <a:defRPr sz="800"/>
            </a:lvl4pPr>
            <a:lvl5pPr marL="1370904" indent="0">
              <a:buNone/>
              <a:defRPr sz="800"/>
            </a:lvl5pPr>
            <a:lvl6pPr marL="1713631" indent="0">
              <a:buNone/>
              <a:defRPr sz="800"/>
            </a:lvl6pPr>
            <a:lvl7pPr marL="2056352" indent="0">
              <a:buNone/>
              <a:defRPr sz="800"/>
            </a:lvl7pPr>
            <a:lvl8pPr marL="2399078" indent="0">
              <a:buNone/>
              <a:defRPr sz="800"/>
            </a:lvl8pPr>
            <a:lvl9pPr marL="274180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015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90" y="987436"/>
            <a:ext cx="6172200" cy="4873625"/>
          </a:xfrm>
        </p:spPr>
        <p:txBody>
          <a:bodyPr/>
          <a:lstStyle>
            <a:lvl1pPr marL="0" indent="0">
              <a:buNone/>
              <a:defRPr sz="2400"/>
            </a:lvl1pPr>
            <a:lvl2pPr marL="342728" indent="0">
              <a:buNone/>
              <a:defRPr sz="2200"/>
            </a:lvl2pPr>
            <a:lvl3pPr marL="685455" indent="0">
              <a:buNone/>
              <a:defRPr sz="1900"/>
            </a:lvl3pPr>
            <a:lvl4pPr marL="1028177" indent="0">
              <a:buNone/>
              <a:defRPr sz="1500"/>
            </a:lvl4pPr>
            <a:lvl5pPr marL="1370904" indent="0">
              <a:buNone/>
              <a:defRPr sz="1500"/>
            </a:lvl5pPr>
            <a:lvl6pPr marL="1713631" indent="0">
              <a:buNone/>
              <a:defRPr sz="1500"/>
            </a:lvl6pPr>
            <a:lvl7pPr marL="2056352" indent="0">
              <a:buNone/>
              <a:defRPr sz="1500"/>
            </a:lvl7pPr>
            <a:lvl8pPr marL="2399078" indent="0">
              <a:buNone/>
              <a:defRPr sz="1500"/>
            </a:lvl8pPr>
            <a:lvl9pPr marL="2741803"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728" indent="0">
              <a:buNone/>
              <a:defRPr sz="1100"/>
            </a:lvl2pPr>
            <a:lvl3pPr marL="685455" indent="0">
              <a:buNone/>
              <a:defRPr sz="900"/>
            </a:lvl3pPr>
            <a:lvl4pPr marL="1028177" indent="0">
              <a:buNone/>
              <a:defRPr sz="800"/>
            </a:lvl4pPr>
            <a:lvl5pPr marL="1370904" indent="0">
              <a:buNone/>
              <a:defRPr sz="800"/>
            </a:lvl5pPr>
            <a:lvl6pPr marL="1713631" indent="0">
              <a:buNone/>
              <a:defRPr sz="800"/>
            </a:lvl6pPr>
            <a:lvl7pPr marL="2056352" indent="0">
              <a:buNone/>
              <a:defRPr sz="800"/>
            </a:lvl7pPr>
            <a:lvl8pPr marL="2399078" indent="0">
              <a:buNone/>
              <a:defRPr sz="800"/>
            </a:lvl8pPr>
            <a:lvl9pPr marL="274180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3704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6546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8" y="274641"/>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912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073" indent="0" algn="ctr">
              <a:buNone/>
              <a:defRPr>
                <a:solidFill>
                  <a:schemeClr val="tx1">
                    <a:tint val="75000"/>
                  </a:schemeClr>
                </a:solidFill>
              </a:defRPr>
            </a:lvl2pPr>
            <a:lvl3pPr marL="1088144" indent="0" algn="ctr">
              <a:buNone/>
              <a:defRPr>
                <a:solidFill>
                  <a:schemeClr val="tx1">
                    <a:tint val="75000"/>
                  </a:schemeClr>
                </a:solidFill>
              </a:defRPr>
            </a:lvl3pPr>
            <a:lvl4pPr marL="1632218" indent="0" algn="ctr">
              <a:buNone/>
              <a:defRPr>
                <a:solidFill>
                  <a:schemeClr val="tx1">
                    <a:tint val="75000"/>
                  </a:schemeClr>
                </a:solidFill>
              </a:defRPr>
            </a:lvl4pPr>
            <a:lvl5pPr marL="2176288" indent="0" algn="ctr">
              <a:buNone/>
              <a:defRPr>
                <a:solidFill>
                  <a:schemeClr val="tx1">
                    <a:tint val="75000"/>
                  </a:schemeClr>
                </a:solidFill>
              </a:defRPr>
            </a:lvl5pPr>
            <a:lvl6pPr marL="2720359" indent="0" algn="ctr">
              <a:buNone/>
              <a:defRPr>
                <a:solidFill>
                  <a:schemeClr val="tx1">
                    <a:tint val="75000"/>
                  </a:schemeClr>
                </a:solidFill>
              </a:defRPr>
            </a:lvl6pPr>
            <a:lvl7pPr marL="3264430" indent="0" algn="ctr">
              <a:buNone/>
              <a:defRPr>
                <a:solidFill>
                  <a:schemeClr val="tx1">
                    <a:tint val="75000"/>
                  </a:schemeClr>
                </a:solidFill>
              </a:defRPr>
            </a:lvl7pPr>
            <a:lvl8pPr marL="3808504" indent="0" algn="ctr">
              <a:buNone/>
              <a:defRPr>
                <a:solidFill>
                  <a:schemeClr val="tx1">
                    <a:tint val="75000"/>
                  </a:schemeClr>
                </a:solidFill>
              </a:defRPr>
            </a:lvl8pPr>
            <a:lvl9pPr marL="43525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1228954">
              <a:defRPr/>
            </a:lvl1pPr>
          </a:lstStyle>
          <a:p>
            <a:pPr>
              <a:defRPr/>
            </a:pPr>
            <a:fld id="{7C5EDF10-6E20-43E1-944D-1116401A2F4E}" type="datetimeFigureOut">
              <a:rPr lang="en-US"/>
              <a:pPr>
                <a:defRPr/>
              </a:pPr>
              <a:t>10/31/2024</a:t>
            </a:fld>
            <a:endParaRPr lang="en-US"/>
          </a:p>
        </p:txBody>
      </p:sp>
      <p:sp>
        <p:nvSpPr>
          <p:cNvPr id="5" name="Footer Placeholder 4"/>
          <p:cNvSpPr>
            <a:spLocks noGrp="1"/>
          </p:cNvSpPr>
          <p:nvPr>
            <p:ph type="ftr" sz="quarter" idx="11"/>
          </p:nvPr>
        </p:nvSpPr>
        <p:spPr/>
        <p:txBody>
          <a:bodyPr/>
          <a:lstStyle>
            <a:lvl1pPr defTabSz="1228954">
              <a:defRPr/>
            </a:lvl1pPr>
          </a:lstStyle>
          <a:p>
            <a:pPr>
              <a:defRPr/>
            </a:pPr>
            <a:endParaRPr lang="en-US"/>
          </a:p>
        </p:txBody>
      </p:sp>
      <p:sp>
        <p:nvSpPr>
          <p:cNvPr id="6" name="Slide Number Placeholder 5"/>
          <p:cNvSpPr>
            <a:spLocks noGrp="1"/>
          </p:cNvSpPr>
          <p:nvPr>
            <p:ph type="sldNum" sz="quarter" idx="12"/>
          </p:nvPr>
        </p:nvSpPr>
        <p:spPr/>
        <p:txBody>
          <a:bodyPr/>
          <a:lstStyle>
            <a:lvl1pPr defTabSz="1228954">
              <a:defRPr/>
            </a:lvl1pPr>
          </a:lstStyle>
          <a:p>
            <a:pPr>
              <a:defRPr/>
            </a:pPr>
            <a:fld id="{0C100800-92AC-454D-8D64-6D7A2E1C6FDB}" type="slidenum">
              <a:rPr lang="en-US" altLang="en-US"/>
              <a:pPr>
                <a:defRPr/>
              </a:pPr>
              <a:t>‹#›</a:t>
            </a:fld>
            <a:endParaRPr lang="en-US" altLang="en-US"/>
          </a:p>
        </p:txBody>
      </p:sp>
    </p:spTree>
    <p:extLst>
      <p:ext uri="{BB962C8B-B14F-4D97-AF65-F5344CB8AC3E}">
        <p14:creationId xmlns:p14="http://schemas.microsoft.com/office/powerpoint/2010/main" val="73667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7.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6" Type="http://schemas.openxmlformats.org/officeDocument/2006/relationships/theme" Target="../theme/theme13.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6.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395" tIns="45700" rIns="91395" bIns="457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395" tIns="45700" rIns="91395" bIns="45700" rtlCol="0" anchor="ctr"/>
          <a:lstStyle>
            <a:lvl1pPr algn="l">
              <a:defRPr sz="1100">
                <a:solidFill>
                  <a:schemeClr val="tx1">
                    <a:tint val="75000"/>
                  </a:schemeClr>
                </a:solidFill>
              </a:defRPr>
            </a:lvl1pPr>
          </a:lstStyle>
          <a:p>
            <a:fld id="{8D3C5C46-425D-4430-A476-AE35FFC526CA}" type="datetimeFigureOut">
              <a:rPr lang="en-US" smtClean="0"/>
              <a:t>10/31/2024</a:t>
            </a:fld>
            <a:endParaRPr lang="en-US"/>
          </a:p>
        </p:txBody>
      </p:sp>
      <p:sp>
        <p:nvSpPr>
          <p:cNvPr id="5" name="Footer Placeholder 4"/>
          <p:cNvSpPr>
            <a:spLocks noGrp="1"/>
          </p:cNvSpPr>
          <p:nvPr>
            <p:ph type="ftr" sz="quarter" idx="3"/>
          </p:nvPr>
        </p:nvSpPr>
        <p:spPr>
          <a:xfrm>
            <a:off x="4165601" y="6356356"/>
            <a:ext cx="3860800" cy="365125"/>
          </a:xfrm>
          <a:prstGeom prst="rect">
            <a:avLst/>
          </a:prstGeom>
        </p:spPr>
        <p:txBody>
          <a:bodyPr vert="horz" lIns="91395" tIns="45700" rIns="91395" bIns="45700" rtlCol="0" anchor="ctr"/>
          <a:lstStyle>
            <a:lvl1pPr algn="ctr">
              <a:defRPr sz="1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395" tIns="45700" rIns="91395" bIns="45700" rtlCol="0" anchor="ctr"/>
          <a:lstStyle>
            <a:lvl1pPr algn="r">
              <a:defRPr sz="1100">
                <a:solidFill>
                  <a:schemeClr val="tx1">
                    <a:tint val="75000"/>
                  </a:schemeClr>
                </a:solidFill>
              </a:defRPr>
            </a:lvl1pPr>
          </a:lstStyle>
          <a:p>
            <a:fld id="{84BC6A5E-20A7-4B6B-8099-2979AA3368A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6" r:id="rId12"/>
  </p:sldLayoutIdLst>
  <p:txStyles>
    <p:titleStyle>
      <a:lvl1pPr algn="ctr" defTabSz="822541" rtl="0" eaLnBrk="1" latinLnBrk="0" hangingPunct="1">
        <a:spcBef>
          <a:spcPct val="0"/>
        </a:spcBef>
        <a:buNone/>
        <a:defRPr sz="4000" kern="1200">
          <a:solidFill>
            <a:schemeClr val="tx1"/>
          </a:solidFill>
          <a:latin typeface="+mj-lt"/>
          <a:ea typeface="+mj-ea"/>
          <a:cs typeface="+mj-cs"/>
        </a:defRPr>
      </a:lvl1pPr>
    </p:titleStyle>
    <p:bodyStyle>
      <a:lvl1pPr marL="308451" indent="-308451" algn="l" defTabSz="822541" rtl="0" eaLnBrk="1" latinLnBrk="0" hangingPunct="1">
        <a:spcBef>
          <a:spcPct val="24000"/>
        </a:spcBef>
        <a:buFont typeface="Arial" panose="020B0604020202020204" pitchFamily="34" charset="0"/>
        <a:buChar char="•"/>
        <a:defRPr sz="3000" kern="1200">
          <a:solidFill>
            <a:schemeClr val="tx1"/>
          </a:solidFill>
          <a:latin typeface="+mn-lt"/>
          <a:ea typeface="+mn-ea"/>
          <a:cs typeface="+mn-cs"/>
        </a:defRPr>
      </a:lvl1pPr>
      <a:lvl2pPr marL="668952" indent="-257682" algn="l" defTabSz="822541" rtl="0" eaLnBrk="1" latinLnBrk="0" hangingPunct="1">
        <a:spcBef>
          <a:spcPct val="24000"/>
        </a:spcBef>
        <a:buFont typeface="Arial" panose="020B0604020202020204" pitchFamily="34" charset="0"/>
        <a:buChar char="–"/>
        <a:defRPr sz="2600" kern="1200">
          <a:solidFill>
            <a:schemeClr val="tx1"/>
          </a:solidFill>
          <a:latin typeface="+mn-lt"/>
          <a:ea typeface="+mn-ea"/>
          <a:cs typeface="+mn-cs"/>
        </a:defRPr>
      </a:lvl2pPr>
      <a:lvl3pPr marL="1028177" indent="-205641" algn="l" defTabSz="822541" rtl="0" eaLnBrk="1" latinLnBrk="0" hangingPunct="1">
        <a:spcBef>
          <a:spcPct val="24000"/>
        </a:spcBef>
        <a:buFont typeface="Arial" panose="020B0604020202020204" pitchFamily="34" charset="0"/>
        <a:buChar char="•"/>
        <a:defRPr sz="2200" kern="1200">
          <a:solidFill>
            <a:schemeClr val="tx1"/>
          </a:solidFill>
          <a:latin typeface="+mn-lt"/>
          <a:ea typeface="+mn-ea"/>
          <a:cs typeface="+mn-cs"/>
        </a:defRPr>
      </a:lvl3pPr>
      <a:lvl4pPr marL="1439448"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4pPr>
      <a:lvl5pPr marL="185072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5pPr>
      <a:lvl6pPr marL="226199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6pPr>
      <a:lvl7pPr marL="2673256"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7pPr>
      <a:lvl8pPr marL="308453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8pPr>
      <a:lvl9pPr marL="349580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22541" rtl="0" eaLnBrk="1" latinLnBrk="0" hangingPunct="1">
        <a:defRPr sz="1600" kern="1200">
          <a:solidFill>
            <a:schemeClr val="tx1"/>
          </a:solidFill>
          <a:latin typeface="+mn-lt"/>
          <a:ea typeface="+mn-ea"/>
          <a:cs typeface="+mn-cs"/>
        </a:defRPr>
      </a:lvl1pPr>
      <a:lvl2pPr marL="411272" algn="l" defTabSz="822541" rtl="0" eaLnBrk="1" latinLnBrk="0" hangingPunct="1">
        <a:defRPr sz="1600" kern="1200">
          <a:solidFill>
            <a:schemeClr val="tx1"/>
          </a:solidFill>
          <a:latin typeface="+mn-lt"/>
          <a:ea typeface="+mn-ea"/>
          <a:cs typeface="+mn-cs"/>
        </a:defRPr>
      </a:lvl2pPr>
      <a:lvl3pPr marL="822541" algn="l" defTabSz="822541" rtl="0" eaLnBrk="1" latinLnBrk="0" hangingPunct="1">
        <a:defRPr sz="1600" kern="1200">
          <a:solidFill>
            <a:schemeClr val="tx1"/>
          </a:solidFill>
          <a:latin typeface="+mn-lt"/>
          <a:ea typeface="+mn-ea"/>
          <a:cs typeface="+mn-cs"/>
        </a:defRPr>
      </a:lvl3pPr>
      <a:lvl4pPr marL="1233811" algn="l" defTabSz="822541" rtl="0" eaLnBrk="1" latinLnBrk="0" hangingPunct="1">
        <a:defRPr sz="1600" kern="1200">
          <a:solidFill>
            <a:schemeClr val="tx1"/>
          </a:solidFill>
          <a:latin typeface="+mn-lt"/>
          <a:ea typeface="+mn-ea"/>
          <a:cs typeface="+mn-cs"/>
        </a:defRPr>
      </a:lvl4pPr>
      <a:lvl5pPr marL="1645084" algn="l" defTabSz="822541" rtl="0" eaLnBrk="1" latinLnBrk="0" hangingPunct="1">
        <a:defRPr sz="1600" kern="1200">
          <a:solidFill>
            <a:schemeClr val="tx1"/>
          </a:solidFill>
          <a:latin typeface="+mn-lt"/>
          <a:ea typeface="+mn-ea"/>
          <a:cs typeface="+mn-cs"/>
        </a:defRPr>
      </a:lvl5pPr>
      <a:lvl6pPr marL="2056352" algn="l" defTabSz="822541" rtl="0" eaLnBrk="1" latinLnBrk="0" hangingPunct="1">
        <a:defRPr sz="1600" kern="1200">
          <a:solidFill>
            <a:schemeClr val="tx1"/>
          </a:solidFill>
          <a:latin typeface="+mn-lt"/>
          <a:ea typeface="+mn-ea"/>
          <a:cs typeface="+mn-cs"/>
        </a:defRPr>
      </a:lvl6pPr>
      <a:lvl7pPr marL="2467626" algn="l" defTabSz="822541" rtl="0" eaLnBrk="1" latinLnBrk="0" hangingPunct="1">
        <a:defRPr sz="1600" kern="1200">
          <a:solidFill>
            <a:schemeClr val="tx1"/>
          </a:solidFill>
          <a:latin typeface="+mn-lt"/>
          <a:ea typeface="+mn-ea"/>
          <a:cs typeface="+mn-cs"/>
        </a:defRPr>
      </a:lvl7pPr>
      <a:lvl8pPr marL="2878895" algn="l" defTabSz="822541" rtl="0" eaLnBrk="1" latinLnBrk="0" hangingPunct="1">
        <a:defRPr sz="1600" kern="1200">
          <a:solidFill>
            <a:schemeClr val="tx1"/>
          </a:solidFill>
          <a:latin typeface="+mn-lt"/>
          <a:ea typeface="+mn-ea"/>
          <a:cs typeface="+mn-cs"/>
        </a:defRPr>
      </a:lvl8pPr>
      <a:lvl9pPr marL="3290164" algn="l" defTabSz="822541"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131" y="274760"/>
            <a:ext cx="1097374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0" tIns="54405" rIns="108810" bIns="54405"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131" y="1600933"/>
            <a:ext cx="10973741"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10" tIns="54405" rIns="108810" bIns="5440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131" y="6356106"/>
            <a:ext cx="2845741" cy="364515"/>
          </a:xfrm>
          <a:prstGeom prst="rect">
            <a:avLst/>
          </a:prstGeom>
        </p:spPr>
        <p:txBody>
          <a:bodyPr vert="horz" lIns="108810" tIns="54405" rIns="108810" bIns="54405" rtlCol="0" anchor="ctr"/>
          <a:lstStyle>
            <a:lvl1pPr algn="l" defTabSz="1088144" eaLnBrk="1" fontAlgn="auto" hangingPunct="1">
              <a:spcBef>
                <a:spcPts val="0"/>
              </a:spcBef>
              <a:spcAft>
                <a:spcPts val="0"/>
              </a:spcAft>
              <a:defRPr sz="1500" smtClean="0">
                <a:solidFill>
                  <a:prstClr val="black">
                    <a:tint val="75000"/>
                  </a:prstClr>
                </a:solidFill>
                <a:latin typeface="+mn-lt"/>
              </a:defRPr>
            </a:lvl1pPr>
          </a:lstStyle>
          <a:p>
            <a:pPr>
              <a:defRPr/>
            </a:pPr>
            <a:fld id="{5B8356F6-A364-4227-B9E8-2BB343FD9FB6}" type="datetimeFigureOut">
              <a:rPr lang="en-US"/>
              <a:pPr>
                <a:defRPr/>
              </a:pPr>
              <a:t>10/31/2024</a:t>
            </a:fld>
            <a:endParaRPr lang="en-US"/>
          </a:p>
        </p:txBody>
      </p:sp>
      <p:sp>
        <p:nvSpPr>
          <p:cNvPr id="5" name="Footer Placeholder 4"/>
          <p:cNvSpPr>
            <a:spLocks noGrp="1"/>
          </p:cNvSpPr>
          <p:nvPr>
            <p:ph type="ftr" sz="quarter" idx="3"/>
          </p:nvPr>
        </p:nvSpPr>
        <p:spPr>
          <a:xfrm>
            <a:off x="4165131" y="6356106"/>
            <a:ext cx="3861741" cy="364515"/>
          </a:xfrm>
          <a:prstGeom prst="rect">
            <a:avLst/>
          </a:prstGeom>
        </p:spPr>
        <p:txBody>
          <a:bodyPr vert="horz" lIns="108810" tIns="54405" rIns="108810" bIns="54405" rtlCol="0" anchor="ctr"/>
          <a:lstStyle>
            <a:lvl1pPr algn="ctr" defTabSz="1088144" eaLnBrk="1" fontAlgn="auto" hangingPunct="1">
              <a:spcBef>
                <a:spcPts val="0"/>
              </a:spcBef>
              <a:spcAft>
                <a:spcPts val="0"/>
              </a:spcAft>
              <a:defRPr sz="15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131" y="6356106"/>
            <a:ext cx="2845741" cy="364515"/>
          </a:xfrm>
          <a:prstGeom prst="rect">
            <a:avLst/>
          </a:prstGeom>
        </p:spPr>
        <p:txBody>
          <a:bodyPr vert="horz" wrap="square" lIns="108810" tIns="54405" rIns="108810" bIns="54405" numCol="1" anchor="ctr" anchorCtr="0" compatLnSpc="1">
            <a:prstTxWarp prst="textNoShape">
              <a:avLst/>
            </a:prstTxWarp>
          </a:bodyPr>
          <a:lstStyle>
            <a:lvl1pPr algn="r" defTabSz="1088144" eaLnBrk="1" hangingPunct="1">
              <a:defRPr sz="1500" smtClean="0">
                <a:solidFill>
                  <a:srgbClr val="898989"/>
                </a:solidFill>
                <a:latin typeface="Calibri" pitchFamily="34" charset="0"/>
              </a:defRPr>
            </a:lvl1pPr>
          </a:lstStyle>
          <a:p>
            <a:pPr fontAlgn="base">
              <a:spcBef>
                <a:spcPct val="0"/>
              </a:spcBef>
              <a:spcAft>
                <a:spcPct val="0"/>
              </a:spcAft>
              <a:defRPr/>
            </a:pPr>
            <a:fld id="{D94DCA90-700C-4A2C-8295-40CAE83A7AFF}"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4981582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rtl="0" eaLnBrk="0" fontAlgn="base" hangingPunct="0">
        <a:spcBef>
          <a:spcPct val="0"/>
        </a:spcBef>
        <a:spcAft>
          <a:spcPct val="0"/>
        </a:spcAft>
        <a:defRPr sz="5200" kern="1200">
          <a:solidFill>
            <a:schemeClr val="tx1"/>
          </a:solidFill>
          <a:latin typeface="+mj-lt"/>
          <a:ea typeface="+mj-ea"/>
          <a:cs typeface="+mj-cs"/>
        </a:defRPr>
      </a:lvl1pPr>
      <a:lvl2pPr algn="ctr" rtl="0" eaLnBrk="0" fontAlgn="base" hangingPunct="0">
        <a:spcBef>
          <a:spcPct val="0"/>
        </a:spcBef>
        <a:spcAft>
          <a:spcPct val="0"/>
        </a:spcAft>
        <a:defRPr sz="5200">
          <a:solidFill>
            <a:schemeClr val="tx1"/>
          </a:solidFill>
          <a:latin typeface="Calibri" pitchFamily="34" charset="0"/>
        </a:defRPr>
      </a:lvl2pPr>
      <a:lvl3pPr algn="ctr" rtl="0" eaLnBrk="0" fontAlgn="base" hangingPunct="0">
        <a:spcBef>
          <a:spcPct val="0"/>
        </a:spcBef>
        <a:spcAft>
          <a:spcPct val="0"/>
        </a:spcAft>
        <a:defRPr sz="5200">
          <a:solidFill>
            <a:schemeClr val="tx1"/>
          </a:solidFill>
          <a:latin typeface="Calibri" pitchFamily="34" charset="0"/>
        </a:defRPr>
      </a:lvl3pPr>
      <a:lvl4pPr algn="ctr" rtl="0" eaLnBrk="0" fontAlgn="base" hangingPunct="0">
        <a:spcBef>
          <a:spcPct val="0"/>
        </a:spcBef>
        <a:spcAft>
          <a:spcPct val="0"/>
        </a:spcAft>
        <a:defRPr sz="5200">
          <a:solidFill>
            <a:schemeClr val="tx1"/>
          </a:solidFill>
          <a:latin typeface="Calibri" pitchFamily="34" charset="0"/>
        </a:defRPr>
      </a:lvl4pPr>
      <a:lvl5pPr algn="ctr" rtl="0" eaLnBrk="0" fontAlgn="base" hangingPunct="0">
        <a:spcBef>
          <a:spcPct val="0"/>
        </a:spcBef>
        <a:spcAft>
          <a:spcPct val="0"/>
        </a:spcAft>
        <a:defRPr sz="5200">
          <a:solidFill>
            <a:schemeClr val="tx1"/>
          </a:solidFill>
          <a:latin typeface="Calibri" pitchFamily="34" charset="0"/>
        </a:defRPr>
      </a:lvl5pPr>
      <a:lvl6pPr marL="544073" algn="ctr" rtl="0" fontAlgn="base">
        <a:spcBef>
          <a:spcPct val="0"/>
        </a:spcBef>
        <a:spcAft>
          <a:spcPct val="0"/>
        </a:spcAft>
        <a:defRPr sz="5200">
          <a:solidFill>
            <a:schemeClr val="tx1"/>
          </a:solidFill>
          <a:latin typeface="Calibri" pitchFamily="34" charset="0"/>
        </a:defRPr>
      </a:lvl6pPr>
      <a:lvl7pPr marL="1088144" algn="ctr" rtl="0" fontAlgn="base">
        <a:spcBef>
          <a:spcPct val="0"/>
        </a:spcBef>
        <a:spcAft>
          <a:spcPct val="0"/>
        </a:spcAft>
        <a:defRPr sz="5200">
          <a:solidFill>
            <a:schemeClr val="tx1"/>
          </a:solidFill>
          <a:latin typeface="Calibri" pitchFamily="34" charset="0"/>
        </a:defRPr>
      </a:lvl7pPr>
      <a:lvl8pPr marL="1632218" algn="ctr" rtl="0" fontAlgn="base">
        <a:spcBef>
          <a:spcPct val="0"/>
        </a:spcBef>
        <a:spcAft>
          <a:spcPct val="0"/>
        </a:spcAft>
        <a:defRPr sz="5200">
          <a:solidFill>
            <a:schemeClr val="tx1"/>
          </a:solidFill>
          <a:latin typeface="Calibri" pitchFamily="34" charset="0"/>
        </a:defRPr>
      </a:lvl8pPr>
      <a:lvl9pPr marL="2176288" algn="ctr" rtl="0" fontAlgn="base">
        <a:spcBef>
          <a:spcPct val="0"/>
        </a:spcBef>
        <a:spcAft>
          <a:spcPct val="0"/>
        </a:spcAft>
        <a:defRPr sz="5200">
          <a:solidFill>
            <a:schemeClr val="tx1"/>
          </a:solidFill>
          <a:latin typeface="Calibri" pitchFamily="34" charset="0"/>
        </a:defRPr>
      </a:lvl9pPr>
    </p:titleStyle>
    <p:bodyStyle>
      <a:lvl1pPr marL="407518" indent="-407518" algn="l" rtl="0" eaLnBrk="0" fontAlgn="base" hangingPunct="0">
        <a:spcBef>
          <a:spcPct val="20000"/>
        </a:spcBef>
        <a:spcAft>
          <a:spcPct val="0"/>
        </a:spcAft>
        <a:buFont typeface="Arial" charset="0"/>
        <a:buChar char="•"/>
        <a:defRPr sz="3800" kern="1200">
          <a:solidFill>
            <a:schemeClr val="tx1"/>
          </a:solidFill>
          <a:latin typeface="+mn-lt"/>
          <a:ea typeface="+mn-ea"/>
          <a:cs typeface="+mn-cs"/>
        </a:defRPr>
      </a:lvl1pPr>
      <a:lvl2pPr marL="883310" indent="-339243" algn="l" rtl="0" eaLnBrk="0" fontAlgn="base" hangingPunct="0">
        <a:spcBef>
          <a:spcPct val="20000"/>
        </a:spcBef>
        <a:spcAft>
          <a:spcPct val="0"/>
        </a:spcAft>
        <a:buFont typeface="Arial" charset="0"/>
        <a:buChar char="–"/>
        <a:defRPr sz="3400" kern="1200">
          <a:solidFill>
            <a:schemeClr val="tx1"/>
          </a:solidFill>
          <a:latin typeface="+mn-lt"/>
          <a:ea typeface="+mn-ea"/>
          <a:cs typeface="+mn-cs"/>
        </a:defRPr>
      </a:lvl2pPr>
      <a:lvl3pPr marL="1359104" indent="-27096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903171" indent="-270968"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447240" indent="-270968"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992393" indent="-272036" algn="l" defTabSz="108814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467" indent="-272036" algn="l" defTabSz="108814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537" indent="-272036" algn="l" defTabSz="108814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610" indent="-272036" algn="l" defTabSz="108814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144" rtl="0" eaLnBrk="1" latinLnBrk="0" hangingPunct="1">
        <a:defRPr sz="2200" kern="1200">
          <a:solidFill>
            <a:schemeClr val="tx1"/>
          </a:solidFill>
          <a:latin typeface="+mn-lt"/>
          <a:ea typeface="+mn-ea"/>
          <a:cs typeface="+mn-cs"/>
        </a:defRPr>
      </a:lvl1pPr>
      <a:lvl2pPr marL="544073" algn="l" defTabSz="1088144" rtl="0" eaLnBrk="1" latinLnBrk="0" hangingPunct="1">
        <a:defRPr sz="2200" kern="1200">
          <a:solidFill>
            <a:schemeClr val="tx1"/>
          </a:solidFill>
          <a:latin typeface="+mn-lt"/>
          <a:ea typeface="+mn-ea"/>
          <a:cs typeface="+mn-cs"/>
        </a:defRPr>
      </a:lvl2pPr>
      <a:lvl3pPr marL="1088144" algn="l" defTabSz="1088144" rtl="0" eaLnBrk="1" latinLnBrk="0" hangingPunct="1">
        <a:defRPr sz="2200" kern="1200">
          <a:solidFill>
            <a:schemeClr val="tx1"/>
          </a:solidFill>
          <a:latin typeface="+mn-lt"/>
          <a:ea typeface="+mn-ea"/>
          <a:cs typeface="+mn-cs"/>
        </a:defRPr>
      </a:lvl3pPr>
      <a:lvl4pPr marL="1632218" algn="l" defTabSz="1088144" rtl="0" eaLnBrk="1" latinLnBrk="0" hangingPunct="1">
        <a:defRPr sz="2200" kern="1200">
          <a:solidFill>
            <a:schemeClr val="tx1"/>
          </a:solidFill>
          <a:latin typeface="+mn-lt"/>
          <a:ea typeface="+mn-ea"/>
          <a:cs typeface="+mn-cs"/>
        </a:defRPr>
      </a:lvl4pPr>
      <a:lvl5pPr marL="2176288" algn="l" defTabSz="1088144" rtl="0" eaLnBrk="1" latinLnBrk="0" hangingPunct="1">
        <a:defRPr sz="2200" kern="1200">
          <a:solidFill>
            <a:schemeClr val="tx1"/>
          </a:solidFill>
          <a:latin typeface="+mn-lt"/>
          <a:ea typeface="+mn-ea"/>
          <a:cs typeface="+mn-cs"/>
        </a:defRPr>
      </a:lvl5pPr>
      <a:lvl6pPr marL="2720359" algn="l" defTabSz="1088144" rtl="0" eaLnBrk="1" latinLnBrk="0" hangingPunct="1">
        <a:defRPr sz="2200" kern="1200">
          <a:solidFill>
            <a:schemeClr val="tx1"/>
          </a:solidFill>
          <a:latin typeface="+mn-lt"/>
          <a:ea typeface="+mn-ea"/>
          <a:cs typeface="+mn-cs"/>
        </a:defRPr>
      </a:lvl6pPr>
      <a:lvl7pPr marL="3264430" algn="l" defTabSz="1088144" rtl="0" eaLnBrk="1" latinLnBrk="0" hangingPunct="1">
        <a:defRPr sz="2200" kern="1200">
          <a:solidFill>
            <a:schemeClr val="tx1"/>
          </a:solidFill>
          <a:latin typeface="+mn-lt"/>
          <a:ea typeface="+mn-ea"/>
          <a:cs typeface="+mn-cs"/>
        </a:defRPr>
      </a:lvl7pPr>
      <a:lvl8pPr marL="3808504" algn="l" defTabSz="1088144" rtl="0" eaLnBrk="1" latinLnBrk="0" hangingPunct="1">
        <a:defRPr sz="2200" kern="1200">
          <a:solidFill>
            <a:schemeClr val="tx1"/>
          </a:solidFill>
          <a:latin typeface="+mn-lt"/>
          <a:ea typeface="+mn-ea"/>
          <a:cs typeface="+mn-cs"/>
        </a:defRPr>
      </a:lvl8pPr>
      <a:lvl9pPr marL="4352574" algn="l" defTabSz="1088144"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395" tIns="45700" rIns="91395" bIns="457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395" tIns="45700" rIns="91395" bIns="45700" rtlCol="0" anchor="ctr"/>
          <a:lstStyle>
            <a:lvl1pPr algn="l">
              <a:defRPr sz="1100">
                <a:solidFill>
                  <a:schemeClr val="tx1">
                    <a:tint val="75000"/>
                  </a:schemeClr>
                </a:solidFill>
              </a:defRPr>
            </a:lvl1pPr>
          </a:lstStyle>
          <a:p>
            <a:fld id="{8D3C5C46-425D-4430-A476-AE35FFC526C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6"/>
            <a:ext cx="3860800" cy="365125"/>
          </a:xfrm>
          <a:prstGeom prst="rect">
            <a:avLst/>
          </a:prstGeom>
        </p:spPr>
        <p:txBody>
          <a:bodyPr vert="horz" lIns="91395" tIns="45700" rIns="91395" bIns="45700" rtlCol="0" anchor="ctr"/>
          <a:lstStyle>
            <a:lvl1pPr algn="ctr">
              <a:defRPr sz="11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395" tIns="45700" rIns="91395" bIns="45700" rtlCol="0" anchor="ctr"/>
          <a:lstStyle>
            <a:lvl1pPr algn="r">
              <a:defRPr sz="1100">
                <a:solidFill>
                  <a:schemeClr val="tx1">
                    <a:tint val="75000"/>
                  </a:schemeClr>
                </a:solidFill>
              </a:defRPr>
            </a:lvl1pPr>
          </a:lstStyle>
          <a:p>
            <a:fld id="{84BC6A5E-20A7-4B6B-8099-2979AA3368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17845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xStyles>
    <p:titleStyle>
      <a:lvl1pPr algn="ctr" defTabSz="822541" rtl="0" eaLnBrk="1" latinLnBrk="0" hangingPunct="1">
        <a:spcBef>
          <a:spcPct val="0"/>
        </a:spcBef>
        <a:buNone/>
        <a:defRPr sz="4000" kern="1200">
          <a:solidFill>
            <a:schemeClr val="tx1"/>
          </a:solidFill>
          <a:latin typeface="+mj-lt"/>
          <a:ea typeface="+mj-ea"/>
          <a:cs typeface="+mj-cs"/>
        </a:defRPr>
      </a:lvl1pPr>
    </p:titleStyle>
    <p:bodyStyle>
      <a:lvl1pPr marL="308451" indent="-308451" algn="l" defTabSz="822541" rtl="0" eaLnBrk="1" latinLnBrk="0" hangingPunct="1">
        <a:spcBef>
          <a:spcPct val="24000"/>
        </a:spcBef>
        <a:buFont typeface="Arial" panose="020B0604020202020204" pitchFamily="34" charset="0"/>
        <a:buChar char="•"/>
        <a:defRPr sz="3000" kern="1200">
          <a:solidFill>
            <a:schemeClr val="tx1"/>
          </a:solidFill>
          <a:latin typeface="+mn-lt"/>
          <a:ea typeface="+mn-ea"/>
          <a:cs typeface="+mn-cs"/>
        </a:defRPr>
      </a:lvl1pPr>
      <a:lvl2pPr marL="668952" indent="-257682" algn="l" defTabSz="822541" rtl="0" eaLnBrk="1" latinLnBrk="0" hangingPunct="1">
        <a:spcBef>
          <a:spcPct val="24000"/>
        </a:spcBef>
        <a:buFont typeface="Arial" panose="020B0604020202020204" pitchFamily="34" charset="0"/>
        <a:buChar char="–"/>
        <a:defRPr sz="2600" kern="1200">
          <a:solidFill>
            <a:schemeClr val="tx1"/>
          </a:solidFill>
          <a:latin typeface="+mn-lt"/>
          <a:ea typeface="+mn-ea"/>
          <a:cs typeface="+mn-cs"/>
        </a:defRPr>
      </a:lvl2pPr>
      <a:lvl3pPr marL="1028177" indent="-205641" algn="l" defTabSz="822541" rtl="0" eaLnBrk="1" latinLnBrk="0" hangingPunct="1">
        <a:spcBef>
          <a:spcPct val="24000"/>
        </a:spcBef>
        <a:buFont typeface="Arial" panose="020B0604020202020204" pitchFamily="34" charset="0"/>
        <a:buChar char="•"/>
        <a:defRPr sz="2200" kern="1200">
          <a:solidFill>
            <a:schemeClr val="tx1"/>
          </a:solidFill>
          <a:latin typeface="+mn-lt"/>
          <a:ea typeface="+mn-ea"/>
          <a:cs typeface="+mn-cs"/>
        </a:defRPr>
      </a:lvl3pPr>
      <a:lvl4pPr marL="1439448"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4pPr>
      <a:lvl5pPr marL="185072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5pPr>
      <a:lvl6pPr marL="2261990"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6pPr>
      <a:lvl7pPr marL="2673256"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7pPr>
      <a:lvl8pPr marL="308453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8pPr>
      <a:lvl9pPr marL="3495802" indent="-205641" algn="l" defTabSz="822541" rtl="0" eaLnBrk="1" latinLnBrk="0" hangingPunct="1">
        <a:spcBef>
          <a:spcPct val="24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22541" rtl="0" eaLnBrk="1" latinLnBrk="0" hangingPunct="1">
        <a:defRPr sz="1600" kern="1200">
          <a:solidFill>
            <a:schemeClr val="tx1"/>
          </a:solidFill>
          <a:latin typeface="+mn-lt"/>
          <a:ea typeface="+mn-ea"/>
          <a:cs typeface="+mn-cs"/>
        </a:defRPr>
      </a:lvl1pPr>
      <a:lvl2pPr marL="411272" algn="l" defTabSz="822541" rtl="0" eaLnBrk="1" latinLnBrk="0" hangingPunct="1">
        <a:defRPr sz="1600" kern="1200">
          <a:solidFill>
            <a:schemeClr val="tx1"/>
          </a:solidFill>
          <a:latin typeface="+mn-lt"/>
          <a:ea typeface="+mn-ea"/>
          <a:cs typeface="+mn-cs"/>
        </a:defRPr>
      </a:lvl2pPr>
      <a:lvl3pPr marL="822541" algn="l" defTabSz="822541" rtl="0" eaLnBrk="1" latinLnBrk="0" hangingPunct="1">
        <a:defRPr sz="1600" kern="1200">
          <a:solidFill>
            <a:schemeClr val="tx1"/>
          </a:solidFill>
          <a:latin typeface="+mn-lt"/>
          <a:ea typeface="+mn-ea"/>
          <a:cs typeface="+mn-cs"/>
        </a:defRPr>
      </a:lvl3pPr>
      <a:lvl4pPr marL="1233811" algn="l" defTabSz="822541" rtl="0" eaLnBrk="1" latinLnBrk="0" hangingPunct="1">
        <a:defRPr sz="1600" kern="1200">
          <a:solidFill>
            <a:schemeClr val="tx1"/>
          </a:solidFill>
          <a:latin typeface="+mn-lt"/>
          <a:ea typeface="+mn-ea"/>
          <a:cs typeface="+mn-cs"/>
        </a:defRPr>
      </a:lvl4pPr>
      <a:lvl5pPr marL="1645084" algn="l" defTabSz="822541" rtl="0" eaLnBrk="1" latinLnBrk="0" hangingPunct="1">
        <a:defRPr sz="1600" kern="1200">
          <a:solidFill>
            <a:schemeClr val="tx1"/>
          </a:solidFill>
          <a:latin typeface="+mn-lt"/>
          <a:ea typeface="+mn-ea"/>
          <a:cs typeface="+mn-cs"/>
        </a:defRPr>
      </a:lvl5pPr>
      <a:lvl6pPr marL="2056352" algn="l" defTabSz="822541" rtl="0" eaLnBrk="1" latinLnBrk="0" hangingPunct="1">
        <a:defRPr sz="1600" kern="1200">
          <a:solidFill>
            <a:schemeClr val="tx1"/>
          </a:solidFill>
          <a:latin typeface="+mn-lt"/>
          <a:ea typeface="+mn-ea"/>
          <a:cs typeface="+mn-cs"/>
        </a:defRPr>
      </a:lvl6pPr>
      <a:lvl7pPr marL="2467626" algn="l" defTabSz="822541" rtl="0" eaLnBrk="1" latinLnBrk="0" hangingPunct="1">
        <a:defRPr sz="1600" kern="1200">
          <a:solidFill>
            <a:schemeClr val="tx1"/>
          </a:solidFill>
          <a:latin typeface="+mn-lt"/>
          <a:ea typeface="+mn-ea"/>
          <a:cs typeface="+mn-cs"/>
        </a:defRPr>
      </a:lvl7pPr>
      <a:lvl8pPr marL="2878895" algn="l" defTabSz="822541" rtl="0" eaLnBrk="1" latinLnBrk="0" hangingPunct="1">
        <a:defRPr sz="1600" kern="1200">
          <a:solidFill>
            <a:schemeClr val="tx1"/>
          </a:solidFill>
          <a:latin typeface="+mn-lt"/>
          <a:ea typeface="+mn-ea"/>
          <a:cs typeface="+mn-cs"/>
        </a:defRPr>
      </a:lvl8pPr>
      <a:lvl9pPr marL="3290164" algn="l" defTabSz="822541"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0291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45"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solidFill>
                  <a:prstClr val="black">
                    <a:tint val="75000"/>
                  </a:prstClr>
                </a:solidFill>
              </a:rPr>
              <a:pPr/>
              <a:t>10/31/2024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72785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Lst>
  <p:txStyles>
    <p:titleStyle>
      <a:lvl1pPr algn="l" defTabSz="9139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4" indent="-228484" algn="l" defTabSz="9139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5" indent="-228484" algn="l" defTabSz="9139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17" indent="-228484" algn="l" defTabSz="9139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8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5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2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28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5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2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E5983328-5D9C-4CDA-A4B0-8F0932BA2C1A}" type="datetimeFigureOut">
              <a:rPr lang="en-US" smtClean="0"/>
              <a:t>10/31/2024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42136723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828" r:id="rId14"/>
  </p:sldLayoutIdLst>
  <p:txStyles>
    <p:titleStyle>
      <a:lvl1pPr algn="l" defTabSz="9139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4" indent="-228484" algn="l" defTabSz="9139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5" indent="-228484" algn="l" defTabSz="9139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17" indent="-228484" algn="l" defTabSz="9139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8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5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2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28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5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2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698904"/>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093"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28839" indent="-128203" algn="l" defTabSz="514093" rtl="0" eaLnBrk="1" latinLnBrk="0" hangingPunct="1">
        <a:lnSpc>
          <a:spcPct val="90000"/>
        </a:lnSpc>
        <a:spcBef>
          <a:spcPct val="113000"/>
        </a:spcBef>
        <a:buFont typeface="Arial" panose="020B0604020202020204" pitchFamily="34" charset="0"/>
        <a:buChar char="•"/>
        <a:defRPr sz="1600" kern="1200">
          <a:solidFill>
            <a:schemeClr val="tx1"/>
          </a:solidFill>
          <a:latin typeface="+mn-lt"/>
          <a:ea typeface="+mn-ea"/>
          <a:cs typeface="+mn-cs"/>
        </a:defRPr>
      </a:lvl1pPr>
      <a:lvl2pPr marL="385887" indent="-128203" algn="l" defTabSz="514093" rtl="0" eaLnBrk="1" latinLnBrk="0" hangingPunct="1">
        <a:lnSpc>
          <a:spcPct val="90000"/>
        </a:lnSpc>
        <a:spcBef>
          <a:spcPts val="280"/>
        </a:spcBef>
        <a:buFont typeface="Arial" panose="020B0604020202020204" pitchFamily="34" charset="0"/>
        <a:buChar char="•"/>
        <a:defRPr sz="1300" kern="1200">
          <a:solidFill>
            <a:schemeClr val="tx1"/>
          </a:solidFill>
          <a:latin typeface="+mn-lt"/>
          <a:ea typeface="+mn-ea"/>
          <a:cs typeface="+mn-cs"/>
        </a:defRPr>
      </a:lvl2pPr>
      <a:lvl3pPr marL="642929"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3pPr>
      <a:lvl4pPr marL="899971"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4pPr>
      <a:lvl5pPr marL="1157019"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5pPr>
      <a:lvl6pPr marL="1414063"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6pPr>
      <a:lvl7pPr marL="1671105"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7pPr>
      <a:lvl8pPr marL="1928148"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8pPr>
      <a:lvl9pPr marL="2185193" indent="-128203" algn="l" defTabSz="514093" rtl="0" eaLnBrk="1" latinLnBrk="0" hangingPunct="1">
        <a:lnSpc>
          <a:spcPct val="90000"/>
        </a:lnSpc>
        <a:spcBef>
          <a:spcPts val="280"/>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14093" rtl="0" eaLnBrk="1" latinLnBrk="0" hangingPunct="1">
        <a:defRPr sz="1100" kern="1200">
          <a:solidFill>
            <a:schemeClr val="tx1"/>
          </a:solidFill>
          <a:latin typeface="+mn-lt"/>
          <a:ea typeface="+mn-ea"/>
          <a:cs typeface="+mn-cs"/>
        </a:defRPr>
      </a:lvl1pPr>
      <a:lvl2pPr marL="257045" algn="l" defTabSz="514093" rtl="0" eaLnBrk="1" latinLnBrk="0" hangingPunct="1">
        <a:defRPr sz="1100" kern="1200">
          <a:solidFill>
            <a:schemeClr val="tx1"/>
          </a:solidFill>
          <a:latin typeface="+mn-lt"/>
          <a:ea typeface="+mn-ea"/>
          <a:cs typeface="+mn-cs"/>
        </a:defRPr>
      </a:lvl2pPr>
      <a:lvl3pPr marL="514093" algn="l" defTabSz="514093" rtl="0" eaLnBrk="1" latinLnBrk="0" hangingPunct="1">
        <a:defRPr sz="1100" kern="1200">
          <a:solidFill>
            <a:schemeClr val="tx1"/>
          </a:solidFill>
          <a:latin typeface="+mn-lt"/>
          <a:ea typeface="+mn-ea"/>
          <a:cs typeface="+mn-cs"/>
        </a:defRPr>
      </a:lvl3pPr>
      <a:lvl4pPr marL="771131" algn="l" defTabSz="514093" rtl="0" eaLnBrk="1" latinLnBrk="0" hangingPunct="1">
        <a:defRPr sz="1100" kern="1200">
          <a:solidFill>
            <a:schemeClr val="tx1"/>
          </a:solidFill>
          <a:latin typeface="+mn-lt"/>
          <a:ea typeface="+mn-ea"/>
          <a:cs typeface="+mn-cs"/>
        </a:defRPr>
      </a:lvl4pPr>
      <a:lvl5pPr marL="1028177" algn="l" defTabSz="514093" rtl="0" eaLnBrk="1" latinLnBrk="0" hangingPunct="1">
        <a:defRPr sz="1100" kern="1200">
          <a:solidFill>
            <a:schemeClr val="tx1"/>
          </a:solidFill>
          <a:latin typeface="+mn-lt"/>
          <a:ea typeface="+mn-ea"/>
          <a:cs typeface="+mn-cs"/>
        </a:defRPr>
      </a:lvl5pPr>
      <a:lvl6pPr marL="1285223" algn="l" defTabSz="514093" rtl="0" eaLnBrk="1" latinLnBrk="0" hangingPunct="1">
        <a:defRPr sz="1100" kern="1200">
          <a:solidFill>
            <a:schemeClr val="tx1"/>
          </a:solidFill>
          <a:latin typeface="+mn-lt"/>
          <a:ea typeface="+mn-ea"/>
          <a:cs typeface="+mn-cs"/>
        </a:defRPr>
      </a:lvl6pPr>
      <a:lvl7pPr marL="1542267" algn="l" defTabSz="514093" rtl="0" eaLnBrk="1" latinLnBrk="0" hangingPunct="1">
        <a:defRPr sz="1100" kern="1200">
          <a:solidFill>
            <a:schemeClr val="tx1"/>
          </a:solidFill>
          <a:latin typeface="+mn-lt"/>
          <a:ea typeface="+mn-ea"/>
          <a:cs typeface="+mn-cs"/>
        </a:defRPr>
      </a:lvl7pPr>
      <a:lvl8pPr marL="1799311" algn="l" defTabSz="514093" rtl="0" eaLnBrk="1" latinLnBrk="0" hangingPunct="1">
        <a:defRPr sz="1100" kern="1200">
          <a:solidFill>
            <a:schemeClr val="tx1"/>
          </a:solidFill>
          <a:latin typeface="+mn-lt"/>
          <a:ea typeface="+mn-ea"/>
          <a:cs typeface="+mn-cs"/>
        </a:defRPr>
      </a:lvl8pPr>
      <a:lvl9pPr marL="2056352" algn="l" defTabSz="514093"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lIns="91395" tIns="45700" rIns="91395" bIns="45700" anchor="ctr"/>
          <a:lstStyle/>
          <a:p>
            <a:pPr lvl="0"/>
            <a:r>
              <a:t>Click to edit Master title style</a:t>
            </a:r>
          </a:p>
        </p:txBody>
      </p:sp>
      <p:sp>
        <p:nvSpPr>
          <p:cNvPr id="1027" name="Text Placeholder 1026"/>
          <p:cNvSpPr>
            <a:spLocks noGrp="1"/>
          </p:cNvSpPr>
          <p:nvPr>
            <p:ph type="body" idx="1"/>
          </p:nvPr>
        </p:nvSpPr>
        <p:spPr>
          <a:xfrm>
            <a:off x="609600" y="1600207"/>
            <a:ext cx="10972800" cy="4525963"/>
          </a:xfrm>
          <a:prstGeom prst="rect">
            <a:avLst/>
          </a:prstGeom>
          <a:noFill/>
          <a:ln w="9525">
            <a:noFill/>
          </a:ln>
        </p:spPr>
        <p:txBody>
          <a:bodyPr lIns="91395" tIns="45700" rIns="91395" bIns="45700"/>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32"/>
            <a:ext cx="2844800" cy="476251"/>
          </a:xfrm>
          <a:prstGeom prst="rect">
            <a:avLst/>
          </a:prstGeom>
          <a:noFill/>
          <a:ln w="9525">
            <a:noFill/>
          </a:ln>
        </p:spPr>
        <p:txBody>
          <a:bodyPr lIns="91395" tIns="45700" rIns="91395" bIns="45700"/>
          <a:lstStyle>
            <a:lvl1pPr>
              <a:defRPr sz="1500"/>
            </a:lvl1pPr>
          </a:lstStyle>
          <a:p>
            <a:pPr lvl="0"/>
            <a:endParaRPr lang="en-US"/>
          </a:p>
        </p:txBody>
      </p:sp>
      <p:sp>
        <p:nvSpPr>
          <p:cNvPr id="1029" name="Footer Placeholder 1028"/>
          <p:cNvSpPr>
            <a:spLocks noGrp="1"/>
          </p:cNvSpPr>
          <p:nvPr>
            <p:ph type="ftr" sz="quarter" idx="3"/>
          </p:nvPr>
        </p:nvSpPr>
        <p:spPr>
          <a:xfrm>
            <a:off x="4165600" y="6245232"/>
            <a:ext cx="3860800" cy="476251"/>
          </a:xfrm>
          <a:prstGeom prst="rect">
            <a:avLst/>
          </a:prstGeom>
          <a:noFill/>
          <a:ln w="9525">
            <a:noFill/>
          </a:ln>
        </p:spPr>
        <p:txBody>
          <a:bodyPr lIns="91395" tIns="45700" rIns="91395" bIns="45700"/>
          <a:lstStyle>
            <a:lvl1pPr algn="ctr">
              <a:defRPr sz="1500"/>
            </a:lvl1pPr>
          </a:lstStyle>
          <a:p>
            <a:pPr lvl="0"/>
            <a:endParaRPr lang="en-US"/>
          </a:p>
        </p:txBody>
      </p:sp>
      <p:sp>
        <p:nvSpPr>
          <p:cNvPr id="1030" name="Slide Number Placeholder 1029"/>
          <p:cNvSpPr>
            <a:spLocks noGrp="1"/>
          </p:cNvSpPr>
          <p:nvPr>
            <p:ph type="sldNum" sz="quarter" idx="4"/>
          </p:nvPr>
        </p:nvSpPr>
        <p:spPr>
          <a:xfrm>
            <a:off x="8737600" y="6245232"/>
            <a:ext cx="2844800" cy="476251"/>
          </a:xfrm>
          <a:prstGeom prst="rect">
            <a:avLst/>
          </a:prstGeom>
          <a:noFill/>
          <a:ln w="9525">
            <a:noFill/>
          </a:ln>
        </p:spPr>
        <p:txBody>
          <a:bodyPr lIns="91395" tIns="45700" rIns="91395" bIns="45700"/>
          <a:lstStyle>
            <a:lvl1pPr algn="r">
              <a:defRPr sz="1500"/>
            </a:lvl1pPr>
          </a:lstStyle>
          <a:p>
            <a:pPr lvl="0"/>
            <a:fld id="{9A0DB2DC-4C9A-4742-B13C-FB6460FD3503}" type="slidenum">
              <a:rPr lang="en-US"/>
              <a:t>‹#›</a:t>
            </a:fld>
            <a:endParaRPr lang="en-US"/>
          </a:p>
        </p:txBody>
      </p:sp>
    </p:spTree>
    <p:extLst>
      <p:ext uri="{BB962C8B-B14F-4D97-AF65-F5344CB8AC3E}">
        <p14:creationId xmlns:p14="http://schemas.microsoft.com/office/powerpoint/2010/main" val="11094283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marL="0" lvl="0" indent="0" algn="ctr" defTabSz="913936"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728" lvl="0" indent="-342728" algn="l" defTabSz="913936"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575" lvl="1" indent="-285605" algn="l" defTabSz="91393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417" lvl="2" indent="-228484" algn="l" defTabSz="9139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386" lvl="3"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352" lvl="4"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3322" lvl="5"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0288" lvl="6"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7258" lvl="7"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4226" lvl="8"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3936" eaLnBrk="1" fontAlgn="base" latinLnBrk="0" hangingPunct="1">
        <a:lnSpc>
          <a:spcPct val="100000"/>
        </a:lnSpc>
        <a:spcBef>
          <a:spcPct val="0"/>
        </a:spcBef>
        <a:spcAft>
          <a:spcPct val="0"/>
        </a:spcAft>
        <a:buFont typeface="Arial" panose="020B0604020202020204" pitchFamily="34" charset="0"/>
        <a:buNone/>
        <a:defRPr sz="1900" b="0" i="0" u="none" kern="1200" baseline="0">
          <a:solidFill>
            <a:schemeClr val="tx1"/>
          </a:solidFill>
          <a:latin typeface="+mn-lt"/>
          <a:ea typeface="+mn-ea"/>
          <a:cs typeface="+mn-cs"/>
        </a:defRPr>
      </a:lvl1pPr>
      <a:lvl2pPr marL="456967" lvl="1"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3936" lvl="2"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0904" lvl="3"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7871" lvl="4"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4839" lvl="5"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1803" lvl="6"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198770" lvl="7"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5739" lvl="8"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32"/>
            <a:ext cx="10515600" cy="1325563"/>
          </a:xfrm>
          <a:prstGeom prst="rect">
            <a:avLst/>
          </a:prstGeom>
        </p:spPr>
        <p:txBody>
          <a:bodyPr vert="horz" lIns="91395" tIns="45700" rIns="91395" bIns="4570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6"/>
            <a:ext cx="10515600" cy="4351338"/>
          </a:xfrm>
          <a:prstGeom prst="rect">
            <a:avLst/>
          </a:prstGeom>
        </p:spPr>
        <p:txBody>
          <a:bodyPr vert="horz" lIns="91395" tIns="45700" rIns="91395" bIns="457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4"/>
            <a:ext cx="2743200" cy="365125"/>
          </a:xfrm>
          <a:prstGeom prst="rect">
            <a:avLst/>
          </a:prstGeom>
        </p:spPr>
        <p:txBody>
          <a:bodyPr vert="horz" lIns="91395" tIns="45700" rIns="91395" bIns="45700" rtlCol="0" anchor="ctr"/>
          <a:lstStyle>
            <a:lvl1pPr algn="l">
              <a:defRPr sz="1200">
                <a:solidFill>
                  <a:schemeClr val="tx1">
                    <a:tint val="75000"/>
                  </a:schemeClr>
                </a:solidFill>
              </a:defRPr>
            </a:lvl1pPr>
          </a:lstStyle>
          <a:p>
            <a:fld id="{A3C39D9B-1707-4BC2-A8DF-A9A95A2D1DDF}" type="datetimeFigureOut">
              <a:rPr lang="en-US" smtClean="0"/>
              <a:t>10/31/2024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4"/>
            <a:ext cx="4114800" cy="365125"/>
          </a:xfrm>
          <a:prstGeom prst="rect">
            <a:avLst/>
          </a:prstGeom>
        </p:spPr>
        <p:txBody>
          <a:bodyPr vert="horz" lIns="91395" tIns="45700" rIns="91395" bIns="4570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4"/>
            <a:ext cx="2743200" cy="365125"/>
          </a:xfrm>
          <a:prstGeom prst="rect">
            <a:avLst/>
          </a:prstGeom>
        </p:spPr>
        <p:txBody>
          <a:bodyPr vert="horz" lIns="91395" tIns="45700" rIns="91395" bIns="4570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69" y="-14073"/>
            <a:ext cx="1223705" cy="1041991"/>
          </a:xfrm>
          <a:prstGeom prst="rect">
            <a:avLst/>
          </a:prstGeom>
        </p:spPr>
      </p:pic>
    </p:spTree>
    <p:extLst>
      <p:ext uri="{BB962C8B-B14F-4D97-AF65-F5344CB8AC3E}">
        <p14:creationId xmlns:p14="http://schemas.microsoft.com/office/powerpoint/2010/main" val="366247162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39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4" indent="-228484" algn="l" defTabSz="9139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55" indent="-228484" algn="l" defTabSz="91393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17" indent="-228484" algn="l" defTabSz="9139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8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5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22"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28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58"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26" indent="-228484" algn="l" defTabSz="91393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36" rtl="0" eaLnBrk="1" latinLnBrk="0" hangingPunct="1">
        <a:defRPr sz="1900" kern="1200">
          <a:solidFill>
            <a:schemeClr val="tx1"/>
          </a:solidFill>
          <a:latin typeface="+mn-lt"/>
          <a:ea typeface="+mn-ea"/>
          <a:cs typeface="+mn-cs"/>
        </a:defRPr>
      </a:lvl1pPr>
      <a:lvl2pPr marL="456967" algn="l" defTabSz="913936" rtl="0" eaLnBrk="1" latinLnBrk="0" hangingPunct="1">
        <a:defRPr sz="1900" kern="1200">
          <a:solidFill>
            <a:schemeClr val="tx1"/>
          </a:solidFill>
          <a:latin typeface="+mn-lt"/>
          <a:ea typeface="+mn-ea"/>
          <a:cs typeface="+mn-cs"/>
        </a:defRPr>
      </a:lvl2pPr>
      <a:lvl3pPr marL="913936" algn="l" defTabSz="913936" rtl="0" eaLnBrk="1" latinLnBrk="0" hangingPunct="1">
        <a:defRPr sz="1900" kern="1200">
          <a:solidFill>
            <a:schemeClr val="tx1"/>
          </a:solidFill>
          <a:latin typeface="+mn-lt"/>
          <a:ea typeface="+mn-ea"/>
          <a:cs typeface="+mn-cs"/>
        </a:defRPr>
      </a:lvl3pPr>
      <a:lvl4pPr marL="1370904" algn="l" defTabSz="913936" rtl="0" eaLnBrk="1" latinLnBrk="0" hangingPunct="1">
        <a:defRPr sz="1900" kern="1200">
          <a:solidFill>
            <a:schemeClr val="tx1"/>
          </a:solidFill>
          <a:latin typeface="+mn-lt"/>
          <a:ea typeface="+mn-ea"/>
          <a:cs typeface="+mn-cs"/>
        </a:defRPr>
      </a:lvl4pPr>
      <a:lvl5pPr marL="1827871" algn="l" defTabSz="913936" rtl="0" eaLnBrk="1" latinLnBrk="0" hangingPunct="1">
        <a:defRPr sz="1900" kern="1200">
          <a:solidFill>
            <a:schemeClr val="tx1"/>
          </a:solidFill>
          <a:latin typeface="+mn-lt"/>
          <a:ea typeface="+mn-ea"/>
          <a:cs typeface="+mn-cs"/>
        </a:defRPr>
      </a:lvl5pPr>
      <a:lvl6pPr marL="2284839" algn="l" defTabSz="913936" rtl="0" eaLnBrk="1" latinLnBrk="0" hangingPunct="1">
        <a:defRPr sz="1900" kern="1200">
          <a:solidFill>
            <a:schemeClr val="tx1"/>
          </a:solidFill>
          <a:latin typeface="+mn-lt"/>
          <a:ea typeface="+mn-ea"/>
          <a:cs typeface="+mn-cs"/>
        </a:defRPr>
      </a:lvl6pPr>
      <a:lvl7pPr marL="2741803" algn="l" defTabSz="913936" rtl="0" eaLnBrk="1" latinLnBrk="0" hangingPunct="1">
        <a:defRPr sz="1900" kern="1200">
          <a:solidFill>
            <a:schemeClr val="tx1"/>
          </a:solidFill>
          <a:latin typeface="+mn-lt"/>
          <a:ea typeface="+mn-ea"/>
          <a:cs typeface="+mn-cs"/>
        </a:defRPr>
      </a:lvl7pPr>
      <a:lvl8pPr marL="3198770" algn="l" defTabSz="913936" rtl="0" eaLnBrk="1" latinLnBrk="0" hangingPunct="1">
        <a:defRPr sz="1900" kern="1200">
          <a:solidFill>
            <a:schemeClr val="tx1"/>
          </a:solidFill>
          <a:latin typeface="+mn-lt"/>
          <a:ea typeface="+mn-ea"/>
          <a:cs typeface="+mn-cs"/>
        </a:defRPr>
      </a:lvl8pPr>
      <a:lvl9pPr marL="3655739" algn="l" defTabSz="91393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700" rIns="91358" bIns="4570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58" tIns="45700" rIns="91358" bIns="4570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358" tIns="45700" rIns="91358" bIns="4570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525">
              <a:defRPr/>
            </a:pPr>
            <a:fld id="{D7CF0933-AD9A-483E-B55D-B968C5CAA30A}" type="datetimeFigureOut">
              <a:rPr lang="en-US" smtClean="0"/>
              <a:pPr defTabSz="913525">
                <a:defRPr/>
              </a:pPr>
              <a:t>10/31/2024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358" tIns="45700" rIns="91358" bIns="4570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525">
              <a:defRPr/>
            </a:pPr>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358" tIns="45700" rIns="91358" bIns="4570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defTabSz="913525">
              <a:defRPr/>
            </a:pPr>
            <a:fld id="{7E8B42BE-97E8-4C84-9448-6C66074E824B}" type="slidenum">
              <a:rPr lang="en-US" smtClean="0"/>
              <a:pPr defTabSz="913525">
                <a:defRPr/>
              </a:pPr>
              <a:t>‹#›</a:t>
            </a:fld>
            <a:endParaRPr lang="en-US"/>
          </a:p>
        </p:txBody>
      </p:sp>
    </p:spTree>
    <p:extLst>
      <p:ext uri="{BB962C8B-B14F-4D97-AF65-F5344CB8AC3E}">
        <p14:creationId xmlns:p14="http://schemas.microsoft.com/office/powerpoint/2010/main" val="376313039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6752" algn="ctr" rtl="0" fontAlgn="base">
        <a:spcBef>
          <a:spcPct val="0"/>
        </a:spcBef>
        <a:spcAft>
          <a:spcPct val="0"/>
        </a:spcAft>
        <a:defRPr sz="4400">
          <a:solidFill>
            <a:schemeClr val="tx1"/>
          </a:solidFill>
          <a:latin typeface="Calibri" panose="020F0502020204030204" pitchFamily="34" charset="0"/>
        </a:defRPr>
      </a:lvl6pPr>
      <a:lvl7pPr marL="913525" algn="ctr" rtl="0" fontAlgn="base">
        <a:spcBef>
          <a:spcPct val="0"/>
        </a:spcBef>
        <a:spcAft>
          <a:spcPct val="0"/>
        </a:spcAft>
        <a:defRPr sz="4400">
          <a:solidFill>
            <a:schemeClr val="tx1"/>
          </a:solidFill>
          <a:latin typeface="Calibri" panose="020F0502020204030204" pitchFamily="34" charset="0"/>
        </a:defRPr>
      </a:lvl7pPr>
      <a:lvl8pPr marL="1370291" algn="ctr" rtl="0" fontAlgn="base">
        <a:spcBef>
          <a:spcPct val="0"/>
        </a:spcBef>
        <a:spcAft>
          <a:spcPct val="0"/>
        </a:spcAft>
        <a:defRPr sz="4400">
          <a:solidFill>
            <a:schemeClr val="tx1"/>
          </a:solidFill>
          <a:latin typeface="Calibri" panose="020F0502020204030204" pitchFamily="34" charset="0"/>
        </a:defRPr>
      </a:lvl8pPr>
      <a:lvl9pPr marL="1827055" algn="ctr" rtl="0" fontAlgn="base">
        <a:spcBef>
          <a:spcPct val="0"/>
        </a:spcBef>
        <a:spcAft>
          <a:spcPct val="0"/>
        </a:spcAft>
        <a:defRPr sz="4400">
          <a:solidFill>
            <a:schemeClr val="tx1"/>
          </a:solidFill>
          <a:latin typeface="Calibri" panose="020F0502020204030204" pitchFamily="34" charset="0"/>
        </a:defRPr>
      </a:lvl9pPr>
    </p:titleStyle>
    <p:bodyStyle>
      <a:lvl1pPr marL="342582" indent="-34258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239" indent="-285487"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913" indent="-228389"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66" indent="-2283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417" indent="-2283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2197" indent="-228389" algn="l" defTabSz="9135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961" indent="-228389" algn="l" defTabSz="9135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723" indent="-228389" algn="l" defTabSz="9135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499" indent="-228389" algn="l" defTabSz="91352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525" rtl="0" eaLnBrk="1" latinLnBrk="0" hangingPunct="1">
        <a:defRPr sz="1900" kern="1200">
          <a:solidFill>
            <a:schemeClr val="tx1"/>
          </a:solidFill>
          <a:latin typeface="+mn-lt"/>
          <a:ea typeface="+mn-ea"/>
          <a:cs typeface="+mn-cs"/>
        </a:defRPr>
      </a:lvl1pPr>
      <a:lvl2pPr marL="456752" algn="l" defTabSz="913525" rtl="0" eaLnBrk="1" latinLnBrk="0" hangingPunct="1">
        <a:defRPr sz="1900" kern="1200">
          <a:solidFill>
            <a:schemeClr val="tx1"/>
          </a:solidFill>
          <a:latin typeface="+mn-lt"/>
          <a:ea typeface="+mn-ea"/>
          <a:cs typeface="+mn-cs"/>
        </a:defRPr>
      </a:lvl2pPr>
      <a:lvl3pPr marL="913525" algn="l" defTabSz="913525" rtl="0" eaLnBrk="1" latinLnBrk="0" hangingPunct="1">
        <a:defRPr sz="1900" kern="1200">
          <a:solidFill>
            <a:schemeClr val="tx1"/>
          </a:solidFill>
          <a:latin typeface="+mn-lt"/>
          <a:ea typeface="+mn-ea"/>
          <a:cs typeface="+mn-cs"/>
        </a:defRPr>
      </a:lvl3pPr>
      <a:lvl4pPr marL="1370291" algn="l" defTabSz="913525" rtl="0" eaLnBrk="1" latinLnBrk="0" hangingPunct="1">
        <a:defRPr sz="1900" kern="1200">
          <a:solidFill>
            <a:schemeClr val="tx1"/>
          </a:solidFill>
          <a:latin typeface="+mn-lt"/>
          <a:ea typeface="+mn-ea"/>
          <a:cs typeface="+mn-cs"/>
        </a:defRPr>
      </a:lvl4pPr>
      <a:lvl5pPr marL="1827055" algn="l" defTabSz="913525" rtl="0" eaLnBrk="1" latinLnBrk="0" hangingPunct="1">
        <a:defRPr sz="1900" kern="1200">
          <a:solidFill>
            <a:schemeClr val="tx1"/>
          </a:solidFill>
          <a:latin typeface="+mn-lt"/>
          <a:ea typeface="+mn-ea"/>
          <a:cs typeface="+mn-cs"/>
        </a:defRPr>
      </a:lvl5pPr>
      <a:lvl6pPr marL="2283831" algn="l" defTabSz="913525" rtl="0" eaLnBrk="1" latinLnBrk="0" hangingPunct="1">
        <a:defRPr sz="1900" kern="1200">
          <a:solidFill>
            <a:schemeClr val="tx1"/>
          </a:solidFill>
          <a:latin typeface="+mn-lt"/>
          <a:ea typeface="+mn-ea"/>
          <a:cs typeface="+mn-cs"/>
        </a:defRPr>
      </a:lvl6pPr>
      <a:lvl7pPr marL="2740580" algn="l" defTabSz="913525" rtl="0" eaLnBrk="1" latinLnBrk="0" hangingPunct="1">
        <a:defRPr sz="1900" kern="1200">
          <a:solidFill>
            <a:schemeClr val="tx1"/>
          </a:solidFill>
          <a:latin typeface="+mn-lt"/>
          <a:ea typeface="+mn-ea"/>
          <a:cs typeface="+mn-cs"/>
        </a:defRPr>
      </a:lvl7pPr>
      <a:lvl8pPr marL="3197333" algn="l" defTabSz="913525" rtl="0" eaLnBrk="1" latinLnBrk="0" hangingPunct="1">
        <a:defRPr sz="1900" kern="1200">
          <a:solidFill>
            <a:schemeClr val="tx1"/>
          </a:solidFill>
          <a:latin typeface="+mn-lt"/>
          <a:ea typeface="+mn-ea"/>
          <a:cs typeface="+mn-cs"/>
        </a:defRPr>
      </a:lvl8pPr>
      <a:lvl9pPr marL="3654083" algn="l" defTabSz="91352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121869" tIns="60934" rIns="121869" bIns="60934"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121869" tIns="60934" rIns="121869" bIns="6093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121869" tIns="60934" rIns="121869" bIns="60934" rtlCol="0" anchor="ctr"/>
          <a:lstStyle>
            <a:lvl1pPr algn="l">
              <a:defRPr sz="1200">
                <a:solidFill>
                  <a:schemeClr val="tx1">
                    <a:tint val="75000"/>
                  </a:schemeClr>
                </a:solidFill>
              </a:defRPr>
            </a:lvl1pPr>
          </a:lstStyle>
          <a:p>
            <a:pPr defTabSz="914025"/>
            <a:fld id="{B54AE3A7-20DA-48F3-81C3-2C954A8690AA}" type="datetimeFigureOut">
              <a:rPr lang="en-US" smtClean="0">
                <a:solidFill>
                  <a:prstClr val="black">
                    <a:tint val="75000"/>
                  </a:prstClr>
                </a:solidFill>
                <a:cs typeface="Arial"/>
                <a:sym typeface="Arial"/>
              </a:rPr>
              <a:pPr defTabSz="914025"/>
              <a:t>10/31/2024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121869" tIns="60934" rIns="121869" bIns="60934" rtlCol="0" anchor="ctr"/>
          <a:lstStyle>
            <a:lvl1pPr algn="ctr">
              <a:defRPr sz="1200">
                <a:solidFill>
                  <a:schemeClr val="tx1">
                    <a:tint val="75000"/>
                  </a:schemeClr>
                </a:solidFill>
              </a:defRPr>
            </a:lvl1pPr>
          </a:lstStyle>
          <a:p>
            <a:pPr defTabSz="914025"/>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121869" tIns="60934" rIns="121869" bIns="60934" rtlCol="0" anchor="ctr"/>
          <a:lstStyle>
            <a:lvl1pPr algn="r">
              <a:defRPr sz="1200">
                <a:solidFill>
                  <a:schemeClr val="tx1">
                    <a:tint val="75000"/>
                  </a:schemeClr>
                </a:solidFill>
              </a:defRPr>
            </a:lvl1pPr>
          </a:lstStyle>
          <a:p>
            <a:pPr defTabSz="914025"/>
            <a:fld id="{ABDE023C-A976-4855-B18A-9D29296741E9}" type="slidenum">
              <a:rPr lang="en-US" smtClean="0">
                <a:solidFill>
                  <a:prstClr val="black">
                    <a:tint val="75000"/>
                  </a:prstClr>
                </a:solidFill>
                <a:cs typeface="Arial"/>
                <a:sym typeface="Arial"/>
              </a:rPr>
              <a:pPr defTabSz="914025"/>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29388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0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6" indent="-228506" algn="l" defTabSz="9140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5" indent="-228506" algn="l" defTabSz="9140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30" indent="-228506" algn="l" defTabSz="9140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47"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6559"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3572"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0584"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7598"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4612" indent="-228506" algn="l" defTabSz="914025"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025" rtl="0" eaLnBrk="1" latinLnBrk="0" hangingPunct="1">
        <a:defRPr sz="1700" kern="1200">
          <a:solidFill>
            <a:schemeClr val="tx1"/>
          </a:solidFill>
          <a:latin typeface="+mn-lt"/>
          <a:ea typeface="+mn-ea"/>
          <a:cs typeface="+mn-cs"/>
        </a:defRPr>
      </a:lvl1pPr>
      <a:lvl2pPr marL="457014" algn="l" defTabSz="914025" rtl="0" eaLnBrk="1" latinLnBrk="0" hangingPunct="1">
        <a:defRPr sz="1700" kern="1200">
          <a:solidFill>
            <a:schemeClr val="tx1"/>
          </a:solidFill>
          <a:latin typeface="+mn-lt"/>
          <a:ea typeface="+mn-ea"/>
          <a:cs typeface="+mn-cs"/>
        </a:defRPr>
      </a:lvl2pPr>
      <a:lvl3pPr marL="914025" algn="l" defTabSz="914025" rtl="0" eaLnBrk="1" latinLnBrk="0" hangingPunct="1">
        <a:defRPr sz="1700" kern="1200">
          <a:solidFill>
            <a:schemeClr val="tx1"/>
          </a:solidFill>
          <a:latin typeface="+mn-lt"/>
          <a:ea typeface="+mn-ea"/>
          <a:cs typeface="+mn-cs"/>
        </a:defRPr>
      </a:lvl3pPr>
      <a:lvl4pPr marL="1371039" algn="l" defTabSz="914025" rtl="0" eaLnBrk="1" latinLnBrk="0" hangingPunct="1">
        <a:defRPr sz="1700" kern="1200">
          <a:solidFill>
            <a:schemeClr val="tx1"/>
          </a:solidFill>
          <a:latin typeface="+mn-lt"/>
          <a:ea typeface="+mn-ea"/>
          <a:cs typeface="+mn-cs"/>
        </a:defRPr>
      </a:lvl4pPr>
      <a:lvl5pPr marL="1828052" algn="l" defTabSz="914025" rtl="0" eaLnBrk="1" latinLnBrk="0" hangingPunct="1">
        <a:defRPr sz="1700" kern="1200">
          <a:solidFill>
            <a:schemeClr val="tx1"/>
          </a:solidFill>
          <a:latin typeface="+mn-lt"/>
          <a:ea typeface="+mn-ea"/>
          <a:cs typeface="+mn-cs"/>
        </a:defRPr>
      </a:lvl5pPr>
      <a:lvl6pPr marL="2285065" algn="l" defTabSz="914025" rtl="0" eaLnBrk="1" latinLnBrk="0" hangingPunct="1">
        <a:defRPr sz="1700" kern="1200">
          <a:solidFill>
            <a:schemeClr val="tx1"/>
          </a:solidFill>
          <a:latin typeface="+mn-lt"/>
          <a:ea typeface="+mn-ea"/>
          <a:cs typeface="+mn-cs"/>
        </a:defRPr>
      </a:lvl6pPr>
      <a:lvl7pPr marL="2742076" algn="l" defTabSz="914025" rtl="0" eaLnBrk="1" latinLnBrk="0" hangingPunct="1">
        <a:defRPr sz="1700" kern="1200">
          <a:solidFill>
            <a:schemeClr val="tx1"/>
          </a:solidFill>
          <a:latin typeface="+mn-lt"/>
          <a:ea typeface="+mn-ea"/>
          <a:cs typeface="+mn-cs"/>
        </a:defRPr>
      </a:lvl7pPr>
      <a:lvl8pPr marL="3199092" algn="l" defTabSz="914025" rtl="0" eaLnBrk="1" latinLnBrk="0" hangingPunct="1">
        <a:defRPr sz="1700" kern="1200">
          <a:solidFill>
            <a:schemeClr val="tx1"/>
          </a:solidFill>
          <a:latin typeface="+mn-lt"/>
          <a:ea typeface="+mn-ea"/>
          <a:cs typeface="+mn-cs"/>
        </a:defRPr>
      </a:lvl8pPr>
      <a:lvl9pPr marL="3656106" algn="l" defTabSz="914025"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32"/>
            <a:ext cx="10515600" cy="1325563"/>
          </a:xfrm>
          <a:prstGeom prst="rect">
            <a:avLst/>
          </a:prstGeom>
        </p:spPr>
        <p:txBody>
          <a:bodyPr vert="horz" lIns="121842" tIns="60921" rIns="121842" bIns="60921"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121842" tIns="60921" rIns="121842" bIns="6092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121842" tIns="60921" rIns="121842" bIns="60921" rtlCol="0" anchor="ctr"/>
          <a:lstStyle>
            <a:lvl1pPr algn="l">
              <a:defRPr sz="1200">
                <a:solidFill>
                  <a:schemeClr val="tx1">
                    <a:tint val="75000"/>
                  </a:schemeClr>
                </a:solidFill>
              </a:defRPr>
            </a:lvl1pPr>
          </a:lstStyle>
          <a:p>
            <a:pPr defTabSz="913799"/>
            <a:fld id="{B54AE3A7-20DA-48F3-81C3-2C954A8690AA}" type="datetimeFigureOut">
              <a:rPr lang="en-US" smtClean="0">
                <a:solidFill>
                  <a:prstClr val="black">
                    <a:tint val="75000"/>
                  </a:prstClr>
                </a:solidFill>
                <a:cs typeface="Arial"/>
                <a:sym typeface="Arial"/>
              </a:rPr>
              <a:pPr defTabSz="913799"/>
              <a:t>10/31/2024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121842" tIns="60921" rIns="121842" bIns="60921" rtlCol="0" anchor="ctr"/>
          <a:lstStyle>
            <a:lvl1pPr algn="ctr">
              <a:defRPr sz="1200">
                <a:solidFill>
                  <a:schemeClr val="tx1">
                    <a:tint val="75000"/>
                  </a:schemeClr>
                </a:solidFill>
              </a:defRPr>
            </a:lvl1pPr>
          </a:lstStyle>
          <a:p>
            <a:pPr defTabSz="913799"/>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121842" tIns="60921" rIns="121842" bIns="60921" rtlCol="0" anchor="ctr"/>
          <a:lstStyle>
            <a:lvl1pPr algn="r">
              <a:defRPr sz="1200">
                <a:solidFill>
                  <a:schemeClr val="tx1">
                    <a:tint val="75000"/>
                  </a:schemeClr>
                </a:solidFill>
              </a:defRPr>
            </a:lvl1pPr>
          </a:lstStyle>
          <a:p>
            <a:pPr defTabSz="913799"/>
            <a:fld id="{ABDE023C-A976-4855-B18A-9D29296741E9}" type="slidenum">
              <a:rPr lang="en-US" smtClean="0">
                <a:solidFill>
                  <a:prstClr val="black">
                    <a:tint val="75000"/>
                  </a:prstClr>
                </a:solidFill>
                <a:cs typeface="Arial"/>
                <a:sym typeface="Arial"/>
              </a:rPr>
              <a:pPr defTabSz="91379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7336541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37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53" indent="-228453" algn="l" defTabSz="9137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61" indent="-228453" algn="l" defTabSz="9137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249" indent="-228453" algn="l" defTabSz="9137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146"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040"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943"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848"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6746"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3651" indent="-228453" algn="l" defTabSz="9137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799" rtl="0" eaLnBrk="1" latinLnBrk="0" hangingPunct="1">
        <a:defRPr sz="1900" kern="1200">
          <a:solidFill>
            <a:schemeClr val="tx1"/>
          </a:solidFill>
          <a:latin typeface="+mn-lt"/>
          <a:ea typeface="+mn-ea"/>
          <a:cs typeface="+mn-cs"/>
        </a:defRPr>
      </a:lvl1pPr>
      <a:lvl2pPr marL="456894" algn="l" defTabSz="913799" rtl="0" eaLnBrk="1" latinLnBrk="0" hangingPunct="1">
        <a:defRPr sz="1900" kern="1200">
          <a:solidFill>
            <a:schemeClr val="tx1"/>
          </a:solidFill>
          <a:latin typeface="+mn-lt"/>
          <a:ea typeface="+mn-ea"/>
          <a:cs typeface="+mn-cs"/>
        </a:defRPr>
      </a:lvl2pPr>
      <a:lvl3pPr marL="913799" algn="l" defTabSz="913799" rtl="0" eaLnBrk="1" latinLnBrk="0" hangingPunct="1">
        <a:defRPr sz="1900" kern="1200">
          <a:solidFill>
            <a:schemeClr val="tx1"/>
          </a:solidFill>
          <a:latin typeface="+mn-lt"/>
          <a:ea typeface="+mn-ea"/>
          <a:cs typeface="+mn-cs"/>
        </a:defRPr>
      </a:lvl3pPr>
      <a:lvl4pPr marL="1370700" algn="l" defTabSz="913799" rtl="0" eaLnBrk="1" latinLnBrk="0" hangingPunct="1">
        <a:defRPr sz="1900" kern="1200">
          <a:solidFill>
            <a:schemeClr val="tx1"/>
          </a:solidFill>
          <a:latin typeface="+mn-lt"/>
          <a:ea typeface="+mn-ea"/>
          <a:cs typeface="+mn-cs"/>
        </a:defRPr>
      </a:lvl4pPr>
      <a:lvl5pPr marL="1827599" algn="l" defTabSz="913799" rtl="0" eaLnBrk="1" latinLnBrk="0" hangingPunct="1">
        <a:defRPr sz="1900" kern="1200">
          <a:solidFill>
            <a:schemeClr val="tx1"/>
          </a:solidFill>
          <a:latin typeface="+mn-lt"/>
          <a:ea typeface="+mn-ea"/>
          <a:cs typeface="+mn-cs"/>
        </a:defRPr>
      </a:lvl5pPr>
      <a:lvl6pPr marL="2284503" algn="l" defTabSz="913799" rtl="0" eaLnBrk="1" latinLnBrk="0" hangingPunct="1">
        <a:defRPr sz="1900" kern="1200">
          <a:solidFill>
            <a:schemeClr val="tx1"/>
          </a:solidFill>
          <a:latin typeface="+mn-lt"/>
          <a:ea typeface="+mn-ea"/>
          <a:cs typeface="+mn-cs"/>
        </a:defRPr>
      </a:lvl6pPr>
      <a:lvl7pPr marL="2741397" algn="l" defTabSz="913799" rtl="0" eaLnBrk="1" latinLnBrk="0" hangingPunct="1">
        <a:defRPr sz="1900" kern="1200">
          <a:solidFill>
            <a:schemeClr val="tx1"/>
          </a:solidFill>
          <a:latin typeface="+mn-lt"/>
          <a:ea typeface="+mn-ea"/>
          <a:cs typeface="+mn-cs"/>
        </a:defRPr>
      </a:lvl7pPr>
      <a:lvl8pPr marL="3198291" algn="l" defTabSz="913799" rtl="0" eaLnBrk="1" latinLnBrk="0" hangingPunct="1">
        <a:defRPr sz="1900" kern="1200">
          <a:solidFill>
            <a:schemeClr val="tx1"/>
          </a:solidFill>
          <a:latin typeface="+mn-lt"/>
          <a:ea typeface="+mn-ea"/>
          <a:cs typeface="+mn-cs"/>
        </a:defRPr>
      </a:lvl8pPr>
      <a:lvl9pPr marL="3655188" algn="l" defTabSz="91379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lIns="91395" tIns="45700" rIns="91395" bIns="45700" anchor="ctr"/>
          <a:lstStyle/>
          <a:p>
            <a:pPr lvl="0"/>
            <a:r>
              <a:t>Click to edit Master title style</a:t>
            </a:r>
          </a:p>
        </p:txBody>
      </p:sp>
      <p:sp>
        <p:nvSpPr>
          <p:cNvPr id="1027" name="Text Placeholder 1026"/>
          <p:cNvSpPr>
            <a:spLocks noGrp="1"/>
          </p:cNvSpPr>
          <p:nvPr>
            <p:ph type="body" idx="1"/>
          </p:nvPr>
        </p:nvSpPr>
        <p:spPr>
          <a:xfrm>
            <a:off x="609600" y="1600207"/>
            <a:ext cx="10972800" cy="4525963"/>
          </a:xfrm>
          <a:prstGeom prst="rect">
            <a:avLst/>
          </a:prstGeom>
          <a:noFill/>
          <a:ln w="9525">
            <a:noFill/>
          </a:ln>
        </p:spPr>
        <p:txBody>
          <a:bodyPr lIns="91395" tIns="45700" rIns="91395" bIns="45700"/>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32"/>
            <a:ext cx="2844800" cy="476251"/>
          </a:xfrm>
          <a:prstGeom prst="rect">
            <a:avLst/>
          </a:prstGeom>
          <a:noFill/>
          <a:ln w="9525">
            <a:noFill/>
          </a:ln>
        </p:spPr>
        <p:txBody>
          <a:bodyPr lIns="91395" tIns="45700" rIns="91395" bIns="45700"/>
          <a:lstStyle>
            <a:lvl1pPr>
              <a:defRPr sz="1500"/>
            </a:lvl1pPr>
          </a:lstStyle>
          <a:p>
            <a:endParaRPr lang="en-US">
              <a:solidFill>
                <a:srgbClr val="000000"/>
              </a:solidFill>
            </a:endParaRPr>
          </a:p>
        </p:txBody>
      </p:sp>
      <p:sp>
        <p:nvSpPr>
          <p:cNvPr id="1029" name="Footer Placeholder 1028"/>
          <p:cNvSpPr>
            <a:spLocks noGrp="1"/>
          </p:cNvSpPr>
          <p:nvPr>
            <p:ph type="ftr" sz="quarter" idx="3"/>
          </p:nvPr>
        </p:nvSpPr>
        <p:spPr>
          <a:xfrm>
            <a:off x="4165600" y="6245232"/>
            <a:ext cx="3860800" cy="476251"/>
          </a:xfrm>
          <a:prstGeom prst="rect">
            <a:avLst/>
          </a:prstGeom>
          <a:noFill/>
          <a:ln w="9525">
            <a:noFill/>
          </a:ln>
        </p:spPr>
        <p:txBody>
          <a:bodyPr lIns="91395" tIns="45700" rIns="91395" bIns="45700"/>
          <a:lstStyle>
            <a:lvl1pPr algn="ctr">
              <a:defRPr sz="1500"/>
            </a:lvl1pPr>
          </a:lstStyle>
          <a:p>
            <a:endParaRPr lang="en-US">
              <a:solidFill>
                <a:srgbClr val="000000"/>
              </a:solidFill>
            </a:endParaRPr>
          </a:p>
        </p:txBody>
      </p:sp>
      <p:sp>
        <p:nvSpPr>
          <p:cNvPr id="1030" name="Slide Number Placeholder 1029"/>
          <p:cNvSpPr>
            <a:spLocks noGrp="1"/>
          </p:cNvSpPr>
          <p:nvPr>
            <p:ph type="sldNum" sz="quarter" idx="4"/>
          </p:nvPr>
        </p:nvSpPr>
        <p:spPr>
          <a:xfrm>
            <a:off x="8737600" y="6245232"/>
            <a:ext cx="2844800" cy="476251"/>
          </a:xfrm>
          <a:prstGeom prst="rect">
            <a:avLst/>
          </a:prstGeom>
          <a:noFill/>
          <a:ln w="9525">
            <a:noFill/>
          </a:ln>
        </p:spPr>
        <p:txBody>
          <a:bodyPr lIns="91395" tIns="45700" rIns="91395" bIns="45700"/>
          <a:lstStyle>
            <a:lvl1pPr algn="r">
              <a:defRPr sz="1500"/>
            </a:lvl1pPr>
          </a:lstStyle>
          <a:p>
            <a:fld id="{9A0DB2DC-4C9A-4742-B13C-FB6460FD35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52843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ftr="0" dt="0"/>
  <p:txStyles>
    <p:titleStyle>
      <a:lvl1pPr marL="0" lvl="0" indent="0" algn="ctr" defTabSz="913936"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728" lvl="0" indent="-342728" algn="l" defTabSz="913936"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575" lvl="1" indent="-285605" algn="l" defTabSz="913936"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2417" lvl="2" indent="-228484" algn="l" defTabSz="913936"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386" lvl="3"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6352" lvl="4"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3322" lvl="5"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0288" lvl="6"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7258" lvl="7"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4226" lvl="8" indent="-228484" algn="l" defTabSz="913936"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3936" eaLnBrk="1" fontAlgn="base" latinLnBrk="0" hangingPunct="1">
        <a:lnSpc>
          <a:spcPct val="100000"/>
        </a:lnSpc>
        <a:spcBef>
          <a:spcPct val="0"/>
        </a:spcBef>
        <a:spcAft>
          <a:spcPct val="0"/>
        </a:spcAft>
        <a:buFont typeface="Arial" panose="020B0604020202020204" pitchFamily="34" charset="0"/>
        <a:buNone/>
        <a:defRPr sz="1900" b="0" i="0" u="none" kern="1200" baseline="0">
          <a:solidFill>
            <a:schemeClr val="tx1"/>
          </a:solidFill>
          <a:latin typeface="+mn-lt"/>
          <a:ea typeface="+mn-ea"/>
          <a:cs typeface="+mn-cs"/>
        </a:defRPr>
      </a:lvl1pPr>
      <a:lvl2pPr marL="456967" lvl="1"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3936" lvl="2"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0904" lvl="3"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7871" lvl="4"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4839" lvl="5"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1803" lvl="6"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198770" lvl="7"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5739" lvl="8" indent="0" algn="l" defTabSz="913936"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audio" Target="../media/audio50.wav"/><Relationship Id="rId3" Type="http://schemas.openxmlformats.org/officeDocument/2006/relationships/audio" Target="../media/audio4.wav"/><Relationship Id="rId7" Type="http://schemas.openxmlformats.org/officeDocument/2006/relationships/image" Target="../media/image29.pn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microsoft.com/office/2007/relationships/hdphoto" Target="../media/hdphoto10.wdp"/><Relationship Id="rId11" Type="http://schemas.openxmlformats.org/officeDocument/2006/relationships/image" Target="../media/image20.png"/><Relationship Id="rId5" Type="http://schemas.openxmlformats.org/officeDocument/2006/relationships/image" Target="../media/image28.png"/><Relationship Id="rId10" Type="http://schemas.microsoft.com/office/2007/relationships/hdphoto" Target="../media/hdphoto12.wdp"/><Relationship Id="rId4" Type="http://schemas.openxmlformats.org/officeDocument/2006/relationships/audio" Target="../media/audio5.wav"/><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56.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2.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microsoft.com/office/2007/relationships/hdphoto" Target="../media/hdphoto13.wdp"/><Relationship Id="rId12" Type="http://schemas.openxmlformats.org/officeDocument/2006/relationships/audio" Target="../media/audio51.wav"/><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82.xml"/><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11.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2.wav"/><Relationship Id="rId1" Type="http://schemas.openxmlformats.org/officeDocument/2006/relationships/slideLayout" Target="../slideLayouts/slideLayout111.xml"/><Relationship Id="rId5" Type="http://schemas.openxmlformats.org/officeDocument/2006/relationships/audio" Target="../media/audio9.wav"/></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2.wav"/><Relationship Id="rId1" Type="http://schemas.openxmlformats.org/officeDocument/2006/relationships/slideLayout" Target="../slideLayouts/slideLayout111.xml"/><Relationship Id="rId5" Type="http://schemas.openxmlformats.org/officeDocument/2006/relationships/audio" Target="../media/audio9.wav"/><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12" Type="http://schemas.openxmlformats.org/officeDocument/2006/relationships/audio" Target="../media/audio50.wav"/><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5.wav"/><Relationship Id="rId1" Type="http://schemas.openxmlformats.org/officeDocument/2006/relationships/slideLayout" Target="../slideLayouts/slideLayout133.xml"/><Relationship Id="rId5" Type="http://schemas.openxmlformats.org/officeDocument/2006/relationships/audio" Target="../media/audio5.wav"/><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5.wav"/><Relationship Id="rId1" Type="http://schemas.openxmlformats.org/officeDocument/2006/relationships/slideLayout" Target="../slideLayouts/slideLayout26.xml"/><Relationship Id="rId5" Type="http://schemas.openxmlformats.org/officeDocument/2006/relationships/audio" Target="../media/audio5.wav"/><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5.wav"/><Relationship Id="rId1" Type="http://schemas.openxmlformats.org/officeDocument/2006/relationships/slideLayout" Target="../slideLayouts/slideLayout148.xml"/><Relationship Id="rId4" Type="http://schemas.openxmlformats.org/officeDocument/2006/relationships/audio" Target="../media/audio5.wav"/></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5.wav"/><Relationship Id="rId1" Type="http://schemas.openxmlformats.org/officeDocument/2006/relationships/slideLayout" Target="../slideLayouts/slideLayout148.xml"/><Relationship Id="rId5" Type="http://schemas.openxmlformats.org/officeDocument/2006/relationships/audio" Target="../media/audio5.wav"/><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49.xml"/><Relationship Id="rId5" Type="http://schemas.openxmlformats.org/officeDocument/2006/relationships/image" Target="../media/image4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24.png"/><Relationship Id="rId1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56.xml"/><Relationship Id="rId6" Type="http://schemas.openxmlformats.org/officeDocument/2006/relationships/image" Target="../media/image2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20.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56.xml"/><Relationship Id="rId6" Type="http://schemas.microsoft.com/office/2007/relationships/hdphoto" Target="../media/hdphoto8.wdp"/><Relationship Id="rId11" Type="http://schemas.openxmlformats.org/officeDocument/2006/relationships/image" Target="../media/image20.png"/><Relationship Id="rId5" Type="http://schemas.openxmlformats.org/officeDocument/2006/relationships/image" Target="../media/image26.pn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3" y="3186337"/>
            <a:ext cx="7818556"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14" y="3953846"/>
            <a:ext cx="1716041" cy="1716042"/>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8" y="4091432"/>
            <a:ext cx="1578456"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34" y="2879789"/>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34" y="49183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7"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9" y="810851"/>
            <a:ext cx="1759996" cy="734428"/>
          </a:xfrm>
          <a:prstGeom prst="rect">
            <a:avLst/>
          </a:prstGeom>
        </p:spPr>
      </p:pic>
      <p:sp>
        <p:nvSpPr>
          <p:cNvPr id="22" name="椭圆 21"/>
          <p:cNvSpPr/>
          <p:nvPr/>
        </p:nvSpPr>
        <p:spPr>
          <a:xfrm>
            <a:off x="1216618" y="598108"/>
            <a:ext cx="887647"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9" y="1216700"/>
            <a:ext cx="538144"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65" tIns="34253" rIns="68465" bIns="34253" rtlCol="0" anchor="ctr"/>
          <a:lstStyle/>
          <a:p>
            <a:pPr algn="ctr" defTabSz="912666">
              <a:defRPr/>
            </a:pPr>
            <a:endParaRPr lang="zh-CN" altLang="en-US" sz="1500">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082799" y="3006470"/>
            <a:ext cx="4467978" cy="1100226"/>
          </a:xfrm>
          <a:prstGeom prst="rect">
            <a:avLst/>
          </a:prstGeom>
          <a:noFill/>
        </p:spPr>
        <p:txBody>
          <a:bodyPr wrap="none" lIns="68465" tIns="34253" rIns="68465" bIns="34253">
            <a:spAutoFit/>
            <a:scene3d>
              <a:camera prst="orthographicFront"/>
              <a:lightRig rig="soft" dir="t">
                <a:rot lat="0" lon="0" rev="15600000"/>
              </a:lightRig>
            </a:scene3d>
            <a:sp3d extrusionH="57150" prstMaterial="softEdge">
              <a:bevelT w="25400" h="38100"/>
            </a:sp3d>
          </a:bodyPr>
          <a:lstStyle/>
          <a:p>
            <a:pPr algn="ctr" defTabSz="912666">
              <a:defRPr/>
            </a:pP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70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70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335281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54503"/>
            <a:ext cx="12192000" cy="6742844"/>
            <a:chOff x="0" y="0"/>
            <a:chExt cx="9144000" cy="519358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194273" y="366897"/>
            <a:ext cx="10884656" cy="1292546"/>
          </a:xfrm>
          <a:prstGeom prst="rect">
            <a:avLst/>
          </a:prstGeom>
          <a:noFill/>
        </p:spPr>
        <p:txBody>
          <a:bodyPr wrap="square" lIns="121808" tIns="60903" rIns="121808" bIns="60903" rtlCol="0">
            <a:spAutoFit/>
          </a:bodyPr>
          <a:lstStyle/>
          <a:p>
            <a:pPr defTabSz="913209"/>
            <a:r>
              <a:rPr lang="en-US" sz="3800" b="1" dirty="0">
                <a:solidFill>
                  <a:prstClr val="black"/>
                </a:solidFill>
                <a:latin typeface="Times New Roman" pitchFamily="18" charset="0"/>
                <a:cs typeface="Times New Roman" pitchFamily="18" charset="0"/>
              </a:rPr>
              <a:t>1. </a:t>
            </a:r>
            <a:r>
              <a:rPr lang="en-US" sz="3800" b="1" dirty="0" err="1">
                <a:solidFill>
                  <a:prstClr val="black"/>
                </a:solidFill>
                <a:latin typeface="Times New Roman" pitchFamily="18" charset="0"/>
                <a:cs typeface="Times New Roman" pitchFamily="18" charset="0"/>
              </a:rPr>
              <a:t>Sắp</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xếp</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các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sự</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vật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sau</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theo</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thứ</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tự</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được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nhắc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đến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trong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khổ</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thơ</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đầu</a:t>
            </a:r>
            <a:r>
              <a:rPr lang="en-US" sz="3800" b="1" dirty="0">
                <a:solidFill>
                  <a:prstClr val="black"/>
                </a:solidFill>
                <a:latin typeface="Times New Roman" pitchFamily="18" charset="0"/>
                <a:cs typeface="Times New Roman" pitchFamily="18" charset="0"/>
              </a:rPr>
              <a:t>.</a:t>
            </a:r>
          </a:p>
        </p:txBody>
      </p:sp>
      <p:grpSp>
        <p:nvGrpSpPr>
          <p:cNvPr id="3" name="Group 2"/>
          <p:cNvGrpSpPr/>
          <p:nvPr/>
        </p:nvGrpSpPr>
        <p:grpSpPr>
          <a:xfrm>
            <a:off x="57887" y="180834"/>
            <a:ext cx="1101452" cy="1078752"/>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20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Rectangle 9"/>
          <p:cNvSpPr/>
          <p:nvPr/>
        </p:nvSpPr>
        <p:spPr>
          <a:xfrm>
            <a:off x="368449" y="1950813"/>
            <a:ext cx="213560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cánh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chim</a:t>
            </a:r>
            <a:endParaRPr lang="en-US" sz="2800" b="1" dirty="0">
              <a:solidFill>
                <a:prstClr val="black"/>
              </a:solidFill>
              <a:latin typeface="Times New Roman" pitchFamily="18" charset="0"/>
              <a:cs typeface="Times New Roman" pitchFamily="18" charset="0"/>
            </a:endParaRPr>
          </a:p>
        </p:txBody>
      </p:sp>
      <p:sp>
        <p:nvSpPr>
          <p:cNvPr id="44" name="Rectangle 43"/>
          <p:cNvSpPr/>
          <p:nvPr/>
        </p:nvSpPr>
        <p:spPr>
          <a:xfrm>
            <a:off x="3519822" y="1950811"/>
            <a:ext cx="213560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b. </a:t>
            </a:r>
            <a:r>
              <a:rPr lang="en-US" sz="2800" b="1" dirty="0" err="1">
                <a:solidFill>
                  <a:prstClr val="black"/>
                </a:solidFill>
                <a:latin typeface="Times New Roman" pitchFamily="18" charset="0"/>
                <a:cs typeface="Times New Roman" pitchFamily="18" charset="0"/>
              </a:rPr>
              <a:t>cỏ</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dại</a:t>
            </a:r>
            <a:endParaRPr lang="en-US" sz="2800" b="1" dirty="0">
              <a:solidFill>
                <a:prstClr val="black"/>
              </a:solidFill>
              <a:latin typeface="Times New Roman" pitchFamily="18" charset="0"/>
              <a:cs typeface="Times New Roman" pitchFamily="18" charset="0"/>
            </a:endParaRPr>
          </a:p>
        </p:txBody>
      </p:sp>
      <p:sp>
        <p:nvSpPr>
          <p:cNvPr id="45" name="Rectangle 44"/>
          <p:cNvSpPr/>
          <p:nvPr/>
        </p:nvSpPr>
        <p:spPr>
          <a:xfrm>
            <a:off x="6687797" y="1924147"/>
            <a:ext cx="213560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c.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lớn</a:t>
            </a:r>
            <a:endParaRPr lang="en-US" sz="2800" b="1" dirty="0">
              <a:solidFill>
                <a:prstClr val="black"/>
              </a:solidFill>
              <a:latin typeface="Times New Roman" pitchFamily="18" charset="0"/>
              <a:cs typeface="Times New Roman" pitchFamily="18" charset="0"/>
            </a:endParaRPr>
          </a:p>
        </p:txBody>
      </p:sp>
      <p:sp>
        <p:nvSpPr>
          <p:cNvPr id="46" name="Rectangle 45"/>
          <p:cNvSpPr/>
          <p:nvPr/>
        </p:nvSpPr>
        <p:spPr>
          <a:xfrm>
            <a:off x="9526726" y="1924147"/>
            <a:ext cx="213560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d. </a:t>
            </a:r>
            <a:r>
              <a:rPr lang="en-US" sz="2800" b="1" dirty="0" err="1">
                <a:solidFill>
                  <a:prstClr val="black"/>
                </a:solidFill>
                <a:latin typeface="Times New Roman" pitchFamily="18" charset="0"/>
                <a:cs typeface="Times New Roman" pitchFamily="18" charset="0"/>
              </a:rPr>
              <a:t>trẻ</a:t>
            </a:r>
            <a:r>
              <a:rPr lang="en-US" sz="2800" b="1" dirty="0">
                <a:solidFill>
                  <a:prstClr val="black"/>
                </a:solidFill>
                <a:latin typeface="Times New Roman" pitchFamily="18" charset="0"/>
                <a:cs typeface="Times New Roman" pitchFamily="18" charset="0"/>
              </a:rPr>
              <a:t> con</a:t>
            </a:r>
          </a:p>
        </p:txBody>
      </p:sp>
      <p:sp>
        <p:nvSpPr>
          <p:cNvPr id="12" name="Rectangle 11"/>
          <p:cNvSpPr/>
          <p:nvPr/>
        </p:nvSpPr>
        <p:spPr>
          <a:xfrm>
            <a:off x="3519822" y="1950813"/>
            <a:ext cx="213560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b. </a:t>
            </a:r>
            <a:r>
              <a:rPr lang="en-US" sz="2800" b="1" dirty="0" err="1">
                <a:solidFill>
                  <a:prstClr val="black"/>
                </a:solidFill>
                <a:latin typeface="Times New Roman" pitchFamily="18" charset="0"/>
                <a:cs typeface="Times New Roman" pitchFamily="18" charset="0"/>
              </a:rPr>
              <a:t>cỏ</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dại</a:t>
            </a:r>
            <a:endParaRPr lang="en-US" sz="2800" b="1" dirty="0">
              <a:solidFill>
                <a:prstClr val="black"/>
              </a:solidFill>
              <a:latin typeface="Times New Roman" pitchFamily="18" charset="0"/>
              <a:cs typeface="Times New Roman" pitchFamily="18" charset="0"/>
            </a:endParaRPr>
          </a:p>
        </p:txBody>
      </p:sp>
      <p:sp>
        <p:nvSpPr>
          <p:cNvPr id="47" name="Rectangle 46"/>
          <p:cNvSpPr/>
          <p:nvPr/>
        </p:nvSpPr>
        <p:spPr>
          <a:xfrm>
            <a:off x="368662" y="1950813"/>
            <a:ext cx="2135393"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a. </a:t>
            </a:r>
            <a:r>
              <a:rPr lang="en-US" sz="2800" b="1" dirty="0" err="1">
                <a:solidFill>
                  <a:prstClr val="black"/>
                </a:solidFill>
                <a:latin typeface="Times New Roman" pitchFamily="18" charset="0"/>
                <a:cs typeface="Times New Roman" pitchFamily="18" charset="0"/>
              </a:rPr>
              <a:t>cánh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chim</a:t>
            </a:r>
            <a:endParaRPr lang="en-US" sz="2800" dirty="0">
              <a:solidFill>
                <a:prstClr val="black"/>
              </a:solidFill>
              <a:latin typeface="Times New Roman" pitchFamily="18" charset="0"/>
              <a:cs typeface="Times New Roman" pitchFamily="18" charset="0"/>
            </a:endParaRPr>
          </a:p>
        </p:txBody>
      </p:sp>
      <p:sp>
        <p:nvSpPr>
          <p:cNvPr id="48" name="Rectangle 47"/>
          <p:cNvSpPr/>
          <p:nvPr/>
        </p:nvSpPr>
        <p:spPr>
          <a:xfrm>
            <a:off x="9478277" y="1922675"/>
            <a:ext cx="2254181"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d. </a:t>
            </a:r>
            <a:r>
              <a:rPr lang="en-US" sz="2800" b="1" dirty="0" err="1">
                <a:solidFill>
                  <a:prstClr val="black"/>
                </a:solidFill>
                <a:latin typeface="Times New Roman" pitchFamily="18" charset="0"/>
                <a:cs typeface="Times New Roman" pitchFamily="18" charset="0"/>
              </a:rPr>
              <a:t>trẻ</a:t>
            </a:r>
            <a:r>
              <a:rPr lang="en-US" sz="2800" b="1" dirty="0">
                <a:solidFill>
                  <a:prstClr val="black"/>
                </a:solidFill>
                <a:latin typeface="Times New Roman" pitchFamily="18" charset="0"/>
                <a:cs typeface="Times New Roman" pitchFamily="18" charset="0"/>
              </a:rPr>
              <a:t> con</a:t>
            </a:r>
          </a:p>
        </p:txBody>
      </p:sp>
      <p:sp>
        <p:nvSpPr>
          <p:cNvPr id="49" name="Rectangle 48"/>
          <p:cNvSpPr/>
          <p:nvPr/>
        </p:nvSpPr>
        <p:spPr>
          <a:xfrm>
            <a:off x="6687808" y="1924147"/>
            <a:ext cx="2163527" cy="914400"/>
          </a:xfrm>
          <a:prstGeom prst="rect">
            <a:avLst/>
          </a:prstGeom>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algn="ctr" defTabSz="913209"/>
            <a:r>
              <a:rPr lang="en-US" sz="2800" b="1" dirty="0">
                <a:solidFill>
                  <a:prstClr val="black"/>
                </a:solidFill>
                <a:latin typeface="Times New Roman" pitchFamily="18" charset="0"/>
                <a:cs typeface="Times New Roman" pitchFamily="18" charset="0"/>
              </a:rPr>
              <a:t>c. </a:t>
            </a:r>
            <a:r>
              <a:rPr lang="en-US" sz="2800" b="1" dirty="0" err="1">
                <a:solidFill>
                  <a:prstClr val="black"/>
                </a:solidFill>
                <a:latin typeface="Times New Roman" pitchFamily="18" charset="0"/>
                <a:cs typeface="Times New Roman" pitchFamily="18" charset="0"/>
              </a:rPr>
              <a:t>người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lớn</a:t>
            </a:r>
            <a:endParaRPr lang="en-US" sz="2800" b="1" dirty="0">
              <a:solidFill>
                <a:prstClr val="black"/>
              </a:solidFill>
              <a:latin typeface="Times New Roman" pitchFamily="18" charset="0"/>
              <a:cs typeface="Times New Roman" pitchFamily="18" charset="0"/>
            </a:endParaRPr>
          </a:p>
        </p:txBody>
      </p:sp>
      <p:pic>
        <p:nvPicPr>
          <p:cNvPr id="25"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2" y="4755880"/>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621"/>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2707629"/>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wind.wav"/>
          </p:stSnd>
        </p:sndAc>
      </p:transition>
    </mc:Choice>
    <mc:Fallback xmlns="">
      <p:transition spd="slow">
        <p:fade/>
        <p:sndAc>
          <p:stSnd>
            <p:snd r:embed="rId13"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99024E-6 -2.56244E-6 L -0.25953 0.28886 " pathEditMode="relative" rAng="0" ptsTypes="AA">
                                      <p:cBhvr>
                                        <p:cTn id="6" dur="2000" fill="hold"/>
                                        <p:tgtEl>
                                          <p:spTgt spid="12"/>
                                        </p:tgtEl>
                                        <p:attrNameLst>
                                          <p:attrName>ppt_x</p:attrName>
                                          <p:attrName>ppt_y</p:attrName>
                                        </p:attrNameLst>
                                      </p:cBhvr>
                                      <p:rCtr x="-12977" y="14431"/>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37147E-6 -2.56244E-6 L 0.25954 0.28469 " pathEditMode="relative" rAng="0" ptsTypes="AA">
                                      <p:cBhvr>
                                        <p:cTn id="10" dur="2000" fill="hold"/>
                                        <p:tgtEl>
                                          <p:spTgt spid="47"/>
                                        </p:tgtEl>
                                        <p:attrNameLst>
                                          <p:attrName>ppt_x</p:attrName>
                                          <p:attrName>ppt_y</p:attrName>
                                        </p:attrNameLst>
                                      </p:cBhvr>
                                      <p:rCtr x="12977" y="14223"/>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19446E-6 2.49769E-7 L -0.2214 0.29302 " pathEditMode="relative" rAng="0" ptsTypes="AA">
                                      <p:cBhvr>
                                        <p:cTn id="14" dur="2000" fill="hold"/>
                                        <p:tgtEl>
                                          <p:spTgt spid="48"/>
                                        </p:tgtEl>
                                        <p:attrNameLst>
                                          <p:attrName>ppt_x</p:attrName>
                                          <p:attrName>ppt_y</p:attrName>
                                        </p:attrNameLst>
                                      </p:cBhvr>
                                      <p:rCtr x="-11076" y="14639"/>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7.58818E-7 -1.01758E-6 L 0.25147 0.28677 " pathEditMode="relative" rAng="0" ptsTypes="AA">
                                      <p:cBhvr>
                                        <p:cTn id="18" dur="2000" fill="hold"/>
                                        <p:tgtEl>
                                          <p:spTgt spid="49"/>
                                        </p:tgtEl>
                                        <p:attrNameLst>
                                          <p:attrName>ppt_x</p:attrName>
                                          <p:attrName>ppt_y</p:attrName>
                                        </p:attrNameLst>
                                      </p:cBhvr>
                                      <p:rCtr x="12573" y="14339"/>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9"/>
            <a:ext cx="12192000" cy="6798545"/>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22" name="Google Shape;786;p36"/>
          <p:cNvGrpSpPr/>
          <p:nvPr/>
        </p:nvGrpSpPr>
        <p:grpSpPr>
          <a:xfrm rot="-10790939">
            <a:off x="336820" y="116696"/>
            <a:ext cx="11115148" cy="1381660"/>
            <a:chOff x="1881479" y="1597500"/>
            <a:chExt cx="1106346" cy="402847"/>
          </a:xfrm>
        </p:grpSpPr>
        <p:sp>
          <p:nvSpPr>
            <p:cNvPr id="23"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525"/>
              <a:endParaRPr sz="2400">
                <a:solidFill>
                  <a:srgbClr val="000000"/>
                </a:solidFill>
              </a:endParaRPr>
            </a:p>
          </p:txBody>
        </p:sp>
        <p:sp>
          <p:nvSpPr>
            <p:cNvPr id="24"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vi-VN"/>
            </a:p>
          </p:txBody>
        </p:sp>
      </p:grpSp>
      <p:sp>
        <p:nvSpPr>
          <p:cNvPr id="25" name="Google Shape;792;p36"/>
          <p:cNvSpPr txBox="1">
            <a:spLocks/>
          </p:cNvSpPr>
          <p:nvPr/>
        </p:nvSpPr>
        <p:spPr>
          <a:xfrm>
            <a:off x="1779911" y="164943"/>
            <a:ext cx="9178833" cy="1117304"/>
          </a:xfrm>
          <a:prstGeom prst="rect">
            <a:avLst/>
          </a:prstGeom>
        </p:spPr>
        <p:txBody>
          <a:bodyPr spcFirstLastPara="1" wrap="square" lIns="121791" tIns="121791" rIns="121791" bIns="121791" anchor="t" anchorCtr="0">
            <a:noAutofit/>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09">
              <a:buNone/>
            </a:pPr>
            <a:r>
              <a:rPr lang="en-US" b="1" dirty="0">
                <a:solidFill>
                  <a:prstClr val="black"/>
                </a:solidFill>
                <a:latin typeface="Times New Roman" pitchFamily="18" charset="0"/>
                <a:cs typeface="Times New Roman" pitchFamily="18" charset="0"/>
              </a:rPr>
              <a:t>Ở </a:t>
            </a:r>
            <a:r>
              <a:rPr lang="en-US" b="1" dirty="0" err="1">
                <a:solidFill>
                  <a:prstClr val="black"/>
                </a:solidFill>
                <a:latin typeface="Times New Roman" pitchFamily="18" charset="0"/>
                <a:cs typeface="Times New Roman" pitchFamily="18" charset="0"/>
              </a:rPr>
              <a:t>khổ</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thơ</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thứ</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hai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và</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thứ</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ba</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bạn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nhỏ</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thấy</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gì</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sách</a:t>
            </a:r>
            <a:r>
              <a:rPr lang="vi-VN" b="1" dirty="0">
                <a:solidFill>
                  <a:prstClr val="black"/>
                </a:solidFill>
                <a:latin typeface="Times New Roman" pitchFamily="18" charset="0"/>
                <a:cs typeface="Times New Roman" pitchFamily="18" charset="0"/>
              </a:rPr>
              <a:t>?</a:t>
            </a:r>
          </a:p>
        </p:txBody>
      </p:sp>
      <p:grpSp>
        <p:nvGrpSpPr>
          <p:cNvPr id="27" name="Group 26">
            <a:extLst>
              <a:ext uri="{FF2B5EF4-FFF2-40B4-BE49-F238E27FC236}">
                <a16:creationId xmlns:a16="http://schemas.microsoft.com/office/drawing/2014/main" id="{FBD53E06-B8F1-45C7-803F-56CA9357B1E2}"/>
              </a:ext>
            </a:extLst>
          </p:cNvPr>
          <p:cNvGrpSpPr/>
          <p:nvPr/>
        </p:nvGrpSpPr>
        <p:grpSpPr>
          <a:xfrm>
            <a:off x="455340" y="291562"/>
            <a:ext cx="1235133" cy="1206833"/>
            <a:chOff x="1187619" y="2049661"/>
            <a:chExt cx="1235133" cy="1206833"/>
          </a:xfrm>
        </p:grpSpPr>
        <p:sp>
          <p:nvSpPr>
            <p:cNvPr id="2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29" name="TextBox 28">
              <a:extLst>
                <a:ext uri="{FF2B5EF4-FFF2-40B4-BE49-F238E27FC236}">
                  <a16:creationId xmlns:a16="http://schemas.microsoft.com/office/drawing/2014/main" id="{6CF3B0ED-3CA4-4DE0-ABC1-79FB22A9436A}"/>
                </a:ext>
              </a:extLst>
            </p:cNvPr>
            <p:cNvSpPr txBox="1"/>
            <p:nvPr/>
          </p:nvSpPr>
          <p:spPr>
            <a:xfrm>
              <a:off x="1488094" y="2237578"/>
              <a:ext cx="708622" cy="830997"/>
            </a:xfrm>
            <a:prstGeom prst="rect">
              <a:avLst/>
            </a:prstGeom>
            <a:noFill/>
          </p:spPr>
          <p:txBody>
            <a:bodyPr wrap="square" rtlCol="0">
              <a:spAutoFit/>
            </a:bodyPr>
            <a:lstStyle/>
            <a:p>
              <a:pPr algn="ctr" defTabSz="913525"/>
              <a:r>
                <a:rPr lang="en-US" sz="4800" dirty="0">
                  <a:solidFill>
                    <a:srgbClr val="FF0000"/>
                  </a:solidFill>
                  <a:latin typeface="Times New Roman" panose="02020603050405020304" pitchFamily="18" charset="0"/>
                  <a:cs typeface="Times New Roman" panose="02020603050405020304" pitchFamily="18" charset="0"/>
                </a:rPr>
                <a:t>2</a:t>
              </a:r>
            </a:p>
          </p:txBody>
        </p:sp>
      </p:grpSp>
      <p:sp>
        <p:nvSpPr>
          <p:cNvPr id="30" name="Rectangle: Rounded Corners 1">
            <a:extLst>
              <a:ext uri="{FF2B5EF4-FFF2-40B4-BE49-F238E27FC236}">
                <a16:creationId xmlns:a16="http://schemas.microsoft.com/office/drawing/2014/main" id="{5DB9E87A-2104-418A-997D-6F14E5B919D2}"/>
              </a:ext>
            </a:extLst>
          </p:cNvPr>
          <p:cNvSpPr/>
          <p:nvPr/>
        </p:nvSpPr>
        <p:spPr>
          <a:xfrm>
            <a:off x="1689524" y="5645927"/>
            <a:ext cx="8790919" cy="1038225"/>
          </a:xfrm>
          <a:prstGeom prst="roundRect">
            <a:avLst/>
          </a:prstGeom>
          <a:ln/>
        </p:spPr>
        <p:style>
          <a:lnRef idx="1">
            <a:schemeClr val="accent1"/>
          </a:lnRef>
          <a:fillRef idx="2">
            <a:schemeClr val="accent1"/>
          </a:fillRef>
          <a:effectRef idx="1">
            <a:schemeClr val="accent1"/>
          </a:effectRef>
          <a:fontRef idx="minor">
            <a:schemeClr val="dk1"/>
          </a:fontRef>
        </p:style>
        <p:txBody>
          <a:bodyPr lIns="91358" tIns="45700" rIns="91358" bIns="45700" rtlCol="0" anchor="ctr"/>
          <a:lstStyle/>
          <a:p>
            <a:pPr algn="ctr" defTabSz="913209"/>
            <a:r>
              <a:rPr lang="en-US" sz="3600" b="1" dirty="0" err="1">
                <a:solidFill>
                  <a:srgbClr val="FF0000"/>
                </a:solidFill>
                <a:latin typeface="Times New Roman" pitchFamily="18" charset="0"/>
                <a:cs typeface="Times New Roman" pitchFamily="18" charset="0"/>
              </a:rPr>
              <a:t>Biển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buồm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rừng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lửa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ao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giấy</a:t>
            </a:r>
            <a:r>
              <a:rPr lang="en-US" sz="3600" b="1" dirty="0">
                <a:solidFill>
                  <a:srgbClr val="FF0000"/>
                </a:solidFill>
                <a:latin typeface="Times New Roman" pitchFamily="18" charset="0"/>
                <a:cs typeface="Times New Roman" pitchFamily="18" charset="0"/>
              </a:rPr>
              <a:t>.</a:t>
            </a:r>
          </a:p>
        </p:txBody>
      </p:sp>
      <p:pic>
        <p:nvPicPr>
          <p:cNvPr id="35" name="Picture 34">
            <a:extLst>
              <a:ext uri="{FF2B5EF4-FFF2-40B4-BE49-F238E27FC236}">
                <a16:creationId xmlns:a16="http://schemas.microsoft.com/office/drawing/2014/main" id="{B66C0FAD-E468-4442-820B-C78D1F5AD828}"/>
              </a:ext>
            </a:extLst>
          </p:cNvPr>
          <p:cNvPicPr>
            <a:picLocks noChangeAspect="1"/>
          </p:cNvPicPr>
          <p:nvPr/>
        </p:nvPicPr>
        <p:blipFill rotWithShape="1">
          <a:blip r:embed="rId2"/>
          <a:srcRect l="10524" t="8970" r="17283"/>
          <a:stretch/>
        </p:blipFill>
        <p:spPr>
          <a:xfrm>
            <a:off x="1893541" y="1474716"/>
            <a:ext cx="7827243" cy="4124235"/>
          </a:xfrm>
          <a:prstGeom prst="rect">
            <a:avLst/>
          </a:prstGeom>
        </p:spPr>
      </p:pic>
      <p:pic>
        <p:nvPicPr>
          <p:cNvPr id="3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225087" y="4755880"/>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375861" y="4751621"/>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4143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52" y="1720059"/>
            <a:ext cx="12162250" cy="5046509"/>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grpSp>
        <p:nvGrpSpPr>
          <p:cNvPr id="22" name="Group 21"/>
          <p:cNvGrpSpPr/>
          <p:nvPr/>
        </p:nvGrpSpPr>
        <p:grpSpPr>
          <a:xfrm>
            <a:off x="0" y="57903"/>
            <a:ext cx="12192000" cy="6800103"/>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4" name="Rounded Rectangle 3"/>
          <p:cNvSpPr/>
          <p:nvPr/>
        </p:nvSpPr>
        <p:spPr>
          <a:xfrm>
            <a:off x="1223085" y="144397"/>
            <a:ext cx="10836701" cy="992953"/>
          </a:xfrm>
          <a:prstGeom prst="roundRect">
            <a:avLst/>
          </a:prstGeom>
        </p:spPr>
        <p:style>
          <a:lnRef idx="1">
            <a:schemeClr val="accent1"/>
          </a:lnRef>
          <a:fillRef idx="2">
            <a:schemeClr val="accent1"/>
          </a:fillRef>
          <a:effectRef idx="1">
            <a:schemeClr val="accent1"/>
          </a:effectRef>
          <a:fontRef idx="minor">
            <a:schemeClr val="dk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pic>
        <p:nvPicPr>
          <p:cNvPr id="1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29759" y="15884"/>
            <a:ext cx="1474455" cy="119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30749" y="220563"/>
            <a:ext cx="10488357" cy="738609"/>
          </a:xfrm>
          <a:prstGeom prst="rect">
            <a:avLst/>
          </a:prstGeom>
          <a:noFill/>
        </p:spPr>
        <p:txBody>
          <a:bodyPr wrap="square" lIns="121866" tIns="60933" rIns="121866" bIns="60933" rtlCol="0">
            <a:spAutoFit/>
          </a:bodyPr>
          <a:lstStyle/>
          <a:p>
            <a:pPr defTabSz="1218702">
              <a:buClr>
                <a:srgbClr val="000000"/>
              </a:buClr>
            </a:pPr>
            <a:r>
              <a:rPr lang="vi-VN" sz="4000" b="1" kern="0" dirty="0">
                <a:latin typeface="Times New Roman" pitchFamily="18" charset="0"/>
                <a:cs typeface="Times New Roman" pitchFamily="18" charset="0"/>
                <a:sym typeface="Arial"/>
              </a:rPr>
              <a:t>Câu </a:t>
            </a:r>
            <a:r>
              <a:rPr lang="en-US" sz="4000" b="1" kern="0" dirty="0">
                <a:latin typeface="Times New Roman" pitchFamily="18" charset="0"/>
                <a:cs typeface="Times New Roman" pitchFamily="18" charset="0"/>
                <a:sym typeface="Arial"/>
              </a:rPr>
              <a:t>3</a:t>
            </a:r>
            <a:r>
              <a:rPr lang="en-US" sz="4000" kern="0" dirty="0">
                <a:latin typeface="Times New Roman" pitchFamily="18" charset="0"/>
                <a:cs typeface="Times New Roman" pitchFamily="18" charset="0"/>
                <a:sym typeface="Arial"/>
              </a:rPr>
              <a:t>: </a:t>
            </a:r>
            <a:r>
              <a:rPr lang="en-US" sz="4000" b="1" kern="0" dirty="0">
                <a:latin typeface="Times New Roman" pitchFamily="18" charset="0"/>
                <a:cs typeface="Times New Roman" pitchFamily="18" charset="0"/>
                <a:sym typeface="Arial"/>
              </a:rPr>
              <a:t>Theo </a:t>
            </a:r>
            <a:r>
              <a:rPr lang="en-US" sz="4000" b="1" kern="0" dirty="0" err="1">
                <a:latin typeface="Times New Roman" pitchFamily="18" charset="0"/>
                <a:cs typeface="Times New Roman" pitchFamily="18" charset="0"/>
                <a:sym typeface="Arial"/>
              </a:rPr>
              <a:t>em</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khổ</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thơ</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cuối</a:t>
            </a:r>
            <a:r>
              <a:rPr lang="en-US" sz="4000" b="1" kern="0" dirty="0">
                <a:latin typeface="Times New Roman" pitchFamily="18" charset="0"/>
                <a:cs typeface="Times New Roman" pitchFamily="18" charset="0"/>
                <a:sym typeface="Arial"/>
              </a:rPr>
              <a:t> ý </a:t>
            </a:r>
            <a:r>
              <a:rPr lang="en-US" sz="4000" b="1" kern="0" dirty="0" err="1">
                <a:latin typeface="Times New Roman" pitchFamily="18" charset="0"/>
                <a:cs typeface="Times New Roman" pitchFamily="18" charset="0"/>
                <a:sym typeface="Arial"/>
              </a:rPr>
              <a:t>nói</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gì</a:t>
            </a:r>
            <a:r>
              <a:rPr lang="en-US" sz="4000" b="1" kern="0" dirty="0">
                <a:latin typeface="Times New Roman" pitchFamily="18" charset="0"/>
                <a:cs typeface="Times New Roman" pitchFamily="18" charset="0"/>
                <a:sym typeface="Arial"/>
              </a:rPr>
              <a:t>? </a:t>
            </a:r>
          </a:p>
        </p:txBody>
      </p:sp>
      <p:sp>
        <p:nvSpPr>
          <p:cNvPr id="19" name="Rounded Rectangle 18"/>
          <p:cNvSpPr/>
          <p:nvPr/>
        </p:nvSpPr>
        <p:spPr>
          <a:xfrm>
            <a:off x="227536" y="2162006"/>
            <a:ext cx="7779049" cy="893428"/>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sp>
        <p:nvSpPr>
          <p:cNvPr id="20" name="Rounded Rectangle 19"/>
          <p:cNvSpPr/>
          <p:nvPr/>
        </p:nvSpPr>
        <p:spPr>
          <a:xfrm>
            <a:off x="320424" y="4595253"/>
            <a:ext cx="7663858" cy="1337193"/>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sp>
        <p:nvSpPr>
          <p:cNvPr id="21" name="Rounded Rectangle 20"/>
          <p:cNvSpPr/>
          <p:nvPr/>
        </p:nvSpPr>
        <p:spPr>
          <a:xfrm>
            <a:off x="347361" y="3253024"/>
            <a:ext cx="7659231" cy="1024333"/>
          </a:xfrm>
          <a:prstGeom prst="roundRect">
            <a:avLst/>
          </a:prstGeom>
          <a:solidFill>
            <a:srgbClr val="FFD1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sp>
        <p:nvSpPr>
          <p:cNvPr id="30" name="TextBox 29"/>
          <p:cNvSpPr txBox="1"/>
          <p:nvPr/>
        </p:nvSpPr>
        <p:spPr>
          <a:xfrm>
            <a:off x="476926" y="4677177"/>
            <a:ext cx="7507356" cy="1107941"/>
          </a:xfrm>
          <a:prstGeom prst="rect">
            <a:avLst/>
          </a:prstGeom>
          <a:noFill/>
        </p:spPr>
        <p:txBody>
          <a:bodyPr wrap="square" lIns="121866" tIns="60933" rIns="121866" bIns="60933" rtlCol="0">
            <a:spAutoFit/>
          </a:bodyPr>
          <a:lstStyle/>
          <a:p>
            <a:pPr defTabSz="1218702">
              <a:buClr>
                <a:srgbClr val="000000"/>
              </a:buClr>
            </a:pPr>
            <a:r>
              <a:rPr lang="en-US" sz="3200" kern="0" dirty="0">
                <a:solidFill>
                  <a:srgbClr val="000000"/>
                </a:solidFill>
                <a:latin typeface="Times New Roman" pitchFamily="18" charset="0"/>
                <a:cs typeface="Times New Roman" pitchFamily="18" charset="0"/>
                <a:sym typeface="Arial"/>
              </a:rPr>
              <a:t>c.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trang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sách</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nhiều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điều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thú</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vị</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về</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cuộc</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sống</a:t>
            </a:r>
            <a:r>
              <a:rPr lang="en-US" sz="3200" kern="0" dirty="0">
                <a:solidFill>
                  <a:srgbClr val="000000"/>
                </a:solidFill>
                <a:latin typeface="Times New Roman" pitchFamily="18" charset="0"/>
                <a:cs typeface="Times New Roman" pitchFamily="18" charset="0"/>
                <a:sym typeface="Arial"/>
              </a:rPr>
              <a:t>.</a:t>
            </a:r>
          </a:p>
        </p:txBody>
      </p:sp>
      <p:sp>
        <p:nvSpPr>
          <p:cNvPr id="31" name="TextBox 30"/>
          <p:cNvSpPr txBox="1"/>
          <p:nvPr/>
        </p:nvSpPr>
        <p:spPr>
          <a:xfrm>
            <a:off x="325052" y="3300619"/>
            <a:ext cx="8529025" cy="615499"/>
          </a:xfrm>
          <a:prstGeom prst="rect">
            <a:avLst/>
          </a:prstGeom>
          <a:noFill/>
        </p:spPr>
        <p:txBody>
          <a:bodyPr wrap="square" lIns="121866" tIns="60933" rIns="121866" bIns="60933" rtlCol="0">
            <a:spAutoFit/>
          </a:bodyPr>
          <a:lstStyle/>
          <a:p>
            <a:pPr defTabSz="1218702">
              <a:buClr>
                <a:srgbClr val="000000"/>
              </a:buClr>
            </a:pPr>
            <a:r>
              <a:rPr lang="en-US" sz="3200" kern="0" dirty="0">
                <a:solidFill>
                  <a:srgbClr val="000000"/>
                </a:solidFill>
                <a:latin typeface="Times New Roman" pitchFamily="18" charset="0"/>
                <a:cs typeface="Times New Roman" pitchFamily="18" charset="0"/>
                <a:sym typeface="Arial"/>
              </a:rPr>
              <a:t>b.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trang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sách</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mây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trời</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đang</a:t>
            </a:r>
            <a:r>
              <a:rPr lang="en-US" sz="3200" kern="0" dirty="0">
                <a:solidFill>
                  <a:srgbClr val="000000"/>
                </a:solidFill>
                <a:latin typeface="Times New Roman" pitchFamily="18" charset="0"/>
                <a:cs typeface="Times New Roman" pitchFamily="18" charset="0"/>
                <a:sym typeface="Arial"/>
              </a:rPr>
              <a:t> bay.</a:t>
            </a:r>
          </a:p>
        </p:txBody>
      </p:sp>
      <p:sp>
        <p:nvSpPr>
          <p:cNvPr id="33" name="TextBox 32"/>
          <p:cNvSpPr txBox="1"/>
          <p:nvPr/>
        </p:nvSpPr>
        <p:spPr>
          <a:xfrm>
            <a:off x="308119" y="2087517"/>
            <a:ext cx="7698473" cy="615499"/>
          </a:xfrm>
          <a:prstGeom prst="rect">
            <a:avLst/>
          </a:prstGeom>
          <a:noFill/>
        </p:spPr>
        <p:txBody>
          <a:bodyPr wrap="square" lIns="121866" tIns="60933" rIns="121866" bIns="60933" rtlCol="0">
            <a:spAutoFit/>
          </a:bodyPr>
          <a:lstStyle/>
          <a:p>
            <a:pPr defTabSz="1218702">
              <a:buClr>
                <a:srgbClr val="000000"/>
              </a:buClr>
            </a:pPr>
            <a:r>
              <a:rPr lang="en-US" sz="3200" kern="0" dirty="0">
                <a:solidFill>
                  <a:srgbClr val="000000"/>
                </a:solidFill>
                <a:latin typeface="Times New Roman" pitchFamily="18" charset="0"/>
                <a:cs typeface="Times New Roman" pitchFamily="18" charset="0"/>
                <a:sym typeface="Arial"/>
              </a:rPr>
              <a:t>a.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trang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sách</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tiếng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sóng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vỗ</a:t>
            </a:r>
            <a:r>
              <a:rPr lang="en-US" sz="3200" kern="0" dirty="0">
                <a:solidFill>
                  <a:srgbClr val="000000"/>
                </a:solidFill>
                <a:latin typeface="Times New Roman" pitchFamily="18" charset="0"/>
                <a:cs typeface="Times New Roman" pitchFamily="18" charset="0"/>
                <a:sym typeface="Arial"/>
              </a:rPr>
              <a:t>.</a:t>
            </a:r>
          </a:p>
        </p:txBody>
      </p:sp>
      <p:sp>
        <p:nvSpPr>
          <p:cNvPr id="35" name="Oval 34"/>
          <p:cNvSpPr/>
          <p:nvPr/>
        </p:nvSpPr>
        <p:spPr>
          <a:xfrm>
            <a:off x="331944" y="4634182"/>
            <a:ext cx="667496" cy="6569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866" tIns="60933" rIns="121866" bIns="60933" rtlCol="0" anchor="ctr"/>
          <a:lstStyle/>
          <a:p>
            <a:pPr algn="ctr" defTabSz="1218702">
              <a:buClr>
                <a:srgbClr val="000000"/>
              </a:buClr>
            </a:pPr>
            <a:endParaRPr lang="en-US" kern="0">
              <a:solidFill>
                <a:prstClr val="white"/>
              </a:solidFill>
              <a:sym typeface="Arial"/>
            </a:endParaRPr>
          </a:p>
        </p:txBody>
      </p:sp>
      <p:pic>
        <p:nvPicPr>
          <p:cNvPr id="36" name="Picture 35">
            <a:extLst>
              <a:ext uri="{FF2B5EF4-FFF2-40B4-BE49-F238E27FC236}">
                <a16:creationId xmlns:a16="http://schemas.microsoft.com/office/drawing/2014/main" id="{F346E093-1D57-4D6D-9218-61A2A02D2D45}"/>
              </a:ext>
            </a:extLst>
          </p:cNvPr>
          <p:cNvPicPr>
            <a:picLocks noChangeAspect="1"/>
          </p:cNvPicPr>
          <p:nvPr/>
        </p:nvPicPr>
        <p:blipFill>
          <a:blip r:embed="rId8"/>
          <a:stretch>
            <a:fillRect/>
          </a:stretch>
        </p:blipFill>
        <p:spPr>
          <a:xfrm>
            <a:off x="8145194" y="2162013"/>
            <a:ext cx="4046806" cy="3878701"/>
          </a:xfrm>
          <a:prstGeom prst="rect">
            <a:avLst/>
          </a:prstGeom>
        </p:spPr>
      </p:pic>
    </p:spTree>
    <p:extLst>
      <p:ext uri="{BB962C8B-B14F-4D97-AF65-F5344CB8AC3E}">
        <p14:creationId xmlns:p14="http://schemas.microsoft.com/office/powerpoint/2010/main" val="2715264160"/>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wind.wav"/>
          </p:stSnd>
        </p:sndAc>
      </p:transition>
    </mc:Choice>
    <mc:Fallback xmlns="">
      <p:transition spd="slow">
        <p:fade/>
        <p:sndAc>
          <p:stSnd>
            <p:snd r:embed="rId1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4"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4"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bomb.wav"/>
                                        </p:tgtEl>
                                      </p:cMediaNode>
                                    </p:audio>
                                  </p:sub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30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bomb.wav"/>
                                        </p:tgtEl>
                                      </p:cMediaNode>
                                    </p:audio>
                                  </p:sub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30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3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4" name="bomb.wav"/>
                                        </p:tgtEl>
                                      </p:cMediaNode>
                                    </p:audio>
                                  </p:sub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30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par>
                                <p:cTn id="32" presetID="22" presetClass="entr" presetSubtype="8"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3000"/>
                                        <p:tgtEl>
                                          <p:spTgt spid="33"/>
                                        </p:tgtEl>
                                      </p:cBhvr>
                                    </p:animEffec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00" fill="hold"/>
                                        <p:tgtEl>
                                          <p:spTgt spid="36"/>
                                        </p:tgtEl>
                                        <p:attrNameLst>
                                          <p:attrName>ppt_x</p:attrName>
                                        </p:attrNameLst>
                                      </p:cBhvr>
                                      <p:tavLst>
                                        <p:tav tm="0">
                                          <p:val>
                                            <p:strVal val="#ppt_x"/>
                                          </p:val>
                                        </p:tav>
                                        <p:tav tm="100000">
                                          <p:val>
                                            <p:strVal val="#ppt_x"/>
                                          </p:val>
                                        </p:tav>
                                      </p:tavLst>
                                    </p:anim>
                                    <p:anim calcmode="lin" valueType="num">
                                      <p:cBhvr additive="base">
                                        <p:cTn id="40" dur="1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20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19" grpId="0" animBg="1"/>
      <p:bldP spid="20" grpId="0" animBg="1"/>
      <p:bldP spid="21" grpId="0" animBg="1"/>
      <p:bldP spid="30" grpId="0"/>
      <p:bldP spid="31" grpId="0"/>
      <p:bldP spid="33"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2"/>
          <a:stretch>
            <a:fillRect/>
          </a:stretch>
        </p:blipFill>
        <p:spPr>
          <a:xfrm>
            <a:off x="1055077" y="1152831"/>
            <a:ext cx="9896732" cy="5617845"/>
          </a:xfrm>
          <a:prstGeom prst="rect">
            <a:avLst/>
          </a:prstGeom>
        </p:spPr>
      </p:pic>
      <p:cxnSp>
        <p:nvCxnSpPr>
          <p:cNvPr id="10" name="Straight Connector 9">
            <a:extLst>
              <a:ext uri="{FF2B5EF4-FFF2-40B4-BE49-F238E27FC236}">
                <a16:creationId xmlns:a16="http://schemas.microsoft.com/office/drawing/2014/main" id="{3487DF99-5B30-47C0-8E2D-B1F12C1FF6EA}"/>
              </a:ext>
            </a:extLst>
          </p:cNvPr>
          <p:cNvCxnSpPr/>
          <p:nvPr/>
        </p:nvCxnSpPr>
        <p:spPr>
          <a:xfrm>
            <a:off x="5215253" y="3610612"/>
            <a:ext cx="22894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38C4699D-4967-4650-8C2E-361D18CAFA32}"/>
              </a:ext>
            </a:extLst>
          </p:cNvPr>
          <p:cNvCxnSpPr>
            <a:cxnSpLocks/>
          </p:cNvCxnSpPr>
          <p:nvPr/>
        </p:nvCxnSpPr>
        <p:spPr>
          <a:xfrm>
            <a:off x="4599283" y="3920637"/>
            <a:ext cx="29627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2104B68-3526-4F19-B700-469D811EF3E4}"/>
              </a:ext>
            </a:extLst>
          </p:cNvPr>
          <p:cNvCxnSpPr>
            <a:cxnSpLocks/>
          </p:cNvCxnSpPr>
          <p:nvPr/>
        </p:nvCxnSpPr>
        <p:spPr>
          <a:xfrm>
            <a:off x="8993532" y="3596544"/>
            <a:ext cx="29627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Straight Connector 13">
            <a:extLst>
              <a:ext uri="{FF2B5EF4-FFF2-40B4-BE49-F238E27FC236}">
                <a16:creationId xmlns:a16="http://schemas.microsoft.com/office/drawing/2014/main" id="{021B3FCA-7907-4D13-AB76-5F71C0CDC1D1}"/>
              </a:ext>
            </a:extLst>
          </p:cNvPr>
          <p:cNvCxnSpPr>
            <a:cxnSpLocks/>
          </p:cNvCxnSpPr>
          <p:nvPr/>
        </p:nvCxnSpPr>
        <p:spPr>
          <a:xfrm>
            <a:off x="8635469" y="3920637"/>
            <a:ext cx="296276" cy="0"/>
          </a:xfrm>
          <a:prstGeom prst="line">
            <a:avLst/>
          </a:prstGeom>
        </p:spPr>
        <p:style>
          <a:lnRef idx="3">
            <a:schemeClr val="accent4"/>
          </a:lnRef>
          <a:fillRef idx="0">
            <a:schemeClr val="accent4"/>
          </a:fillRef>
          <a:effectRef idx="2">
            <a:schemeClr val="accent4"/>
          </a:effectRef>
          <a:fontRef idx="minor">
            <a:schemeClr val="tx1"/>
          </a:fontRef>
        </p:style>
      </p:cxnSp>
      <p:grpSp>
        <p:nvGrpSpPr>
          <p:cNvPr id="15" name="Google Shape;786;p36"/>
          <p:cNvGrpSpPr/>
          <p:nvPr/>
        </p:nvGrpSpPr>
        <p:grpSpPr>
          <a:xfrm rot="-10790939">
            <a:off x="98197" y="-99117"/>
            <a:ext cx="11663013" cy="1097880"/>
            <a:chOff x="1881482" y="1597500"/>
            <a:chExt cx="1106343" cy="408316"/>
          </a:xfrm>
        </p:grpSpPr>
        <p:sp>
          <p:nvSpPr>
            <p:cNvPr id="16" name="Google Shape;787;p36"/>
            <p:cNvSpPr/>
            <p:nvPr/>
          </p:nvSpPr>
          <p:spPr>
            <a:xfrm>
              <a:off x="1881482" y="160410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525"/>
              <a:endParaRPr sz="2400">
                <a:solidFill>
                  <a:srgbClr val="000000"/>
                </a:solidFill>
              </a:endParaRPr>
            </a:p>
          </p:txBody>
        </p:sp>
        <p:sp>
          <p:nvSpPr>
            <p:cNvPr id="17"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vi-VN"/>
            </a:p>
          </p:txBody>
        </p:sp>
      </p:grpSp>
      <p:sp>
        <p:nvSpPr>
          <p:cNvPr id="18" name="Google Shape;792;p36"/>
          <p:cNvSpPr txBox="1">
            <a:spLocks/>
          </p:cNvSpPr>
          <p:nvPr/>
        </p:nvSpPr>
        <p:spPr>
          <a:xfrm>
            <a:off x="1540754" y="-40571"/>
            <a:ext cx="9178833" cy="1168072"/>
          </a:xfrm>
          <a:prstGeom prst="rect">
            <a:avLst/>
          </a:prstGeom>
        </p:spPr>
        <p:txBody>
          <a:bodyPr spcFirstLastPara="1" wrap="square" lIns="121791" tIns="121791" rIns="121791" bIns="121791" anchor="t" anchorCtr="0">
            <a:noAutofit/>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en-US" dirty="0" err="1">
                <a:latin typeface="Times New Roman" pitchFamily="18" charset="0"/>
                <a:ea typeface="Arial-Rounded" panose="020B0500000000000000" pitchFamily="34" charset="0"/>
                <a:cs typeface="Times New Roman" pitchFamily="18" charset="0"/>
              </a:rPr>
              <a:t>Tìm</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các</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tiếng</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có</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vần</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giống</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nhau</a:t>
            </a:r>
            <a:r>
              <a:rPr lang="en-US" dirty="0">
                <a:latin typeface="Times New Roman" pitchFamily="18" charset="0"/>
                <a:ea typeface="Arial-Rounded" panose="020B0500000000000000" pitchFamily="34" charset="0"/>
                <a:cs typeface="Times New Roman" pitchFamily="18" charset="0"/>
              </a:rPr>
              <a:t> ở </a:t>
            </a:r>
            <a:r>
              <a:rPr lang="en-US" dirty="0" err="1">
                <a:latin typeface="Times New Roman" pitchFamily="18" charset="0"/>
                <a:ea typeface="Arial-Rounded" panose="020B0500000000000000" pitchFamily="34" charset="0"/>
                <a:cs typeface="Times New Roman" pitchFamily="18" charset="0"/>
              </a:rPr>
              <a:t>cuối</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các</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dòng</a:t>
            </a:r>
            <a:r>
              <a:rPr lang="en-US" dirty="0">
                <a:latin typeface="Times New Roman" pitchFamily="18" charset="0"/>
                <a:ea typeface="Arial-Rounded" panose="020B0500000000000000" pitchFamily="34" charset="0"/>
                <a:cs typeface="Times New Roman" pitchFamily="18" charset="0"/>
              </a:rPr>
              <a:t> </a:t>
            </a:r>
            <a:r>
              <a:rPr lang="en-US" dirty="0" err="1">
                <a:latin typeface="Times New Roman" pitchFamily="18" charset="0"/>
                <a:ea typeface="Arial-Rounded" panose="020B0500000000000000" pitchFamily="34" charset="0"/>
                <a:cs typeface="Times New Roman" pitchFamily="18" charset="0"/>
              </a:rPr>
              <a:t>thơ</a:t>
            </a:r>
            <a:endParaRPr lang="en-US" dirty="0">
              <a:latin typeface="Times New Roman" pitchFamily="18" charset="0"/>
              <a:ea typeface="Arial-Rounded" panose="020B0500000000000000" pitchFamily="34" charset="0"/>
              <a:cs typeface="Times New Roman" pitchFamily="18" charset="0"/>
            </a:endParaRPr>
          </a:p>
        </p:txBody>
      </p:sp>
      <p:grpSp>
        <p:nvGrpSpPr>
          <p:cNvPr id="19" name="Group 18">
            <a:extLst>
              <a:ext uri="{FF2B5EF4-FFF2-40B4-BE49-F238E27FC236}">
                <a16:creationId xmlns:a16="http://schemas.microsoft.com/office/drawing/2014/main" id="{FBD53E06-B8F1-45C7-803F-56CA9357B1E2}"/>
              </a:ext>
            </a:extLst>
          </p:cNvPr>
          <p:cNvGrpSpPr/>
          <p:nvPr/>
        </p:nvGrpSpPr>
        <p:grpSpPr>
          <a:xfrm>
            <a:off x="216176" y="-34215"/>
            <a:ext cx="1324578" cy="1021917"/>
            <a:chOff x="1187619" y="2049661"/>
            <a:chExt cx="1235133" cy="1206833"/>
          </a:xfrm>
        </p:grpSpPr>
        <p:sp>
          <p:nvSpPr>
            <p:cNvPr id="20"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21" name="TextBox 20">
              <a:extLst>
                <a:ext uri="{FF2B5EF4-FFF2-40B4-BE49-F238E27FC236}">
                  <a16:creationId xmlns:a16="http://schemas.microsoft.com/office/drawing/2014/main" id="{6CF3B0ED-3CA4-4DE0-ABC1-79FB22A9436A}"/>
                </a:ext>
              </a:extLst>
            </p:cNvPr>
            <p:cNvSpPr txBox="1"/>
            <p:nvPr/>
          </p:nvSpPr>
          <p:spPr>
            <a:xfrm>
              <a:off x="1488095" y="2237579"/>
              <a:ext cx="708621" cy="981366"/>
            </a:xfrm>
            <a:prstGeom prst="rect">
              <a:avLst/>
            </a:prstGeom>
            <a:noFill/>
          </p:spPr>
          <p:txBody>
            <a:bodyPr wrap="square" rtlCol="0">
              <a:spAutoFit/>
            </a:bodyPr>
            <a:lstStyle/>
            <a:p>
              <a:pPr algn="ctr" defTabSz="913525"/>
              <a:r>
                <a:rPr lang="en-US" sz="4800" dirty="0">
                  <a:solidFill>
                    <a:srgbClr val="FF0000"/>
                  </a:solidFill>
                  <a:latin typeface="Times New Roman" panose="02020603050405020304" pitchFamily="18" charset="0"/>
                  <a:cs typeface="Times New Roman" panose="02020603050405020304" pitchFamily="18" charset="0"/>
                </a:rPr>
                <a:t>4</a:t>
              </a:r>
            </a:p>
          </p:txBody>
        </p:sp>
      </p:grpSp>
      <p:pic>
        <p:nvPicPr>
          <p:cNvPr id="2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595450" y="3367099"/>
            <a:ext cx="1233102" cy="297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58066" y="4210303"/>
            <a:ext cx="1959644" cy="2609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9925158" y="4079631"/>
            <a:ext cx="2735766" cy="28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a:extLst>
              <a:ext uri="{FF2B5EF4-FFF2-40B4-BE49-F238E27FC236}">
                <a16:creationId xmlns:a16="http://schemas.microsoft.com/office/drawing/2014/main" id="{C2104B68-3526-4F19-B700-469D811EF3E4}"/>
              </a:ext>
            </a:extLst>
          </p:cNvPr>
          <p:cNvCxnSpPr>
            <a:cxnSpLocks/>
          </p:cNvCxnSpPr>
          <p:nvPr/>
        </p:nvCxnSpPr>
        <p:spPr>
          <a:xfrm>
            <a:off x="8639731" y="5324526"/>
            <a:ext cx="29627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021B3FCA-7907-4D13-AB76-5F71C0CDC1D1}"/>
              </a:ext>
            </a:extLst>
          </p:cNvPr>
          <p:cNvCxnSpPr>
            <a:cxnSpLocks/>
          </p:cNvCxnSpPr>
          <p:nvPr/>
        </p:nvCxnSpPr>
        <p:spPr>
          <a:xfrm>
            <a:off x="8775054" y="5972175"/>
            <a:ext cx="296276"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57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a:stretch>
            <a:fillRect/>
          </a:stretch>
        </p:blipFill>
        <p:spPr>
          <a:xfrm>
            <a:off x="0" y="-33334"/>
            <a:ext cx="11999742" cy="6830680"/>
          </a:xfrm>
          <a:prstGeom prst="rect">
            <a:avLst/>
          </a:prstGeom>
        </p:spPr>
      </p:pic>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 name="Hình chữ nhật 1">
            <a:extLst>
              <a:ext uri="{FF2B5EF4-FFF2-40B4-BE49-F238E27FC236}">
                <a16:creationId xmlns:a16="http://schemas.microsoft.com/office/drawing/2014/main" id="{F0E46F76-942C-6F0E-ACCD-1FAF73C3B250}"/>
              </a:ext>
            </a:extLst>
          </p:cNvPr>
          <p:cNvSpPr/>
          <p:nvPr/>
        </p:nvSpPr>
        <p:spPr>
          <a:xfrm>
            <a:off x="323850" y="695326"/>
            <a:ext cx="2085976" cy="552450"/>
          </a:xfrm>
          <a:prstGeom prst="rect">
            <a:avLst/>
          </a:prstGeom>
          <a:solidFill>
            <a:schemeClr val="bg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Luyện</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đọc</a:t>
            </a:r>
            <a:r>
              <a:rPr lang="en-US" sz="2800" dirty="0">
                <a:ln w="0"/>
                <a:solidFill>
                  <a:schemeClr val="tx1"/>
                </a:solidFill>
                <a:effectLst>
                  <a:outerShdw blurRad="38100" dist="19050" dir="2700000" algn="tl" rotWithShape="0">
                    <a:schemeClr val="dk1">
                      <a:alpha val="40000"/>
                    </a:schemeClr>
                  </a:outerShdw>
                </a:effectLst>
              </a:rPr>
              <a:t> </a:t>
            </a:r>
            <a:r>
              <a:rPr lang="en-US" sz="2800" dirty="0" err="1">
                <a:ln w="0"/>
                <a:solidFill>
                  <a:schemeClr val="tx1"/>
                </a:solidFill>
                <a:effectLst>
                  <a:outerShdw blurRad="38100" dist="19050" dir="2700000" algn="tl" rotWithShape="0">
                    <a:schemeClr val="dk1">
                      <a:alpha val="40000"/>
                    </a:schemeClr>
                  </a:outerShdw>
                </a:effectLst>
              </a:rPr>
              <a:t>lại</a:t>
            </a:r>
            <a:endParaRPr lang="vi-VN" sz="2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043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39920"/>
            <a:ext cx="12192000" cy="6742844"/>
            <a:chOff x="0" y="0"/>
            <a:chExt cx="9144000" cy="519358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2" y="63057"/>
            <a:ext cx="8507124" cy="15265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02">
                <a:buClr>
                  <a:srgbClr val="000000"/>
                </a:buClr>
              </a:pPr>
              <a:endParaRPr lang="en-US" kern="0">
                <a:solidFill>
                  <a:prstClr val="white"/>
                </a:solidFill>
                <a:sym typeface="Arial"/>
              </a:endParaRPr>
            </a:p>
          </p:txBody>
        </p:sp>
        <p:sp>
          <p:nvSpPr>
            <p:cNvPr id="13" name="TextBox 12"/>
            <p:cNvSpPr txBox="1"/>
            <p:nvPr/>
          </p:nvSpPr>
          <p:spPr>
            <a:xfrm>
              <a:off x="2988750" y="2040601"/>
              <a:ext cx="5281373" cy="805630"/>
            </a:xfrm>
            <a:prstGeom prst="rect">
              <a:avLst/>
            </a:prstGeom>
            <a:noFill/>
          </p:spPr>
          <p:txBody>
            <a:bodyPr wrap="none" rtlCol="0">
              <a:spAutoFit/>
            </a:bodyPr>
            <a:lstStyle/>
            <a:p>
              <a:pPr defTabSz="1218402">
                <a:buClr>
                  <a:srgbClr val="000000"/>
                </a:buClr>
              </a:pPr>
              <a:r>
                <a:rPr lang="en-US" sz="4400" b="1" kern="0" dirty="0" err="1">
                  <a:solidFill>
                    <a:srgbClr val="0418AC"/>
                  </a:solidFill>
                  <a:latin typeface="Times New Roman" pitchFamily="18" charset="0"/>
                  <a:cs typeface="Times New Roman" pitchFamily="18" charset="0"/>
                  <a:sym typeface="Arial"/>
                </a:rPr>
                <a:t>Luyện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tập</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theo</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văn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bản</a:t>
              </a:r>
              <a:r>
                <a:rPr lang="en-US" sz="4400" b="1" kern="0" dirty="0">
                  <a:solidFill>
                    <a:srgbClr val="0418AC"/>
                  </a:solidFill>
                  <a:latin typeface="Times New Roman" pitchFamily="18" charset="0"/>
                  <a:cs typeface="Times New Roman" pitchFamily="18" charset="0"/>
                  <a:sym typeface="Arial"/>
                </a:rPr>
                <a:t> </a:t>
              </a:r>
              <a:r>
                <a:rPr lang="en-US" sz="4400" b="1" kern="0" dirty="0" err="1">
                  <a:solidFill>
                    <a:srgbClr val="0418AC"/>
                  </a:solidFill>
                  <a:latin typeface="Times New Roman" pitchFamily="18" charset="0"/>
                  <a:cs typeface="Times New Roman" pitchFamily="18" charset="0"/>
                  <a:sym typeface="Arial"/>
                </a:rPr>
                <a:t>đọc</a:t>
              </a:r>
              <a:endParaRPr lang="en-US" sz="4400" b="1" kern="0" dirty="0">
                <a:solidFill>
                  <a:srgbClr val="0418AC"/>
                </a:solidFill>
                <a:latin typeface="Times New Roman" pitchFamily="18" charset="0"/>
                <a:cs typeface="Times New Roman" pitchFamily="18" charset="0"/>
                <a:sym typeface="Arial"/>
              </a:endParaRPr>
            </a:p>
          </p:txBody>
        </p:sp>
      </p:grpSp>
      <p:grpSp>
        <p:nvGrpSpPr>
          <p:cNvPr id="2" name="Group 1"/>
          <p:cNvGrpSpPr/>
          <p:nvPr/>
        </p:nvGrpSpPr>
        <p:grpSpPr>
          <a:xfrm>
            <a:off x="920329" y="198882"/>
            <a:ext cx="1182767" cy="129229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402">
                <a:buClr>
                  <a:srgbClr val="000000"/>
                </a:buClr>
              </a:pPr>
              <a:endParaRPr lang="en-US" kern="0">
                <a:solidFill>
                  <a:prstClr val="white"/>
                </a:solidFill>
                <a:sym typeface="Arial"/>
              </a:endParaRPr>
            </a:p>
          </p:txBody>
        </p:sp>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Text Box 4"/>
          <p:cNvSpPr txBox="1"/>
          <p:nvPr/>
        </p:nvSpPr>
        <p:spPr>
          <a:xfrm>
            <a:off x="0" y="1592741"/>
            <a:ext cx="12192000" cy="1446509"/>
          </a:xfrm>
          <a:prstGeom prst="rect">
            <a:avLst/>
          </a:prstGeom>
          <a:noFill/>
        </p:spPr>
        <p:txBody>
          <a:bodyPr wrap="square" lIns="91340" tIns="45700" rIns="91340" bIns="45700" rtlCol="0">
            <a:spAutoFit/>
          </a:bodyPr>
          <a:lstStyle/>
          <a:p>
            <a:pPr defTabSz="913322"/>
            <a:r>
              <a:rPr lang="en-US" sz="4400" b="1" dirty="0">
                <a:solidFill>
                  <a:prstClr val="black"/>
                </a:solidFill>
                <a:latin typeface="Times New Roman" pitchFamily="18" charset="0"/>
                <a:cs typeface="Times New Roman" pitchFamily="18" charset="0"/>
              </a:rPr>
              <a:t>1. </a:t>
            </a:r>
            <a:r>
              <a:rPr lang="en-US" sz="4400" b="1" dirty="0" err="1">
                <a:solidFill>
                  <a:prstClr val="black"/>
                </a:solidFill>
                <a:latin typeface="Times New Roman" pitchFamily="18" charset="0"/>
                <a:cs typeface="Times New Roman" pitchFamily="18" charset="0"/>
              </a:rPr>
              <a:t>Tìm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từ</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chỉ</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khổ</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hai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hoặc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ba</a:t>
            </a:r>
            <a:endParaRPr lang="en-US" sz="4400" b="1" dirty="0">
              <a:solidFill>
                <a:prstClr val="black"/>
              </a:solidFill>
              <a:latin typeface="Times New Roman" pitchFamily="18" charset="0"/>
              <a:cs typeface="Times New Roman" pitchFamily="18" charset="0"/>
            </a:endParaRPr>
          </a:p>
        </p:txBody>
      </p:sp>
      <p:sp>
        <p:nvSpPr>
          <p:cNvPr id="6" name="TextBox 5"/>
          <p:cNvSpPr txBox="1"/>
          <p:nvPr/>
        </p:nvSpPr>
        <p:spPr>
          <a:xfrm>
            <a:off x="2091692" y="3039286"/>
            <a:ext cx="1380435" cy="584741"/>
          </a:xfrm>
          <a:prstGeom prst="rect">
            <a:avLst/>
          </a:prstGeom>
          <a:noFill/>
        </p:spPr>
        <p:txBody>
          <a:bodyPr wrap="none" lIns="91405" tIns="45703" rIns="91405" bIns="45703" rtlCol="0">
            <a:spAutoFit/>
          </a:bodyPr>
          <a:lstStyle/>
          <a:p>
            <a:r>
              <a:rPr lang="en-US" sz="3200" b="1" dirty="0" err="1">
                <a:latin typeface="Times New Roman" pitchFamily="18" charset="0"/>
                <a:cs typeface="Times New Roman" pitchFamily="18" charset="0"/>
              </a:rPr>
              <a:t>Khổ</a:t>
            </a:r>
            <a:r>
              <a:rPr lang="en-US" sz="3200" b="1" dirty="0">
                <a:latin typeface="Times New Roman" pitchFamily="18" charset="0"/>
                <a:cs typeface="Times New Roman" pitchFamily="18" charset="0"/>
              </a:rPr>
              <a:t> 2:</a:t>
            </a:r>
          </a:p>
        </p:txBody>
      </p:sp>
      <p:sp>
        <p:nvSpPr>
          <p:cNvPr id="8" name="Rectangle 7"/>
          <p:cNvSpPr/>
          <p:nvPr/>
        </p:nvSpPr>
        <p:spPr>
          <a:xfrm>
            <a:off x="274098" y="3638812"/>
            <a:ext cx="5240784" cy="2683896"/>
          </a:xfrm>
          <a:prstGeom prst="rect">
            <a:avLst/>
          </a:prstGeom>
        </p:spPr>
        <p:style>
          <a:lnRef idx="2">
            <a:schemeClr val="accent1"/>
          </a:lnRef>
          <a:fillRef idx="1">
            <a:schemeClr val="lt1"/>
          </a:fillRef>
          <a:effectRef idx="0">
            <a:schemeClr val="accent1"/>
          </a:effectRef>
          <a:fontRef idx="minor">
            <a:schemeClr val="dk1"/>
          </a:fontRef>
        </p:style>
        <p:txBody>
          <a:bodyPr lIns="91405" tIns="45703" rIns="91405" bIns="45703" spcCol="0" rtlCol="0" anchor="ctr"/>
          <a:lstStyle/>
          <a:p>
            <a:pPr algn="just"/>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biển</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buồm</a:t>
            </a:r>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Trong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rừng</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gió</a:t>
            </a:r>
            <a:r>
              <a:rPr lang="en-US" sz="3600" dirty="0">
                <a:latin typeface="Times New Roman" pitchFamily="18" charset="0"/>
                <a:cs typeface="Times New Roman" pitchFamily="18" charset="0"/>
              </a:rPr>
              <a:t>.</a:t>
            </a:r>
          </a:p>
        </p:txBody>
      </p:sp>
      <p:sp>
        <p:nvSpPr>
          <p:cNvPr id="21" name="TextBox 20"/>
          <p:cNvSpPr txBox="1"/>
          <p:nvPr/>
        </p:nvSpPr>
        <p:spPr>
          <a:xfrm>
            <a:off x="8547135" y="2892691"/>
            <a:ext cx="1380435" cy="584741"/>
          </a:xfrm>
          <a:prstGeom prst="rect">
            <a:avLst/>
          </a:prstGeom>
          <a:noFill/>
        </p:spPr>
        <p:txBody>
          <a:bodyPr wrap="none" lIns="91405" tIns="45703" rIns="91405" bIns="45703" rtlCol="0">
            <a:spAutoFit/>
          </a:bodyPr>
          <a:lstStyle/>
          <a:p>
            <a:r>
              <a:rPr lang="en-US" sz="3200" b="1" dirty="0" err="1">
                <a:latin typeface="Times New Roman" pitchFamily="18" charset="0"/>
                <a:cs typeface="Times New Roman" pitchFamily="18" charset="0"/>
              </a:rPr>
              <a:t>Khổ</a:t>
            </a:r>
            <a:r>
              <a:rPr lang="en-US" sz="3200" b="1" dirty="0">
                <a:latin typeface="Times New Roman" pitchFamily="18" charset="0"/>
                <a:cs typeface="Times New Roman" pitchFamily="18" charset="0"/>
              </a:rPr>
              <a:t> 3:</a:t>
            </a:r>
          </a:p>
        </p:txBody>
      </p:sp>
      <p:sp>
        <p:nvSpPr>
          <p:cNvPr id="22" name="Rectangle 21"/>
          <p:cNvSpPr/>
          <p:nvPr/>
        </p:nvSpPr>
        <p:spPr>
          <a:xfrm>
            <a:off x="6742664" y="3638812"/>
            <a:ext cx="5240784" cy="2683896"/>
          </a:xfrm>
          <a:prstGeom prst="rect">
            <a:avLst/>
          </a:prstGeom>
        </p:spPr>
        <p:style>
          <a:lnRef idx="2">
            <a:schemeClr val="accent1"/>
          </a:lnRef>
          <a:fillRef idx="1">
            <a:schemeClr val="lt1"/>
          </a:fillRef>
          <a:effectRef idx="0">
            <a:schemeClr val="accent1"/>
          </a:effectRef>
          <a:fontRef idx="minor">
            <a:schemeClr val="dk1"/>
          </a:fontRef>
        </p:style>
        <p:txBody>
          <a:bodyPr lIns="91405" tIns="45703" rIns="91405" bIns="45703" spcCol="0" rtlCol="0" anchor="ctr"/>
          <a:lstStyle/>
          <a:p>
            <a:pPr algn="just"/>
            <a:r>
              <a:rPr lang="en-US" sz="3600" dirty="0">
                <a:latin typeface="Times New Roman" pitchFamily="18" charset="0"/>
                <a:cs typeface="Times New Roman" pitchFamily="18" charset="0"/>
              </a:rPr>
              <a:t>Trang </a:t>
            </a:r>
            <a:r>
              <a:rPr lang="en-US" sz="3600" dirty="0" err="1">
                <a:latin typeface="Times New Roman" pitchFamily="18" charset="0"/>
                <a:cs typeface="Times New Roman" pitchFamily="18" charset="0"/>
              </a:rPr>
              <a:t>sách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đâu</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sâu</a:t>
            </a:r>
            <a:endParaRPr lang="en-US" sz="3600" dirty="0">
              <a:latin typeface="Times New Roman" pitchFamily="18" charset="0"/>
              <a:cs typeface="Times New Roman" pitchFamily="18" charset="0"/>
            </a:endParaRPr>
          </a:p>
          <a:p>
            <a:pPr algn="just"/>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ướt</a:t>
            </a:r>
            <a:r>
              <a:rPr lang="en-US" sz="3600" dirty="0">
                <a:latin typeface="Times New Roman" pitchFamily="18" charset="0"/>
                <a:cs typeface="Times New Roman" pitchFamily="18" charset="0"/>
              </a:rPr>
              <a:t>.</a:t>
            </a:r>
          </a:p>
        </p:txBody>
      </p:sp>
      <p:cxnSp>
        <p:nvCxnSpPr>
          <p:cNvPr id="23" name="Straight Connector 22">
            <a:extLst>
              <a:ext uri="{FF2B5EF4-FFF2-40B4-BE49-F238E27FC236}">
                <a16:creationId xmlns:a16="http://schemas.microsoft.com/office/drawing/2014/main" id="{46C11F7D-D349-4077-BCF1-6148FB1B14BA}"/>
              </a:ext>
            </a:extLst>
          </p:cNvPr>
          <p:cNvCxnSpPr/>
          <p:nvPr/>
        </p:nvCxnSpPr>
        <p:spPr>
          <a:xfrm>
            <a:off x="4095356" y="4417255"/>
            <a:ext cx="76581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FECE4214-133F-4D95-B44A-BC5E29C96668}"/>
              </a:ext>
            </a:extLst>
          </p:cNvPr>
          <p:cNvCxnSpPr>
            <a:cxnSpLocks/>
          </p:cNvCxnSpPr>
          <p:nvPr/>
        </p:nvCxnSpPr>
        <p:spPr>
          <a:xfrm>
            <a:off x="3300944" y="4957797"/>
            <a:ext cx="2024092"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E3CF4364-E710-4739-986A-2B921CC41062}"/>
              </a:ext>
            </a:extLst>
          </p:cNvPr>
          <p:cNvCxnSpPr>
            <a:cxnSpLocks/>
          </p:cNvCxnSpPr>
          <p:nvPr/>
        </p:nvCxnSpPr>
        <p:spPr>
          <a:xfrm>
            <a:off x="4109422" y="5528193"/>
            <a:ext cx="76581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8CBCBB6F-D821-417A-83B6-75A9F01785BB}"/>
              </a:ext>
            </a:extLst>
          </p:cNvPr>
          <p:cNvCxnSpPr>
            <a:cxnSpLocks/>
          </p:cNvCxnSpPr>
          <p:nvPr/>
        </p:nvCxnSpPr>
        <p:spPr>
          <a:xfrm>
            <a:off x="3472199" y="6071193"/>
            <a:ext cx="73321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A1329B9E-DD3A-4457-A079-EA26BC6D1D12}"/>
              </a:ext>
            </a:extLst>
          </p:cNvPr>
          <p:cNvCxnSpPr>
            <a:cxnSpLocks/>
          </p:cNvCxnSpPr>
          <p:nvPr/>
        </p:nvCxnSpPr>
        <p:spPr>
          <a:xfrm>
            <a:off x="1530842" y="4417255"/>
            <a:ext cx="194135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3F855C66-B699-45D1-B538-605692DA55C7}"/>
              </a:ext>
            </a:extLst>
          </p:cNvPr>
          <p:cNvCxnSpPr>
            <a:cxnSpLocks/>
          </p:cNvCxnSpPr>
          <p:nvPr/>
        </p:nvCxnSpPr>
        <p:spPr>
          <a:xfrm>
            <a:off x="10263357" y="4398843"/>
            <a:ext cx="65317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ADCC83A6-16D7-4E3D-8FC4-1BC7F2AF1EA2}"/>
              </a:ext>
            </a:extLst>
          </p:cNvPr>
          <p:cNvCxnSpPr>
            <a:cxnSpLocks/>
          </p:cNvCxnSpPr>
          <p:nvPr/>
        </p:nvCxnSpPr>
        <p:spPr>
          <a:xfrm>
            <a:off x="7582448" y="4980760"/>
            <a:ext cx="77372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FA2F689D-9E65-4D8C-A19E-3DC9DD036DF5}"/>
              </a:ext>
            </a:extLst>
          </p:cNvPr>
          <p:cNvCxnSpPr>
            <a:cxnSpLocks/>
          </p:cNvCxnSpPr>
          <p:nvPr/>
        </p:nvCxnSpPr>
        <p:spPr>
          <a:xfrm>
            <a:off x="9481625" y="5457853"/>
            <a:ext cx="44601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31">
            <a:extLst>
              <a:ext uri="{FF2B5EF4-FFF2-40B4-BE49-F238E27FC236}">
                <a16:creationId xmlns:a16="http://schemas.microsoft.com/office/drawing/2014/main" id="{173B3B4B-5CF1-B8D4-BEB1-62508E531AF1}"/>
              </a:ext>
            </a:extLst>
          </p:cNvPr>
          <p:cNvCxnSpPr>
            <a:cxnSpLocks/>
          </p:cNvCxnSpPr>
          <p:nvPr/>
        </p:nvCxnSpPr>
        <p:spPr>
          <a:xfrm>
            <a:off x="7186782" y="4398843"/>
            <a:ext cx="160479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269749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arn(inVertical)">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1" grpId="0"/>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A44D4-3BA2-4659-AC43-C404776B6B29}"/>
              </a:ext>
            </a:extLst>
          </p:cNvPr>
          <p:cNvSpPr>
            <a:spLocks noGrp="1"/>
          </p:cNvSpPr>
          <p:nvPr>
            <p:ph idx="1"/>
          </p:nvPr>
        </p:nvSpPr>
        <p:spPr>
          <a:xfrm>
            <a:off x="635133" y="1782777"/>
            <a:ext cx="10972800" cy="4525963"/>
          </a:xfrm>
        </p:spPr>
        <p:txBody>
          <a:bodyPr>
            <a:normAutofit/>
          </a:bodyPr>
          <a:lstStyle/>
          <a:p>
            <a:pPr marL="0" indent="0">
              <a:buNone/>
            </a:pPr>
            <a:r>
              <a:rPr lang="en-US" sz="4000" dirty="0">
                <a:solidFill>
                  <a:srgbClr val="FF0000"/>
                </a:solidFill>
                <a:latin typeface="Times New Roman" pitchFamily="18" charset="0"/>
                <a:ea typeface="Arial-Rounded" panose="020B0500000000000000" pitchFamily="34" charset="0"/>
                <a:cs typeface="Times New Roman" pitchFamily="18" charset="0"/>
              </a:rPr>
              <a:t>M.</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Truyện</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Tích</a:t>
            </a:r>
            <a:r>
              <a:rPr lang="en-US" sz="4000" dirty="0">
                <a:latin typeface="Times New Roman" pitchFamily="18" charset="0"/>
                <a:ea typeface="Arial-Rounded" panose="020B0500000000000000" pitchFamily="34" charset="0"/>
                <a:cs typeface="Times New Roman" pitchFamily="18" charset="0"/>
              </a:rPr>
              <a:t> Chu </a:t>
            </a:r>
            <a:r>
              <a:rPr lang="en-US" sz="4000" dirty="0" err="1">
                <a:latin typeface="Times New Roman" pitchFamily="18" charset="0"/>
                <a:ea typeface="Arial-Rounded" panose="020B0500000000000000" pitchFamily="34" charset="0"/>
                <a:cs typeface="Times New Roman" pitchFamily="18" charset="0"/>
              </a:rPr>
              <a:t>nói</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về</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tình</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cảm</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bà</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cháu</a:t>
            </a:r>
            <a:endParaRPr lang="en-US" sz="4000" dirty="0">
              <a:latin typeface="Times New Roman" pitchFamily="18" charset="0"/>
              <a:ea typeface="Arial-Rounded" panose="020B0500000000000000" pitchFamily="34" charset="0"/>
              <a:cs typeface="Times New Roman" pitchFamily="18" charset="0"/>
            </a:endParaRPr>
          </a:p>
        </p:txBody>
      </p:sp>
      <p:pic>
        <p:nvPicPr>
          <p:cNvPr id="5" name="Picture 4">
            <a:extLst>
              <a:ext uri="{FF2B5EF4-FFF2-40B4-BE49-F238E27FC236}">
                <a16:creationId xmlns:a16="http://schemas.microsoft.com/office/drawing/2014/main" id="{A96A0750-EE2A-46EA-86E2-CFBBA5A40EAC}"/>
              </a:ext>
            </a:extLst>
          </p:cNvPr>
          <p:cNvPicPr>
            <a:picLocks noChangeAspect="1"/>
          </p:cNvPicPr>
          <p:nvPr/>
        </p:nvPicPr>
        <p:blipFill>
          <a:blip r:embed="rId4"/>
          <a:stretch>
            <a:fillRect/>
          </a:stretch>
        </p:blipFill>
        <p:spPr>
          <a:xfrm>
            <a:off x="2516926" y="2755245"/>
            <a:ext cx="6584879" cy="3758103"/>
          </a:xfrm>
          <a:prstGeom prst="rect">
            <a:avLst/>
          </a:prstGeom>
        </p:spPr>
      </p:pic>
      <p:grpSp>
        <p:nvGrpSpPr>
          <p:cNvPr id="7" name="Google Shape;786;p36"/>
          <p:cNvGrpSpPr/>
          <p:nvPr/>
        </p:nvGrpSpPr>
        <p:grpSpPr>
          <a:xfrm rot="-10790939">
            <a:off x="1743623" y="227591"/>
            <a:ext cx="9862508" cy="1381660"/>
            <a:chOff x="1881479" y="1597500"/>
            <a:chExt cx="1106346" cy="402847"/>
          </a:xfrm>
        </p:grpSpPr>
        <p:sp>
          <p:nvSpPr>
            <p:cNvPr id="8"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525"/>
              <a:endParaRPr sz="2400">
                <a:solidFill>
                  <a:srgbClr val="000000"/>
                </a:solidFill>
              </a:endParaRPr>
            </a:p>
          </p:txBody>
        </p:sp>
        <p:sp>
          <p:nvSpPr>
            <p:cNvPr id="9"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vi-VN"/>
            </a:p>
          </p:txBody>
        </p:sp>
      </p:grpSp>
      <p:sp>
        <p:nvSpPr>
          <p:cNvPr id="10" name="Google Shape;792;p36"/>
          <p:cNvSpPr txBox="1">
            <a:spLocks/>
          </p:cNvSpPr>
          <p:nvPr/>
        </p:nvSpPr>
        <p:spPr>
          <a:xfrm>
            <a:off x="3186709" y="277487"/>
            <a:ext cx="7800184" cy="1117304"/>
          </a:xfrm>
          <a:prstGeom prst="rect">
            <a:avLst/>
          </a:prstGeom>
        </p:spPr>
        <p:txBody>
          <a:bodyPr spcFirstLastPara="1" wrap="square" lIns="121791" tIns="121791" rIns="121791" bIns="121791" anchor="t" anchorCtr="0">
            <a:noAutofit/>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09">
              <a:buNone/>
            </a:pPr>
            <a:r>
              <a:rPr lang="en-US" sz="4000" b="1" dirty="0" err="1">
                <a:latin typeface="Times New Roman" pitchFamily="18" charset="0"/>
                <a:ea typeface="Arial-Rounded" panose="020B0500000000000000" pitchFamily="34" charset="0"/>
                <a:cs typeface="Times New Roman" pitchFamily="18" charset="0"/>
              </a:rPr>
              <a:t>Đặt</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một</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câu</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về</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một</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cuốn</a:t>
            </a:r>
            <a:r>
              <a:rPr lang="en-US" sz="4000" b="1" dirty="0">
                <a:latin typeface="Times New Roman" pitchFamily="18" charset="0"/>
                <a:ea typeface="Arial-Rounded" panose="020B0500000000000000" pitchFamily="34" charset="0"/>
                <a:cs typeface="Times New Roman" pitchFamily="18" charset="0"/>
              </a:rPr>
              <a:t> </a:t>
            </a:r>
            <a:r>
              <a:rPr lang="en-US" sz="4000" b="1" dirty="0" err="1">
                <a:latin typeface="Times New Roman" pitchFamily="18" charset="0"/>
                <a:ea typeface="Arial-Rounded" panose="020B0500000000000000" pitchFamily="34" charset="0"/>
                <a:cs typeface="Times New Roman" pitchFamily="18" charset="0"/>
              </a:rPr>
              <a:t>truyện</a:t>
            </a:r>
            <a:endParaRPr lang="vi-VN" sz="4000" b="1" dirty="0">
              <a:solidFill>
                <a:prstClr val="black"/>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BD53E06-B8F1-45C7-803F-56CA9357B1E2}"/>
              </a:ext>
            </a:extLst>
          </p:cNvPr>
          <p:cNvGrpSpPr/>
          <p:nvPr/>
        </p:nvGrpSpPr>
        <p:grpSpPr>
          <a:xfrm>
            <a:off x="1862140" y="404107"/>
            <a:ext cx="1235133" cy="1206833"/>
            <a:chOff x="1187619" y="2049661"/>
            <a:chExt cx="1235133" cy="1206833"/>
          </a:xfrm>
        </p:grpSpPr>
        <p:sp>
          <p:nvSpPr>
            <p:cNvPr id="12"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13" name="TextBox 12">
              <a:extLst>
                <a:ext uri="{FF2B5EF4-FFF2-40B4-BE49-F238E27FC236}">
                  <a16:creationId xmlns:a16="http://schemas.microsoft.com/office/drawing/2014/main" id="{6CF3B0ED-3CA4-4DE0-ABC1-79FB22A9436A}"/>
                </a:ext>
              </a:extLst>
            </p:cNvPr>
            <p:cNvSpPr txBox="1"/>
            <p:nvPr/>
          </p:nvSpPr>
          <p:spPr>
            <a:xfrm>
              <a:off x="1488094" y="2237578"/>
              <a:ext cx="708622" cy="830997"/>
            </a:xfrm>
            <a:prstGeom prst="rect">
              <a:avLst/>
            </a:prstGeom>
            <a:noFill/>
          </p:spPr>
          <p:txBody>
            <a:bodyPr wrap="square" rtlCol="0">
              <a:spAutoFit/>
            </a:bodyPr>
            <a:lstStyle/>
            <a:p>
              <a:pPr algn="ctr" defTabSz="913525"/>
              <a:r>
                <a:rPr lang="en-US" sz="4800" dirty="0">
                  <a:solidFill>
                    <a:srgbClr val="FF0000"/>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245489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extLst>
      <p:ext uri="{BB962C8B-B14F-4D97-AF65-F5344CB8AC3E}">
        <p14:creationId xmlns:p14="http://schemas.microsoft.com/office/powerpoint/2010/main" val="30833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2">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1004170"/>
            </a:xfrm>
            <a:prstGeom prst="rect">
              <a:avLst/>
            </a:prstGeom>
            <a:noFill/>
          </p:spPr>
          <p:txBody>
            <a:bodyPr wrap="square" rtlCol="0">
              <a:spAutoFit/>
            </a:bodyPr>
            <a:lstStyle/>
            <a:p>
              <a:pPr marL="0" lvl="1" defTabSz="1218582">
                <a:defRPr/>
              </a:pP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7" y="1614970"/>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3" y="2420336"/>
            <a:ext cx="2983259" cy="2470903"/>
          </a:xfrm>
          <a:prstGeom prst="rect">
            <a:avLst/>
          </a:prstGeom>
        </p:spPr>
      </p:pic>
      <p:sp>
        <p:nvSpPr>
          <p:cNvPr id="5" name="Rectangle 4"/>
          <p:cNvSpPr/>
          <p:nvPr/>
        </p:nvSpPr>
        <p:spPr>
          <a:xfrm>
            <a:off x="6230799" y="3137696"/>
            <a:ext cx="2728825" cy="582627"/>
          </a:xfrm>
          <a:prstGeom prst="rect">
            <a:avLst/>
          </a:prstGeom>
          <a:noFill/>
        </p:spPr>
        <p:txBody>
          <a:bodyPr wrap="none" lIns="68548" tIns="34277" rIns="68548" bIns="34277">
            <a:prstTxWarp prst="textArchDown">
              <a:avLst/>
            </a:prstTxWarp>
            <a:spAutoFit/>
          </a:bodyPr>
          <a:lstStyle/>
          <a:p>
            <a:pPr algn="ctr">
              <a:defRPr/>
            </a:pP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Tường Vy - Trang sách em yêu - POPS Kids">
            <a:hlinkClick r:id="" action="ppaction://media"/>
            <a:extLst>
              <a:ext uri="{FF2B5EF4-FFF2-40B4-BE49-F238E27FC236}">
                <a16:creationId xmlns:a16="http://schemas.microsoft.com/office/drawing/2014/main" id="{074B524E-D169-74B6-C48C-6966E936BA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007850" cy="6350000"/>
          </a:xfrm>
          <a:prstGeom prst="rect">
            <a:avLst/>
          </a:prstGeom>
        </p:spPr>
      </p:pic>
    </p:spTree>
    <p:extLst>
      <p:ext uri="{BB962C8B-B14F-4D97-AF65-F5344CB8AC3E}">
        <p14:creationId xmlns:p14="http://schemas.microsoft.com/office/powerpoint/2010/main" val="359610416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284764"/>
            <a:ext cx="4866323" cy="2062063"/>
          </a:xfrm>
          <a:prstGeom prst="rect">
            <a:avLst/>
          </a:prstGeom>
          <a:noFill/>
        </p:spPr>
        <p:txBody>
          <a:bodyPr wrap="square" lIns="91395" tIns="45700" rIns="91395" bIns="45700" rtlCol="0">
            <a:spAutoFit/>
          </a:bodyPr>
          <a:lstStyle/>
          <a:p>
            <a:pPr lvl="0" algn="just">
              <a:defRPr/>
            </a:pPr>
            <a:r>
              <a:rPr lang="vi-VN" sz="3200" b="1" dirty="0">
                <a:solidFill>
                  <a:srgbClr val="000000"/>
                </a:solidFill>
                <a:latin typeface="HP001 5 hàng" pitchFamily="34" charset="0"/>
                <a:cs typeface="HP001 4 hang 1 ô ly" panose="020B0603050302020204" charset="0"/>
              </a:rPr>
              <a:t>Trang sách còn có lửa</a:t>
            </a:r>
          </a:p>
          <a:p>
            <a:pPr lvl="0" algn="just">
              <a:defRPr/>
            </a:pPr>
            <a:r>
              <a:rPr lang="vi-VN" sz="3200" b="1" dirty="0">
                <a:solidFill>
                  <a:srgbClr val="000000"/>
                </a:solidFill>
                <a:latin typeface="HP001 5 hàng" pitchFamily="34" charset="0"/>
                <a:cs typeface="HP001 4 hang 1 ô ly" panose="020B0603050302020204" charset="0"/>
              </a:rPr>
              <a:t>Mà giấy chẳng cháy đâu</a:t>
            </a:r>
          </a:p>
          <a:p>
            <a:pPr lvl="0" algn="just">
              <a:defRPr/>
            </a:pPr>
            <a:r>
              <a:rPr lang="vi-VN" sz="3200" b="1" dirty="0">
                <a:solidFill>
                  <a:srgbClr val="000000"/>
                </a:solidFill>
                <a:latin typeface="HP001 5 hàng" pitchFamily="34" charset="0"/>
                <a:cs typeface="HP001 4 hang 1 ô ly" panose="020B0603050302020204" charset="0"/>
              </a:rPr>
              <a:t>Trang sách có ao sâu</a:t>
            </a:r>
          </a:p>
          <a:p>
            <a:pPr lvl="0" algn="just">
              <a:defRPr/>
            </a:pPr>
            <a:r>
              <a:rPr lang="vi-VN" sz="3200" b="1" dirty="0">
                <a:solidFill>
                  <a:srgbClr val="000000"/>
                </a:solidFill>
                <a:latin typeface="HP001 5 hàng" pitchFamily="34" charset="0"/>
                <a:cs typeface="HP001 4 hang 1 ô ly" panose="020B0603050302020204" charset="0"/>
              </a:rPr>
              <a:t>Mà giấy không hề ướt</a:t>
            </a:r>
            <a:endParaRPr lang="en-US" sz="3200" b="1" dirty="0">
              <a:solidFill>
                <a:srgbClr val="000000"/>
              </a:solidFill>
              <a:latin typeface="HP001 5 hàng" pitchFamily="3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4248923" y="534377"/>
            <a:ext cx="3403902"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endParaRPr lang="en-US" sz="3600" b="1" dirty="0">
              <a:solidFill>
                <a:schemeClr val="tx1"/>
              </a:solidFill>
              <a:latin typeface="HP001 5 hàng"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491CD692-9B6B-469A-A827-924368ADD6A1}"/>
              </a:ext>
            </a:extLst>
          </p:cNvPr>
          <p:cNvSpPr txBox="1"/>
          <p:nvPr/>
        </p:nvSpPr>
        <p:spPr>
          <a:xfrm>
            <a:off x="6096006" y="2284764"/>
            <a:ext cx="5297905" cy="2062063"/>
          </a:xfrm>
          <a:prstGeom prst="rect">
            <a:avLst/>
          </a:prstGeom>
          <a:noFill/>
        </p:spPr>
        <p:txBody>
          <a:bodyPr wrap="square" lIns="91395" tIns="45700" rIns="91395" bIns="45700" rtlCol="0">
            <a:spAutoFit/>
          </a:bodyPr>
          <a:lstStyle/>
          <a:p>
            <a:pPr lvl="0" algn="just">
              <a:defRPr/>
            </a:pPr>
            <a:r>
              <a:rPr lang="vi-VN" sz="3200" b="1" dirty="0">
                <a:solidFill>
                  <a:srgbClr val="000000"/>
                </a:solidFill>
                <a:latin typeface="HP001 5 hàng" pitchFamily="34" charset="0"/>
                <a:cs typeface="HP001 4 hang 1 ô ly" panose="020B0603050302020204" charset="0"/>
              </a:rPr>
              <a:t>Trang sách không nói được</a:t>
            </a:r>
          </a:p>
          <a:p>
            <a:pPr lvl="0" algn="just">
              <a:defRPr/>
            </a:pPr>
            <a:r>
              <a:rPr lang="vi-VN" sz="3200" b="1" dirty="0">
                <a:solidFill>
                  <a:srgbClr val="000000"/>
                </a:solidFill>
                <a:latin typeface="HP001 5 hàng" pitchFamily="34" charset="0"/>
                <a:cs typeface="HP001 4 hang 1 ô ly" panose="020B0603050302020204" charset="0"/>
              </a:rPr>
              <a:t>Sao em nghe điều gì</a:t>
            </a:r>
          </a:p>
          <a:p>
            <a:pPr lvl="0" algn="just">
              <a:defRPr/>
            </a:pPr>
            <a:r>
              <a:rPr lang="vi-VN" sz="3200" b="1" dirty="0">
                <a:solidFill>
                  <a:srgbClr val="000000"/>
                </a:solidFill>
                <a:latin typeface="HP001 5 hàng" pitchFamily="34" charset="0"/>
                <a:cs typeface="HP001 4 hang 1 ô ly" panose="020B0603050302020204" charset="0"/>
              </a:rPr>
              <a:t>Dạt dào như sóng vỗ</a:t>
            </a:r>
          </a:p>
          <a:p>
            <a:pPr lvl="0" algn="just">
              <a:defRPr/>
            </a:pPr>
            <a:r>
              <a:rPr lang="vi-VN" sz="3200" b="1" dirty="0">
                <a:solidFill>
                  <a:srgbClr val="000000"/>
                </a:solidFill>
                <a:latin typeface="HP001 5 hàng" pitchFamily="34" charset="0"/>
                <a:cs typeface="HP001 4 hang 1 ô ly" panose="020B0603050302020204" charset="0"/>
              </a:rPr>
              <a:t>Một chân trời đang đi.</a:t>
            </a:r>
            <a:endParaRPr lang="en-US" sz="3200" b="1" dirty="0">
              <a:solidFill>
                <a:srgbClr val="000000"/>
              </a:solidFill>
              <a:latin typeface="HP001 5 hàng" pitchFamily="34" charset="0"/>
              <a:cs typeface="HP001 4 hang 1 ô ly" panose="020B0603050302020204" charset="0"/>
            </a:endParaRPr>
          </a:p>
        </p:txBody>
      </p:sp>
      <p:sp>
        <p:nvSpPr>
          <p:cNvPr id="6" name="Rectangle: Rounded Corners 2">
            <a:extLst>
              <a:ext uri="{FF2B5EF4-FFF2-40B4-BE49-F238E27FC236}">
                <a16:creationId xmlns:a16="http://schemas.microsoft.com/office/drawing/2014/main" id="{87945569-51FD-4ADE-807A-C99984BF3D75}"/>
              </a:ext>
            </a:extLst>
          </p:cNvPr>
          <p:cNvSpPr/>
          <p:nvPr/>
        </p:nvSpPr>
        <p:spPr>
          <a:xfrm>
            <a:off x="1776193" y="467747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
        <p:nvSpPr>
          <p:cNvPr id="7" name="Rounded Rectangle 1">
            <a:extLst>
              <a:ext uri="{FF2B5EF4-FFF2-40B4-BE49-F238E27FC236}">
                <a16:creationId xmlns:a16="http://schemas.microsoft.com/office/drawing/2014/main" id="{CBEBA727-938B-4B9B-BA0D-4137C430FDFB}"/>
              </a:ext>
            </a:extLst>
          </p:cNvPr>
          <p:cNvSpPr/>
          <p:nvPr/>
        </p:nvSpPr>
        <p:spPr>
          <a:xfrm>
            <a:off x="2162175" y="1378645"/>
            <a:ext cx="7600950"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Nghe –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viết</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Khi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trang</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sách</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mở</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ra</a:t>
            </a:r>
            <a:endParaRPr lang="en-US" sz="3600" b="1" dirty="0">
              <a:solidFill>
                <a:srgbClr val="FF0000"/>
              </a:solidFill>
              <a:latin typeface="HP001 5 hàng"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arn(inVertical)">
                                      <p:cBhvr>
                                        <p:cTn id="28" dur="500"/>
                                        <p:tgtEl>
                                          <p:spTgt spid="2">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barn(inVertical)">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arn(inVertical)">
                                      <p:cBhvr>
                                        <p:cTn id="39" dur="500"/>
                                        <p:tgtEl>
                                          <p:spTgt spid="4">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barn(inVertical)">
                                      <p:cBhvr>
                                        <p:cTn id="42" dur="500"/>
                                        <p:tgtEl>
                                          <p:spTgt spid="4">
                                            <p:txEl>
                                              <p:pRg st="1" end="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barn(inVertical)">
                                      <p:cBhvr>
                                        <p:cTn id="45" dur="500"/>
                                        <p:tgtEl>
                                          <p:spTgt spid="4">
                                            <p:txEl>
                                              <p:pRg st="2" end="2"/>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barn(inVertical)">
                                      <p:cBhvr>
                                        <p:cTn id="48" dur="500"/>
                                        <p:tgtEl>
                                          <p:spTgt spid="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397308"/>
            <a:ext cx="4866323" cy="2062063"/>
          </a:xfrm>
          <a:prstGeom prst="rect">
            <a:avLst/>
          </a:prstGeom>
          <a:noFill/>
        </p:spPr>
        <p:txBody>
          <a:bodyPr wrap="square" lIns="91395" tIns="45700" rIns="91395" bIns="45700" rtlCol="0">
            <a:spAutoFit/>
          </a:bodyPr>
          <a:lstStyle/>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còn có lửa</a:t>
            </a: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à giấy chẳng cháy đâu</a:t>
            </a:r>
          </a:p>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có ao sâu</a:t>
            </a: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à giấy không hề ướt</a:t>
            </a:r>
            <a:endParaRPr lang="en-US" sz="3200" b="1" dirty="0">
              <a:solidFill>
                <a:srgbClr val="000000"/>
              </a:solidFill>
              <a:latin typeface="HP001 5 hàng" pitchFamily="3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4248923" y="534377"/>
            <a:ext cx="3403902"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a:solidFill>
                  <a:srgbClr val="000000"/>
                </a:solidFill>
                <a:latin typeface="HP001 5 hàng" pitchFamily="34" charset="0"/>
                <a:ea typeface="Arial-Rounded" panose="020B0500000000000000" pitchFamily="34" charset="0"/>
                <a:cs typeface="Arial-Rounded" panose="020B0500000000000000" pitchFamily="34" charset="0"/>
              </a:rPr>
              <a:t>Nghe – </a:t>
            </a:r>
            <a:r>
              <a:rPr lang="en-US" sz="3600" b="1" dirty="0" err="1">
                <a:solidFill>
                  <a:srgbClr val="000000"/>
                </a:solidFill>
                <a:latin typeface="HP001 5 hàng" pitchFamily="34" charset="0"/>
                <a:ea typeface="Arial-Rounded" panose="020B0500000000000000" pitchFamily="34" charset="0"/>
                <a:cs typeface="Arial-Rounded" panose="020B0500000000000000" pitchFamily="34" charset="0"/>
              </a:rPr>
              <a:t>viết</a:t>
            </a:r>
            <a:endParaRPr lang="en-US" sz="3600" b="1" dirty="0">
              <a:solidFill>
                <a:srgbClr val="000000"/>
              </a:solidFill>
              <a:latin typeface="HP001 5 hàng"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id="{491CD692-9B6B-469A-A827-924368ADD6A1}"/>
              </a:ext>
            </a:extLst>
          </p:cNvPr>
          <p:cNvSpPr txBox="1"/>
          <p:nvPr/>
        </p:nvSpPr>
        <p:spPr>
          <a:xfrm>
            <a:off x="6096006" y="2397308"/>
            <a:ext cx="5297905" cy="2062063"/>
          </a:xfrm>
          <a:prstGeom prst="rect">
            <a:avLst/>
          </a:prstGeom>
          <a:noFill/>
        </p:spPr>
        <p:txBody>
          <a:bodyPr wrap="square" lIns="91395" tIns="45700" rIns="91395" bIns="45700" rtlCol="0">
            <a:spAutoFit/>
          </a:bodyPr>
          <a:lstStyle/>
          <a:p>
            <a:pPr algn="just">
              <a:defRPr/>
            </a:pPr>
            <a:r>
              <a:rPr lang="vi-VN" sz="3200" b="1" dirty="0">
                <a:solidFill>
                  <a:srgbClr val="FF0000"/>
                </a:solidFill>
                <a:latin typeface="HP001 5 hàng" pitchFamily="34" charset="0"/>
                <a:cs typeface="HP001 4 hang 1 ô ly" panose="020B0603050302020204" charset="0"/>
              </a:rPr>
              <a:t>T</a:t>
            </a:r>
            <a:r>
              <a:rPr lang="vi-VN" sz="3200" b="1" dirty="0">
                <a:solidFill>
                  <a:srgbClr val="000000"/>
                </a:solidFill>
                <a:latin typeface="HP001 5 hàng" pitchFamily="34" charset="0"/>
                <a:cs typeface="HP001 4 hang 1 ô ly" panose="020B0603050302020204" charset="0"/>
              </a:rPr>
              <a:t>rang sách không nói được</a:t>
            </a:r>
          </a:p>
          <a:p>
            <a:pPr algn="just">
              <a:defRPr/>
            </a:pPr>
            <a:r>
              <a:rPr lang="vi-VN" sz="3200" b="1" dirty="0">
                <a:solidFill>
                  <a:srgbClr val="FF0000"/>
                </a:solidFill>
                <a:latin typeface="HP001 5 hàng" pitchFamily="34" charset="0"/>
                <a:cs typeface="HP001 4 hang 1 ô ly" panose="020B0603050302020204" charset="0"/>
              </a:rPr>
              <a:t>S</a:t>
            </a:r>
            <a:r>
              <a:rPr lang="vi-VN" sz="3200" b="1" dirty="0">
                <a:solidFill>
                  <a:srgbClr val="000000"/>
                </a:solidFill>
                <a:latin typeface="HP001 5 hàng" pitchFamily="34" charset="0"/>
                <a:cs typeface="HP001 4 hang 1 ô ly" panose="020B0603050302020204" charset="0"/>
              </a:rPr>
              <a:t>ao em nghe điều gì</a:t>
            </a:r>
          </a:p>
          <a:p>
            <a:pPr algn="just">
              <a:defRPr/>
            </a:pPr>
            <a:r>
              <a:rPr lang="vi-VN" sz="3200" b="1" dirty="0">
                <a:solidFill>
                  <a:srgbClr val="FF0000"/>
                </a:solidFill>
                <a:latin typeface="HP001 5 hàng" pitchFamily="34" charset="0"/>
                <a:cs typeface="HP001 4 hang 1 ô ly" panose="020B0603050302020204" charset="0"/>
              </a:rPr>
              <a:t>D</a:t>
            </a:r>
            <a:r>
              <a:rPr lang="vi-VN" sz="3200" b="1" dirty="0">
                <a:solidFill>
                  <a:srgbClr val="000000"/>
                </a:solidFill>
                <a:latin typeface="HP001 5 hàng" pitchFamily="34" charset="0"/>
                <a:cs typeface="HP001 4 hang 1 ô ly" panose="020B0603050302020204" charset="0"/>
              </a:rPr>
              <a:t>ạt dào như sóng vỗ</a:t>
            </a:r>
          </a:p>
          <a:p>
            <a:pPr algn="just">
              <a:defRPr/>
            </a:pPr>
            <a:r>
              <a:rPr lang="vi-VN" sz="3200" b="1" dirty="0">
                <a:solidFill>
                  <a:srgbClr val="FF0000"/>
                </a:solidFill>
                <a:latin typeface="HP001 5 hàng" pitchFamily="34" charset="0"/>
                <a:cs typeface="HP001 4 hang 1 ô ly" panose="020B0603050302020204" charset="0"/>
              </a:rPr>
              <a:t>M</a:t>
            </a:r>
            <a:r>
              <a:rPr lang="vi-VN" sz="3200" b="1" dirty="0">
                <a:solidFill>
                  <a:srgbClr val="000000"/>
                </a:solidFill>
                <a:latin typeface="HP001 5 hàng" pitchFamily="34" charset="0"/>
                <a:cs typeface="HP001 4 hang 1 ô ly" panose="020B0603050302020204" charset="0"/>
              </a:rPr>
              <a:t>ột chân trời đang đi.</a:t>
            </a:r>
            <a:endParaRPr lang="en-US" sz="3200" b="1" dirty="0">
              <a:solidFill>
                <a:srgbClr val="000000"/>
              </a:solidFill>
              <a:latin typeface="HP001 5 hàng" pitchFamily="34" charset="0"/>
              <a:cs typeface="HP001 4 hang 1 ô ly" panose="020B0603050302020204" charset="0"/>
            </a:endParaRPr>
          </a:p>
        </p:txBody>
      </p:sp>
      <p:sp>
        <p:nvSpPr>
          <p:cNvPr id="7" name="Rounded Rectangle 1">
            <a:extLst>
              <a:ext uri="{FF2B5EF4-FFF2-40B4-BE49-F238E27FC236}">
                <a16:creationId xmlns:a16="http://schemas.microsoft.com/office/drawing/2014/main" id="{CBEBA727-938B-4B9B-BA0D-4137C430FDFB}"/>
              </a:ext>
            </a:extLst>
          </p:cNvPr>
          <p:cNvSpPr/>
          <p:nvPr/>
        </p:nvSpPr>
        <p:spPr>
          <a:xfrm>
            <a:off x="3458815" y="1378645"/>
            <a:ext cx="5516403" cy="872401"/>
          </a:xfrm>
          <a:prstGeom prst="round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lIns="91395" tIns="45700" rIns="91395" bIns="45700" rtlCol="0" anchor="ctr"/>
          <a:lstStyle/>
          <a:p>
            <a:pPr algn="ctr">
              <a:defRPr/>
            </a:pP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trang</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sách</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mở</a:t>
            </a:r>
            <a:r>
              <a:rPr lang="en-US" sz="3600" b="1" dirty="0">
                <a:solidFill>
                  <a:srgbClr val="FF0000"/>
                </a:solidFill>
                <a:latin typeface="HP001 5 hàng"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HP001 5 hàng" pitchFamily="34" charset="0"/>
                <a:ea typeface="Arial-Rounded" panose="020B0500000000000000" pitchFamily="34" charset="0"/>
                <a:cs typeface="Arial-Rounded" panose="020B0500000000000000" pitchFamily="34" charset="0"/>
              </a:rPr>
              <a:t>ra</a:t>
            </a:r>
            <a:endParaRPr lang="en-US" sz="3600" b="1" dirty="0">
              <a:solidFill>
                <a:srgbClr val="FF0000"/>
              </a:solidFill>
              <a:latin typeface="HP001 5 hàng" pitchFamily="34" charset="0"/>
              <a:ea typeface="Arial-Rounded" panose="020B0500000000000000" pitchFamily="34" charset="0"/>
              <a:cs typeface="Arial-Rounded" panose="020B0500000000000000" pitchFamily="34" charset="0"/>
            </a:endParaRPr>
          </a:p>
        </p:txBody>
      </p:sp>
      <p:sp>
        <p:nvSpPr>
          <p:cNvPr id="8" name="Rectangle: Rounded Corners 2">
            <a:extLst>
              <a:ext uri="{FF2B5EF4-FFF2-40B4-BE49-F238E27FC236}">
                <a16:creationId xmlns:a16="http://schemas.microsoft.com/office/drawing/2014/main" id="{87945569-51FD-4ADE-807A-C99984BF3D75}"/>
              </a:ext>
            </a:extLst>
          </p:cNvPr>
          <p:cNvSpPr/>
          <p:nvPr/>
        </p:nvSpPr>
        <p:spPr>
          <a:xfrm>
            <a:off x="1776193" y="4677471"/>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lIns="91405" tIns="45703" rIns="91405" bIns="45703" rtlCol="0" anchor="ctr"/>
          <a:lstStyle/>
          <a:p>
            <a:pPr algn="ct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đứng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đầu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câu</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endParaRPr lang="en-US" sz="3200" b="1" dirty="0">
              <a:solidFill>
                <a:schemeClr val="tx1"/>
              </a:solidFill>
              <a:latin typeface="HP001 4 hàng" panose="020B0603050302020204" pitchFamily="34" charset="0"/>
            </a:endParaRPr>
          </a:p>
        </p:txBody>
      </p:sp>
    </p:spTree>
    <p:extLst>
      <p:ext uri="{BB962C8B-B14F-4D97-AF65-F5344CB8AC3E}">
        <p14:creationId xmlns:p14="http://schemas.microsoft.com/office/powerpoint/2010/main" val="341701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barn(inVertical)">
                                      <p:cBhvr>
                                        <p:cTn id="25" dur="500"/>
                                        <p:tgtEl>
                                          <p:spTgt spid="2">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arn(inVertical)">
                                      <p:cBhvr>
                                        <p:cTn id="28" dur="500"/>
                                        <p:tgtEl>
                                          <p:spTgt spid="2">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barn(inVertical)">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arn(inVertical)">
                                      <p:cBhvr>
                                        <p:cTn id="39" dur="500"/>
                                        <p:tgtEl>
                                          <p:spTgt spid="4">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barn(inVertical)">
                                      <p:cBhvr>
                                        <p:cTn id="42" dur="500"/>
                                        <p:tgtEl>
                                          <p:spTgt spid="4">
                                            <p:txEl>
                                              <p:pRg st="1" end="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Effect transition="in" filter="barn(inVertical)">
                                      <p:cBhvr>
                                        <p:cTn id="45" dur="500"/>
                                        <p:tgtEl>
                                          <p:spTgt spid="4">
                                            <p:txEl>
                                              <p:pRg st="2" end="2"/>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4">
                                            <p:txEl>
                                              <p:pRg st="3" end="3"/>
                                            </p:txEl>
                                          </p:spTgt>
                                        </p:tgtEl>
                                        <p:attrNameLst>
                                          <p:attrName>style.visibility</p:attrName>
                                        </p:attrNameLst>
                                      </p:cBhvr>
                                      <p:to>
                                        <p:strVal val="visible"/>
                                      </p:to>
                                    </p:set>
                                    <p:animEffect transition="in" filter="barn(inVertical)">
                                      <p:cBhvr>
                                        <p:cTn id="48" dur="500"/>
                                        <p:tgtEl>
                                          <p:spTgt spid="4">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Hinh_nen_7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68611" name="Text Box 5"/>
          <p:cNvSpPr txBox="1">
            <a:spLocks noChangeArrowheads="1"/>
          </p:cNvSpPr>
          <p:nvPr/>
        </p:nvSpPr>
        <p:spPr bwMode="auto">
          <a:xfrm>
            <a:off x="1422871" y="1143000"/>
            <a:ext cx="9144000" cy="111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799" tIns="54398" rIns="108799" bIns="54398">
            <a:spAutoFit/>
          </a:bodyPr>
          <a:lstStyle>
            <a:lvl1pPr defTabSz="808038">
              <a:defRPr sz="1600">
                <a:solidFill>
                  <a:schemeClr val="tx1"/>
                </a:solidFill>
                <a:latin typeface="Times New Roman" pitchFamily="18" charset="0"/>
              </a:defRPr>
            </a:lvl1pPr>
            <a:lvl2pPr marL="742950" indent="-285750" defTabSz="808038">
              <a:defRPr sz="1600">
                <a:solidFill>
                  <a:schemeClr val="tx1"/>
                </a:solidFill>
                <a:latin typeface="Times New Roman" pitchFamily="18" charset="0"/>
              </a:defRPr>
            </a:lvl2pPr>
            <a:lvl3pPr marL="1143000" indent="-228600" defTabSz="808038">
              <a:defRPr sz="1600">
                <a:solidFill>
                  <a:schemeClr val="tx1"/>
                </a:solidFill>
                <a:latin typeface="Times New Roman" pitchFamily="18" charset="0"/>
              </a:defRPr>
            </a:lvl3pPr>
            <a:lvl4pPr marL="1600200" indent="-228600" defTabSz="808038">
              <a:defRPr sz="1600">
                <a:solidFill>
                  <a:schemeClr val="tx1"/>
                </a:solidFill>
                <a:latin typeface="Times New Roman" pitchFamily="18" charset="0"/>
              </a:defRPr>
            </a:lvl4pPr>
            <a:lvl5pPr marL="2057400" indent="-228600" defTabSz="808038">
              <a:defRPr sz="1600">
                <a:solidFill>
                  <a:schemeClr val="tx1"/>
                </a:solidFill>
                <a:latin typeface="Times New Roman" pitchFamily="18" charset="0"/>
              </a:defRPr>
            </a:lvl5pPr>
            <a:lvl6pPr marL="2514600" indent="-228600" defTabSz="808038" eaLnBrk="0" fontAlgn="base" hangingPunct="0">
              <a:spcBef>
                <a:spcPct val="0"/>
              </a:spcBef>
              <a:spcAft>
                <a:spcPct val="0"/>
              </a:spcAft>
              <a:defRPr sz="1600">
                <a:solidFill>
                  <a:schemeClr val="tx1"/>
                </a:solidFill>
                <a:latin typeface="Times New Roman" pitchFamily="18" charset="0"/>
              </a:defRPr>
            </a:lvl6pPr>
            <a:lvl7pPr marL="2971800" indent="-228600" defTabSz="808038" eaLnBrk="0" fontAlgn="base" hangingPunct="0">
              <a:spcBef>
                <a:spcPct val="0"/>
              </a:spcBef>
              <a:spcAft>
                <a:spcPct val="0"/>
              </a:spcAft>
              <a:defRPr sz="1600">
                <a:solidFill>
                  <a:schemeClr val="tx1"/>
                </a:solidFill>
                <a:latin typeface="Times New Roman" pitchFamily="18" charset="0"/>
              </a:defRPr>
            </a:lvl7pPr>
            <a:lvl8pPr marL="3429000" indent="-228600" defTabSz="808038" eaLnBrk="0" fontAlgn="base" hangingPunct="0">
              <a:spcBef>
                <a:spcPct val="0"/>
              </a:spcBef>
              <a:spcAft>
                <a:spcPct val="0"/>
              </a:spcAft>
              <a:defRPr sz="1600">
                <a:solidFill>
                  <a:schemeClr val="tx1"/>
                </a:solidFill>
                <a:latin typeface="Times New Roman" pitchFamily="18" charset="0"/>
              </a:defRPr>
            </a:lvl8pPr>
            <a:lvl9pPr marL="3886200" indent="-228600" defTabSz="808038" eaLnBrk="0" fontAlgn="base" hangingPunct="0">
              <a:spcBef>
                <a:spcPct val="0"/>
              </a:spcBef>
              <a:spcAft>
                <a:spcPct val="0"/>
              </a:spcAft>
              <a:defRPr sz="1600">
                <a:solidFill>
                  <a:schemeClr val="tx1"/>
                </a:solidFill>
                <a:latin typeface="Times New Roman" pitchFamily="18" charset="0"/>
              </a:defRPr>
            </a:lvl9pPr>
          </a:lstStyle>
          <a:p>
            <a:pPr algn="ctr" fontAlgn="base">
              <a:spcBef>
                <a:spcPct val="50000"/>
              </a:spcBef>
              <a:spcAft>
                <a:spcPct val="0"/>
              </a:spcAft>
            </a:pPr>
            <a:r>
              <a:rPr lang="en-US" sz="6500" b="1">
                <a:solidFill>
                  <a:srgbClr val="CC0099"/>
                </a:solidFill>
                <a:latin typeface=".VnAvant" pitchFamily="34" charset="0"/>
              </a:rPr>
              <a:t>TËp viÕt tõ khã</a:t>
            </a:r>
          </a:p>
        </p:txBody>
      </p:sp>
      <p:sp>
        <p:nvSpPr>
          <p:cNvPr id="4" name="Explosion 2 3"/>
          <p:cNvSpPr/>
          <p:nvPr/>
        </p:nvSpPr>
        <p:spPr>
          <a:xfrm>
            <a:off x="5385743" y="3429000"/>
            <a:ext cx="5685531" cy="1905000"/>
          </a:xfrm>
          <a:prstGeom prst="irregularSeal2">
            <a:avLst/>
          </a:prstGeom>
          <a:solidFill>
            <a:schemeClr val="tx2">
              <a:lumMod val="20000"/>
              <a:lumOff val="80000"/>
            </a:schemeClr>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defTabSz="1088024">
              <a:defRPr/>
            </a:pPr>
            <a:r>
              <a:rPr lang="en-US" altLang="en-US" sz="3800" b="1" dirty="0" err="1">
                <a:solidFill>
                  <a:srgbClr val="002060"/>
                </a:solidFill>
                <a:latin typeface="Times New Roman" pitchFamily="18" charset="0"/>
                <a:cs typeface="Times New Roman" pitchFamily="18" charset="0"/>
              </a:rPr>
              <a:t>chân</a:t>
            </a:r>
            <a:r>
              <a:rPr lang="en-US" altLang="en-US" sz="3800" b="1" dirty="0">
                <a:solidFill>
                  <a:srgbClr val="002060"/>
                </a:solidFill>
                <a:latin typeface="Times New Roman" pitchFamily="18" charset="0"/>
                <a:cs typeface="Times New Roman" pitchFamily="18" charset="0"/>
              </a:rPr>
              <a:t> </a:t>
            </a:r>
            <a:r>
              <a:rPr lang="en-US" altLang="en-US" sz="3800" b="1" dirty="0" err="1">
                <a:solidFill>
                  <a:srgbClr val="002060"/>
                </a:solidFill>
                <a:latin typeface="Times New Roman" pitchFamily="18" charset="0"/>
                <a:cs typeface="Times New Roman" pitchFamily="18" charset="0"/>
              </a:rPr>
              <a:t>trời</a:t>
            </a:r>
            <a:endParaRPr lang="en-US" altLang="en-US" sz="3800" b="1" dirty="0">
              <a:solidFill>
                <a:srgbClr val="002060"/>
              </a:solidFill>
              <a:latin typeface="Times New Roman" pitchFamily="18" charset="0"/>
              <a:cs typeface="Times New Roman" pitchFamily="18" charset="0"/>
            </a:endParaRPr>
          </a:p>
        </p:txBody>
      </p:sp>
      <p:sp>
        <p:nvSpPr>
          <p:cNvPr id="5" name="Explosion 2 4"/>
          <p:cNvSpPr/>
          <p:nvPr/>
        </p:nvSpPr>
        <p:spPr>
          <a:xfrm>
            <a:off x="827854" y="2057036"/>
            <a:ext cx="4557889" cy="1752966"/>
          </a:xfrm>
          <a:prstGeom prst="irregularSeal2">
            <a:avLst/>
          </a:prstGeom>
        </p:spPr>
        <p:style>
          <a:lnRef idx="1">
            <a:schemeClr val="accent6"/>
          </a:lnRef>
          <a:fillRef idx="3">
            <a:schemeClr val="accent6"/>
          </a:fillRef>
          <a:effectRef idx="2">
            <a:schemeClr val="accent6"/>
          </a:effectRef>
          <a:fontRef idx="minor">
            <a:schemeClr val="lt1"/>
          </a:fontRef>
        </p:style>
        <p:txBody>
          <a:bodyPr lIns="108799" tIns="54398" rIns="108799" bIns="54398" anchor="ctr"/>
          <a:lstStyle/>
          <a:p>
            <a:pPr algn="ctr" defTabSz="1088024">
              <a:defRPr/>
            </a:pPr>
            <a:r>
              <a:rPr lang="en-US" altLang="en-US" sz="3800" b="1" dirty="0" err="1">
                <a:solidFill>
                  <a:srgbClr val="002060"/>
                </a:solidFill>
                <a:latin typeface="Times New Roman" pitchFamily="18" charset="0"/>
                <a:cs typeface="Times New Roman" pitchFamily="18" charset="0"/>
              </a:rPr>
              <a:t>dạt</a:t>
            </a:r>
            <a:r>
              <a:rPr lang="en-US" altLang="en-US" sz="3800" b="1" dirty="0">
                <a:solidFill>
                  <a:srgbClr val="002060"/>
                </a:solidFill>
                <a:latin typeface="Times New Roman" pitchFamily="18" charset="0"/>
                <a:cs typeface="Times New Roman" pitchFamily="18" charset="0"/>
              </a:rPr>
              <a:t> </a:t>
            </a:r>
            <a:r>
              <a:rPr lang="en-US" altLang="en-US" sz="3800" b="1" dirty="0" err="1">
                <a:solidFill>
                  <a:srgbClr val="002060"/>
                </a:solidFill>
                <a:latin typeface="Times New Roman" pitchFamily="18" charset="0"/>
                <a:cs typeface="Times New Roman" pitchFamily="18" charset="0"/>
              </a:rPr>
              <a:t>dào</a:t>
            </a:r>
            <a:endParaRPr lang="en-US" altLang="en-US" sz="3800" b="1" dirty="0">
              <a:solidFill>
                <a:srgbClr val="002060"/>
              </a:solidFill>
              <a:latin typeface="Times New Roman" pitchFamily="18" charset="0"/>
              <a:cs typeface="Times New Roman" pitchFamily="18" charset="0"/>
            </a:endParaRPr>
          </a:p>
        </p:txBody>
      </p:sp>
      <p:sp>
        <p:nvSpPr>
          <p:cNvPr id="6" name="Explosion 2 5"/>
          <p:cNvSpPr/>
          <p:nvPr/>
        </p:nvSpPr>
        <p:spPr>
          <a:xfrm>
            <a:off x="4854222" y="1905002"/>
            <a:ext cx="5991969" cy="1676034"/>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defTabSz="1088024">
              <a:defRPr/>
            </a:pPr>
            <a:r>
              <a:rPr lang="en-US" altLang="en-US" sz="3800" b="1" dirty="0" err="1">
                <a:solidFill>
                  <a:srgbClr val="002060"/>
                </a:solidFill>
                <a:latin typeface="Times New Roman" pitchFamily="18" charset="0"/>
                <a:cs typeface="Times New Roman" pitchFamily="18" charset="0"/>
              </a:rPr>
              <a:t>trang</a:t>
            </a:r>
            <a:r>
              <a:rPr lang="en-US" altLang="en-US" sz="3800" b="1" dirty="0">
                <a:solidFill>
                  <a:srgbClr val="002060"/>
                </a:solidFill>
                <a:latin typeface="Times New Roman" pitchFamily="18" charset="0"/>
                <a:cs typeface="Times New Roman" pitchFamily="18" charset="0"/>
              </a:rPr>
              <a:t> </a:t>
            </a:r>
            <a:r>
              <a:rPr lang="en-US" altLang="en-US" sz="3800" b="1" dirty="0" err="1">
                <a:solidFill>
                  <a:srgbClr val="002060"/>
                </a:solidFill>
                <a:latin typeface="Times New Roman" pitchFamily="18" charset="0"/>
                <a:cs typeface="Times New Roman" pitchFamily="18" charset="0"/>
              </a:rPr>
              <a:t>sách</a:t>
            </a:r>
            <a:r>
              <a:rPr lang="en-US" altLang="en-US" sz="3800" b="1" dirty="0">
                <a:solidFill>
                  <a:srgbClr val="002060"/>
                </a:solidFill>
                <a:latin typeface="Times New Roman" pitchFamily="18" charset="0"/>
                <a:cs typeface="Times New Roman" pitchFamily="18" charset="0"/>
              </a:rPr>
              <a:t> </a:t>
            </a:r>
          </a:p>
        </p:txBody>
      </p:sp>
      <p:sp>
        <p:nvSpPr>
          <p:cNvPr id="7" name="Explosion 2 6"/>
          <p:cNvSpPr/>
          <p:nvPr/>
        </p:nvSpPr>
        <p:spPr>
          <a:xfrm>
            <a:off x="552688" y="3918073"/>
            <a:ext cx="4640203" cy="19050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108799" tIns="54398" rIns="108799" bIns="54398" anchor="ctr"/>
          <a:lstStyle/>
          <a:p>
            <a:pPr algn="ctr" defTabSz="1088024">
              <a:defRPr/>
            </a:pPr>
            <a:r>
              <a:rPr lang="en-US" altLang="en-US" sz="3800" b="1" dirty="0" err="1">
                <a:solidFill>
                  <a:srgbClr val="002060"/>
                </a:solidFill>
                <a:latin typeface="Times New Roman" pitchFamily="18" charset="0"/>
                <a:cs typeface="Times New Roman" pitchFamily="18" charset="0"/>
              </a:rPr>
              <a:t>sóng</a:t>
            </a:r>
            <a:r>
              <a:rPr lang="en-US" altLang="en-US" sz="3800" b="1" dirty="0">
                <a:solidFill>
                  <a:srgbClr val="002060"/>
                </a:solidFill>
                <a:latin typeface="Times New Roman" pitchFamily="18" charset="0"/>
                <a:cs typeface="Times New Roman" pitchFamily="18" charset="0"/>
              </a:rPr>
              <a:t> </a:t>
            </a:r>
            <a:r>
              <a:rPr lang="en-US" altLang="en-US" sz="3800" b="1" dirty="0" err="1">
                <a:solidFill>
                  <a:srgbClr val="002060"/>
                </a:solidFill>
                <a:latin typeface="Times New Roman" pitchFamily="18" charset="0"/>
                <a:cs typeface="Times New Roman" pitchFamily="18" charset="0"/>
              </a:rPr>
              <a:t>vỗ</a:t>
            </a:r>
            <a:endParaRPr lang="en-US" altLang="en-US" sz="3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92312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oogle Shape;786;p36"/>
          <p:cNvGrpSpPr/>
          <p:nvPr/>
        </p:nvGrpSpPr>
        <p:grpSpPr>
          <a:xfrm rot="-10790939">
            <a:off x="1743076" y="242903"/>
            <a:ext cx="9862508" cy="1798123"/>
            <a:chOff x="1881479" y="1597500"/>
            <a:chExt cx="1106346" cy="402847"/>
          </a:xfrm>
        </p:grpSpPr>
        <p:sp>
          <p:nvSpPr>
            <p:cNvPr id="8"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defTabSz="913525"/>
              <a:endParaRPr sz="2400">
                <a:solidFill>
                  <a:srgbClr val="000000"/>
                </a:solidFill>
              </a:endParaRPr>
            </a:p>
          </p:txBody>
        </p:sp>
        <p:sp>
          <p:nvSpPr>
            <p:cNvPr id="9"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ln/>
          </p:spPr>
          <p:style>
            <a:lnRef idx="1">
              <a:schemeClr val="accent2"/>
            </a:lnRef>
            <a:fillRef idx="2">
              <a:schemeClr val="accent2"/>
            </a:fillRef>
            <a:effectRef idx="1">
              <a:schemeClr val="accent2"/>
            </a:effectRef>
            <a:fontRef idx="minor">
              <a:schemeClr val="dk1"/>
            </a:fontRef>
          </p:style>
          <p:txBody>
            <a:bodyPr/>
            <a:lstStyle/>
            <a:p>
              <a:endParaRPr lang="vi-VN"/>
            </a:p>
          </p:txBody>
        </p:sp>
      </p:grpSp>
      <p:sp>
        <p:nvSpPr>
          <p:cNvPr id="10" name="Google Shape;792;p36"/>
          <p:cNvSpPr txBox="1">
            <a:spLocks/>
          </p:cNvSpPr>
          <p:nvPr/>
        </p:nvSpPr>
        <p:spPr>
          <a:xfrm>
            <a:off x="3186709" y="277486"/>
            <a:ext cx="7800184" cy="1502269"/>
          </a:xfrm>
          <a:prstGeom prst="rect">
            <a:avLst/>
          </a:prstGeom>
        </p:spPr>
        <p:txBody>
          <a:bodyPr spcFirstLastPara="1" wrap="square" lIns="121791" tIns="121791" rIns="121791" bIns="121791" anchor="t" anchorCtr="0">
            <a:noAutofit/>
          </a:bodyPr>
          <a:lstStyle>
            <a:lvl1pPr marL="342754" indent="-342754"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615" indent="-28563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494" indent="-22850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9480"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467" indent="-22850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472"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68"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464"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470" indent="-228504" algn="l" defTabSz="91399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3209">
              <a:buFont typeface="Arial" panose="020B0604020202020204" pitchFamily="34" charset="0"/>
              <a:buNone/>
            </a:pPr>
            <a:r>
              <a:rPr lang="en-US" sz="4000" b="1" dirty="0" err="1">
                <a:solidFill>
                  <a:prstClr val="black"/>
                </a:solidFill>
                <a:latin typeface="Times New Roman" pitchFamily="18" charset="0"/>
                <a:cs typeface="Times New Roman" panose="02020603050405020304" pitchFamily="18" charset="0"/>
              </a:rPr>
              <a:t>Viết</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tên</a:t>
            </a:r>
            <a:r>
              <a:rPr lang="en-US" sz="4000" b="1" dirty="0">
                <a:solidFill>
                  <a:prstClr val="black"/>
                </a:solidFill>
                <a:latin typeface="Times New Roman" pitchFamily="18" charset="0"/>
                <a:cs typeface="Times New Roman" panose="02020603050405020304" pitchFamily="18" charset="0"/>
              </a:rPr>
              <a:t> 2 </a:t>
            </a:r>
            <a:r>
              <a:rPr lang="en-US" sz="4000" b="1" dirty="0" err="1">
                <a:solidFill>
                  <a:prstClr val="black"/>
                </a:solidFill>
                <a:latin typeface="Times New Roman" pitchFamily="18" charset="0"/>
                <a:cs typeface="Times New Roman" panose="02020603050405020304" pitchFamily="18" charset="0"/>
              </a:rPr>
              <a:t>tác</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giả</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của</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những</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cuốn</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sách</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em</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đã</a:t>
            </a:r>
            <a:r>
              <a:rPr lang="en-US" sz="4000" b="1" dirty="0">
                <a:solidFill>
                  <a:prstClr val="black"/>
                </a:solidFill>
                <a:latin typeface="Times New Roman" pitchFamily="18" charset="0"/>
                <a:cs typeface="Times New Roman" panose="02020603050405020304" pitchFamily="18" charset="0"/>
              </a:rPr>
              <a:t> </a:t>
            </a:r>
            <a:r>
              <a:rPr lang="en-US" sz="4000" b="1" dirty="0" err="1">
                <a:solidFill>
                  <a:prstClr val="black"/>
                </a:solidFill>
                <a:latin typeface="Times New Roman" pitchFamily="18" charset="0"/>
                <a:cs typeface="Times New Roman" panose="02020603050405020304" pitchFamily="18" charset="0"/>
              </a:rPr>
              <a:t>học</a:t>
            </a:r>
            <a:endParaRPr lang="vi-VN" sz="4000" b="1" dirty="0">
              <a:solidFill>
                <a:prstClr val="black"/>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FBD53E06-B8F1-45C7-803F-56CA9357B1E2}"/>
              </a:ext>
            </a:extLst>
          </p:cNvPr>
          <p:cNvGrpSpPr/>
          <p:nvPr/>
        </p:nvGrpSpPr>
        <p:grpSpPr>
          <a:xfrm>
            <a:off x="1862140" y="572923"/>
            <a:ext cx="1235133" cy="1206833"/>
            <a:chOff x="1187619" y="2049661"/>
            <a:chExt cx="1235133" cy="1206833"/>
          </a:xfrm>
        </p:grpSpPr>
        <p:sp>
          <p:nvSpPr>
            <p:cNvPr id="12"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txBody>
            <a:bodyPr/>
            <a:lstStyle/>
            <a:p>
              <a:endParaRPr lang="vi-VN"/>
            </a:p>
          </p:txBody>
        </p:sp>
        <p:sp>
          <p:nvSpPr>
            <p:cNvPr id="13" name="TextBox 12">
              <a:extLst>
                <a:ext uri="{FF2B5EF4-FFF2-40B4-BE49-F238E27FC236}">
                  <a16:creationId xmlns:a16="http://schemas.microsoft.com/office/drawing/2014/main" id="{6CF3B0ED-3CA4-4DE0-ABC1-79FB22A9436A}"/>
                </a:ext>
              </a:extLst>
            </p:cNvPr>
            <p:cNvSpPr txBox="1"/>
            <p:nvPr/>
          </p:nvSpPr>
          <p:spPr>
            <a:xfrm>
              <a:off x="1488094" y="2237578"/>
              <a:ext cx="708622" cy="830997"/>
            </a:xfrm>
            <a:prstGeom prst="rect">
              <a:avLst/>
            </a:prstGeom>
            <a:noFill/>
          </p:spPr>
          <p:txBody>
            <a:bodyPr wrap="square" rtlCol="0">
              <a:spAutoFit/>
            </a:bodyPr>
            <a:lstStyle/>
            <a:p>
              <a:pPr algn="ctr" defTabSz="913525"/>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14" name="Picture 13" descr="A picture containing diagram&#10;&#10;Description automatically generated">
            <a:extLst>
              <a:ext uri="{FF2B5EF4-FFF2-40B4-BE49-F238E27FC236}">
                <a16:creationId xmlns:a16="http://schemas.microsoft.com/office/drawing/2014/main" id="{1BC8F9C6-7DE4-44F0-9FEC-A032296FC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916" y="2144973"/>
            <a:ext cx="8280665" cy="4451652"/>
          </a:xfrm>
          <a:prstGeom prst="rect">
            <a:avLst/>
          </a:prstGeom>
        </p:spPr>
      </p:pic>
      <p:sp>
        <p:nvSpPr>
          <p:cNvPr id="15" name="Oval 14">
            <a:extLst>
              <a:ext uri="{FF2B5EF4-FFF2-40B4-BE49-F238E27FC236}">
                <a16:creationId xmlns:a16="http://schemas.microsoft.com/office/drawing/2014/main" id="{FED46469-7C58-40E8-B9F1-43A01CF7C11E}"/>
              </a:ext>
            </a:extLst>
          </p:cNvPr>
          <p:cNvSpPr/>
          <p:nvPr/>
        </p:nvSpPr>
        <p:spPr>
          <a:xfrm>
            <a:off x="2729128" y="2350979"/>
            <a:ext cx="2272112" cy="6737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395" tIns="45700" rIns="91395" bIns="45700" rtlCol="0" anchor="ctr"/>
          <a:lstStyle/>
          <a:p>
            <a:pPr algn="ctr"/>
            <a:endParaRPr lang="en-US"/>
          </a:p>
        </p:txBody>
      </p:sp>
    </p:spTree>
    <p:extLst>
      <p:ext uri="{BB962C8B-B14F-4D97-AF65-F5344CB8AC3E}">
        <p14:creationId xmlns:p14="http://schemas.microsoft.com/office/powerpoint/2010/main" val="37757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59458" cy="661182"/>
          </a:xfrm>
        </p:spPr>
        <p:txBody>
          <a:bodyPr>
            <a:normAutofit fontScale="90000"/>
          </a:bodyPr>
          <a:lstStyle/>
          <a:p>
            <a:pPr algn="l"/>
            <a:r>
              <a:rPr lang="en-US" b="1" dirty="0">
                <a:latin typeface="Times New Roman" pitchFamily="18" charset="0"/>
                <a:cs typeface="Times New Roman" pitchFamily="18" charset="0"/>
              </a:rPr>
              <a:t>3. </a:t>
            </a:r>
            <a:r>
              <a:rPr lang="en-US" b="1" dirty="0" err="1">
                <a:latin typeface="Times New Roman" pitchFamily="18" charset="0"/>
                <a:cs typeface="Times New Roman" pitchFamily="18" charset="0"/>
              </a:rPr>
              <a:t>Chọn</a:t>
            </a:r>
            <a:r>
              <a:rPr lang="en-US" b="1" dirty="0">
                <a:latin typeface="Times New Roman" pitchFamily="18" charset="0"/>
                <a:cs typeface="Times New Roman" pitchFamily="18" charset="0"/>
              </a:rPr>
              <a:t> a </a:t>
            </a:r>
            <a:r>
              <a:rPr lang="en-US" b="1" dirty="0" err="1">
                <a:latin typeface="Times New Roman" pitchFamily="18" charset="0"/>
                <a:cs typeface="Times New Roman" pitchFamily="18" charset="0"/>
              </a:rPr>
              <a:t>hoặc</a:t>
            </a:r>
            <a:r>
              <a:rPr lang="en-US" b="1" dirty="0">
                <a:latin typeface="Times New Roman" pitchFamily="18" charset="0"/>
                <a:cs typeface="Times New Roman" pitchFamily="18" charset="0"/>
              </a:rPr>
              <a:t> b</a:t>
            </a:r>
          </a:p>
        </p:txBody>
      </p:sp>
      <p:sp>
        <p:nvSpPr>
          <p:cNvPr id="4" name="Title 1"/>
          <p:cNvSpPr>
            <a:spLocks noGrp="1"/>
          </p:cNvSpPr>
          <p:nvPr/>
        </p:nvSpPr>
        <p:spPr>
          <a:xfrm>
            <a:off x="0" y="385730"/>
            <a:ext cx="10515600" cy="1325563"/>
          </a:xfrm>
          <a:prstGeom prst="rect">
            <a:avLst/>
          </a:prstGeom>
        </p:spPr>
        <p:txBody>
          <a:bodyPr vert="horz" lIns="91395" tIns="45700" rIns="91395" bIns="4570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defTabSz="913936">
              <a:defRPr/>
            </a:pPr>
            <a:r>
              <a:rPr lang="en-US"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Chọn</a:t>
            </a:r>
            <a:r>
              <a:rPr lang="en-US" sz="4000" dirty="0">
                <a:solidFill>
                  <a:prstClr val="black"/>
                </a:solidFill>
                <a:latin typeface="Times New Roman" pitchFamily="18" charset="0"/>
                <a:cs typeface="Times New Roman" pitchFamily="18" charset="0"/>
              </a:rPr>
              <a:t> </a:t>
            </a:r>
            <a:r>
              <a:rPr lang="en-US" sz="4000" b="1" dirty="0">
                <a:solidFill>
                  <a:prstClr val="black"/>
                </a:solidFill>
                <a:latin typeface="Times New Roman" pitchFamily="18" charset="0"/>
                <a:cs typeface="Times New Roman" pitchFamily="18" charset="0"/>
              </a:rPr>
              <a:t>l</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hoặc</a:t>
            </a:r>
            <a:r>
              <a:rPr lang="en-US" sz="4000" dirty="0">
                <a:solidFill>
                  <a:prstClr val="black"/>
                </a:solidFill>
                <a:latin typeface="Times New Roman" pitchFamily="18" charset="0"/>
                <a:cs typeface="Times New Roman" pitchFamily="18" charset="0"/>
              </a:rPr>
              <a:t> </a:t>
            </a:r>
            <a:r>
              <a:rPr lang="en-US" sz="4000" b="1" dirty="0">
                <a:solidFill>
                  <a:prstClr val="black"/>
                </a:solidFill>
                <a:latin typeface="Times New Roman" pitchFamily="18" charset="0"/>
                <a:cs typeface="Times New Roman" pitchFamily="18" charset="0"/>
              </a:rPr>
              <a:t>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thay</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cho</a:t>
            </a:r>
            <a:r>
              <a:rPr lang="en-US" sz="4000" dirty="0">
                <a:solidFill>
                  <a:prstClr val="black"/>
                </a:solidFill>
                <a:latin typeface="Times New Roman" pitchFamily="18" charset="0"/>
                <a:cs typeface="Times New Roman" pitchFamily="18" charset="0"/>
              </a:rPr>
              <a:t> ô </a:t>
            </a:r>
            <a:r>
              <a:rPr lang="en-US" sz="4000" dirty="0" err="1">
                <a:solidFill>
                  <a:prstClr val="black"/>
                </a:solidFill>
                <a:latin typeface="Times New Roman" pitchFamily="18" charset="0"/>
                <a:cs typeface="Times New Roman" pitchFamily="18" charset="0"/>
              </a:rPr>
              <a:t>vuông</a:t>
            </a:r>
            <a:endParaRPr lang="en-US" sz="4000" dirty="0">
              <a:solidFill>
                <a:prstClr val="black"/>
              </a:solidFill>
              <a:latin typeface="Times New Roman" pitchFamily="18" charset="0"/>
              <a:cs typeface="Times New Roman" pitchFamily="18" charset="0"/>
            </a:endParaRPr>
          </a:p>
        </p:txBody>
      </p:sp>
      <p:sp>
        <p:nvSpPr>
          <p:cNvPr id="5" name="Text Box 4"/>
          <p:cNvSpPr txBox="1"/>
          <p:nvPr/>
        </p:nvSpPr>
        <p:spPr>
          <a:xfrm>
            <a:off x="105125" y="1403809"/>
            <a:ext cx="11350056" cy="4154943"/>
          </a:xfrm>
          <a:prstGeom prst="rect">
            <a:avLst/>
          </a:prstGeom>
          <a:noFill/>
        </p:spPr>
        <p:txBody>
          <a:bodyPr wrap="square" lIns="91395" tIns="45700" rIns="91395" bIns="45700" rtlCol="0">
            <a:spAutoFit/>
          </a:bodyPr>
          <a:lstStyle/>
          <a:p>
            <a:pPr marL="571212" indent="-571212">
              <a:buFontTx/>
              <a:buChar char="-"/>
              <a:defRPr/>
            </a:pPr>
            <a:r>
              <a:rPr lang="en-US" sz="4400" dirty="0">
                <a:solidFill>
                  <a:prstClr val="black"/>
                </a:solidFill>
                <a:latin typeface="Times New Roman" pitchFamily="18" charset="0"/>
                <a:cs typeface="Times New Roman" pitchFamily="18" charset="0"/>
              </a:rPr>
              <a:t>Dao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mài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sắc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người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nên</a:t>
            </a:r>
            <a:endParaRPr lang="en-US" sz="4400" dirty="0">
              <a:solidFill>
                <a:prstClr val="black"/>
              </a:solidFill>
              <a:latin typeface="Times New Roman" pitchFamily="18" charset="0"/>
              <a:cs typeface="Times New Roman" pitchFamily="18" charset="0"/>
            </a:endParaRPr>
          </a:p>
          <a:p>
            <a:pPr marL="571212" indent="-571212">
              <a:buFontTx/>
              <a:buChar char="-"/>
              <a:defRPr/>
            </a:pPr>
            <a:r>
              <a:rPr lang="en-US" sz="4400" dirty="0">
                <a:solidFill>
                  <a:prstClr val="black"/>
                </a:solidFill>
                <a:latin typeface="Times New Roman" pitchFamily="18" charset="0"/>
                <a:cs typeface="Times New Roman" pitchFamily="18" charset="0"/>
              </a:rPr>
              <a:t>Hay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sang hay  </a:t>
            </a:r>
            <a:r>
              <a:rPr lang="en-US" sz="4400" dirty="0" err="1">
                <a:solidFill>
                  <a:prstClr val="black"/>
                </a:solidFill>
                <a:latin typeface="Times New Roman" pitchFamily="18" charset="0"/>
                <a:cs typeface="Times New Roman" pitchFamily="18" charset="0"/>
              </a:rPr>
              <a:t>làm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có</a:t>
            </a:r>
            <a:r>
              <a:rPr lang="en-US" sz="4400" dirty="0">
                <a:solidFill>
                  <a:prstClr val="black"/>
                </a:solidFill>
                <a:latin typeface="Times New Roman" pitchFamily="18" charset="0"/>
                <a:cs typeface="Times New Roman" pitchFamily="18" charset="0"/>
              </a:rPr>
              <a:t> </a:t>
            </a:r>
          </a:p>
          <a:p>
            <a:pPr marL="571212" indent="-571212">
              <a:buFontTx/>
              <a:buChar char="-"/>
              <a:defRPr/>
            </a:pPr>
            <a:r>
              <a:rPr lang="vi-VN" sz="4400" dirty="0">
                <a:solidFill>
                  <a:prstClr val="black"/>
                </a:solidFill>
                <a:latin typeface="Times New Roman" pitchFamily="18" charset="0"/>
                <a:cs typeface="Times New Roman" pitchFamily="18" charset="0"/>
              </a:rPr>
              <a:t>Lật từng trang, từng trang</a:t>
            </a:r>
          </a:p>
          <a:p>
            <a:pPr lvl="0">
              <a:defRPr/>
            </a:pPr>
            <a:r>
              <a:rPr lang="en-US" sz="4400" dirty="0">
                <a:solidFill>
                  <a:prstClr val="black"/>
                </a:solidFill>
                <a:latin typeface="Times New Roman" pitchFamily="18" charset="0"/>
                <a:cs typeface="Times New Roman" pitchFamily="18" charset="0"/>
              </a:rPr>
              <a:t>   </a:t>
            </a:r>
            <a:r>
              <a:rPr lang="vi-VN" sz="4400" dirty="0">
                <a:solidFill>
                  <a:prstClr val="black"/>
                </a:solidFill>
                <a:latin typeface="Times New Roman" pitchFamily="18" charset="0"/>
                <a:cs typeface="Times New Roman" pitchFamily="18" charset="0"/>
              </a:rPr>
              <a:t>Giấy trắng sờ mát rượi</a:t>
            </a:r>
            <a:endParaRPr lang="en-US" sz="4400" dirty="0">
              <a:solidFill>
                <a:prstClr val="black"/>
              </a:solidFill>
              <a:latin typeface="Times New Roman" pitchFamily="18" charset="0"/>
              <a:cs typeface="Times New Roman" pitchFamily="18" charset="0"/>
            </a:endParaRPr>
          </a:p>
          <a:p>
            <a:pPr lvl="0">
              <a:defRPr/>
            </a:pPr>
            <a:r>
              <a:rPr lang="en-US" sz="4400" dirty="0">
                <a:solidFill>
                  <a:prstClr val="black"/>
                </a:solidFill>
                <a:latin typeface="Times New Roman" pitchFamily="18" charset="0"/>
                <a:cs typeface="Times New Roman" pitchFamily="18" charset="0"/>
              </a:rPr>
              <a:t>   T</a:t>
            </a:r>
            <a:r>
              <a:rPr lang="vi-VN" sz="4400" dirty="0">
                <a:solidFill>
                  <a:prstClr val="black"/>
                </a:solidFill>
                <a:latin typeface="Times New Roman" pitchFamily="18" charset="0"/>
                <a:cs typeface="Times New Roman" pitchFamily="18" charset="0"/>
              </a:rPr>
              <a:t>hơm tho mùi giấy mới</a:t>
            </a:r>
          </a:p>
          <a:p>
            <a:pPr lvl="0">
              <a:defRPr/>
            </a:pPr>
            <a:r>
              <a:rPr lang="en-US" sz="4400" dirty="0">
                <a:solidFill>
                  <a:prstClr val="black"/>
                </a:solidFill>
                <a:latin typeface="Times New Roman" pitchFamily="18" charset="0"/>
                <a:cs typeface="Times New Roman" pitchFamily="18" charset="0"/>
              </a:rPr>
              <a:t>   </a:t>
            </a:r>
            <a:r>
              <a:rPr lang="vi-VN" sz="4400" dirty="0">
                <a:solidFill>
                  <a:prstClr val="black"/>
                </a:solidFill>
                <a:latin typeface="Times New Roman" pitchFamily="18" charset="0"/>
                <a:cs typeface="Times New Roman" pitchFamily="18" charset="0"/>
              </a:rPr>
              <a:t>Nắn nót bàn tay xinh.</a:t>
            </a:r>
            <a:endParaRPr lang="en-US" sz="4400" dirty="0">
              <a:solidFill>
                <a:prstClr val="black"/>
              </a:solidFill>
              <a:latin typeface="Times New Roman" pitchFamily="18" charset="0"/>
              <a:cs typeface="Times New Roman" pitchFamily="18" charset="0"/>
            </a:endParaRPr>
          </a:p>
        </p:txBody>
      </p:sp>
      <p:sp>
        <p:nvSpPr>
          <p:cNvPr id="6" name="Rectangle 5"/>
          <p:cNvSpPr/>
          <p:nvPr/>
        </p:nvSpPr>
        <p:spPr>
          <a:xfrm>
            <a:off x="9502724" y="1585884"/>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6"/>
          <p:cNvSpPr/>
          <p:nvPr/>
        </p:nvSpPr>
        <p:spPr>
          <a:xfrm>
            <a:off x="5528133" y="2245922"/>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710523" y="2904653"/>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p:cNvSpPr/>
          <p:nvPr/>
        </p:nvSpPr>
        <p:spPr>
          <a:xfrm>
            <a:off x="621485" y="4908155"/>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1607310" y="4930457"/>
            <a:ext cx="351692" cy="457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6926968"/>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himes.wav"/>
          </p:stSnd>
        </p:sndAc>
      </p:transition>
    </mc:Choice>
    <mc:Fallback xmlns="">
      <p:transition spd="slow">
        <p:checker/>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4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387F30B-481A-4C87-931D-C645324E1F6C}"/>
              </a:ext>
            </a:extLst>
          </p:cNvPr>
          <p:cNvPicPr>
            <a:picLocks noChangeAspect="1"/>
          </p:cNvPicPr>
          <p:nvPr/>
        </p:nvPicPr>
        <p:blipFill>
          <a:blip r:embed="rId4"/>
          <a:stretch>
            <a:fillRect/>
          </a:stretch>
        </p:blipFill>
        <p:spPr>
          <a:xfrm>
            <a:off x="165267" y="98475"/>
            <a:ext cx="9724321" cy="5724686"/>
          </a:xfrm>
          <a:prstGeom prst="rect">
            <a:avLst/>
          </a:prstGeom>
        </p:spPr>
      </p:pic>
      <p:sp>
        <p:nvSpPr>
          <p:cNvPr id="12" name="Rectangle: Rounded Corners 5">
            <a:extLst>
              <a:ext uri="{FF2B5EF4-FFF2-40B4-BE49-F238E27FC236}">
                <a16:creationId xmlns:a16="http://schemas.microsoft.com/office/drawing/2014/main" id="{5B5DE589-1512-45BE-A7FB-1F807DAD6675}"/>
              </a:ext>
            </a:extLst>
          </p:cNvPr>
          <p:cNvSpPr/>
          <p:nvPr/>
        </p:nvSpPr>
        <p:spPr>
          <a:xfrm>
            <a:off x="3724788" y="1439602"/>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itchFamily="18" charset="0"/>
                <a:ea typeface="Arial-Rounded" panose="020B0500000000000000" pitchFamily="34" charset="0"/>
                <a:cs typeface="Times New Roman" pitchFamily="18" charset="0"/>
              </a:rPr>
              <a:t>gắn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bó</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cố</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gắng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gắng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sức</a:t>
            </a:r>
            <a:endParaRPr lang="en-US" sz="3600" dirty="0">
              <a:latin typeface="Times New Roman" pitchFamily="18" charset="0"/>
              <a:ea typeface="Arial-Rounded" panose="020B0500000000000000" pitchFamily="34" charset="0"/>
              <a:cs typeface="Times New Roman" pitchFamily="18" charset="0"/>
            </a:endParaRPr>
          </a:p>
        </p:txBody>
      </p:sp>
      <p:sp>
        <p:nvSpPr>
          <p:cNvPr id="13" name="Rectangle: Rounded Corners 10">
            <a:extLst>
              <a:ext uri="{FF2B5EF4-FFF2-40B4-BE49-F238E27FC236}">
                <a16:creationId xmlns:a16="http://schemas.microsoft.com/office/drawing/2014/main" id="{4469E713-9F55-4727-890C-BAA5BB451382}"/>
              </a:ext>
            </a:extLst>
          </p:cNvPr>
          <p:cNvSpPr/>
          <p:nvPr/>
        </p:nvSpPr>
        <p:spPr>
          <a:xfrm>
            <a:off x="3724788" y="2600386"/>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itchFamily="18" charset="0"/>
                <a:ea typeface="Arial-Rounded" panose="020B0500000000000000" pitchFamily="34" charset="0"/>
                <a:cs typeface="Times New Roman" pitchFamily="18" charset="0"/>
              </a:rPr>
              <a:t>Ánh</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nắng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uốn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nắn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nắn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nót</a:t>
            </a:r>
            <a:endParaRPr lang="en-US" sz="3600" dirty="0">
              <a:latin typeface="Times New Roman" pitchFamily="18" charset="0"/>
              <a:ea typeface="Arial-Rounded" panose="020B0500000000000000" pitchFamily="34" charset="0"/>
              <a:cs typeface="Times New Roman" pitchFamily="18" charset="0"/>
            </a:endParaRPr>
          </a:p>
        </p:txBody>
      </p:sp>
      <p:sp>
        <p:nvSpPr>
          <p:cNvPr id="14" name="Rectangle: Rounded Corners 13">
            <a:extLst>
              <a:ext uri="{FF2B5EF4-FFF2-40B4-BE49-F238E27FC236}">
                <a16:creationId xmlns:a16="http://schemas.microsoft.com/office/drawing/2014/main" id="{E65F6BD2-88F9-4C25-94A9-F70739B67832}"/>
              </a:ext>
            </a:extLst>
          </p:cNvPr>
          <p:cNvSpPr/>
          <p:nvPr/>
        </p:nvSpPr>
        <p:spPr>
          <a:xfrm>
            <a:off x="3724788" y="3685676"/>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itchFamily="18" charset="0"/>
                <a:ea typeface="Arial-Rounded" panose="020B0500000000000000" pitchFamily="34" charset="0"/>
                <a:cs typeface="Times New Roman" pitchFamily="18" charset="0"/>
              </a:rPr>
              <a:t>Vần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thơ</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vầng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trăng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vầng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trán</a:t>
            </a:r>
            <a:endParaRPr lang="en-US" sz="3600" dirty="0">
              <a:latin typeface="Times New Roman" pitchFamily="18" charset="0"/>
              <a:ea typeface="Arial-Rounded" panose="020B0500000000000000" pitchFamily="34" charset="0"/>
              <a:cs typeface="Times New Roman" pitchFamily="18" charset="0"/>
            </a:endParaRPr>
          </a:p>
        </p:txBody>
      </p:sp>
      <p:sp>
        <p:nvSpPr>
          <p:cNvPr id="15" name="Rectangle: Rounded Corners 18">
            <a:extLst>
              <a:ext uri="{FF2B5EF4-FFF2-40B4-BE49-F238E27FC236}">
                <a16:creationId xmlns:a16="http://schemas.microsoft.com/office/drawing/2014/main" id="{AC02D79D-BB27-4A91-BF4D-52C30F17D029}"/>
              </a:ext>
            </a:extLst>
          </p:cNvPr>
          <p:cNvSpPr/>
          <p:nvPr/>
        </p:nvSpPr>
        <p:spPr>
          <a:xfrm>
            <a:off x="3724788" y="4875947"/>
            <a:ext cx="5887919" cy="947213"/>
          </a:xfrm>
          <a:prstGeom prst="round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sz="3600" dirty="0" err="1">
                <a:latin typeface="Times New Roman" pitchFamily="18" charset="0"/>
                <a:ea typeface="Arial-Rounded" panose="020B0500000000000000" pitchFamily="34" charset="0"/>
                <a:cs typeface="Times New Roman" pitchFamily="18" charset="0"/>
              </a:rPr>
              <a:t>Vân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gỗ</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vâng</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lời</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vân</a:t>
            </a:r>
            <a:r>
              <a:rPr lang="en-US" sz="3600" dirty="0">
                <a:latin typeface="Times New Roman" pitchFamily="18" charset="0"/>
                <a:ea typeface="Arial-Rounded" panose="020B0500000000000000" pitchFamily="34" charset="0"/>
                <a:cs typeface="Times New Roman" pitchFamily="18" charset="0"/>
              </a:rPr>
              <a:t> </a:t>
            </a:r>
            <a:r>
              <a:rPr lang="en-US" sz="3600" dirty="0" err="1">
                <a:latin typeface="Times New Roman" pitchFamily="18" charset="0"/>
                <a:ea typeface="Arial-Rounded" panose="020B0500000000000000" pitchFamily="34" charset="0"/>
                <a:cs typeface="Times New Roman" pitchFamily="18" charset="0"/>
              </a:rPr>
              <a:t>tay</a:t>
            </a:r>
            <a:endParaRPr lang="en-US" sz="3600"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455638251"/>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himes.wav"/>
          </p:stSnd>
        </p:sndAc>
      </p:transition>
    </mc:Choice>
    <mc:Fallback xmlns="">
      <p:transition spd="slow">
        <p:checker/>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2">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1004170"/>
            </a:xfrm>
            <a:prstGeom prst="rect">
              <a:avLst/>
            </a:prstGeom>
            <a:noFill/>
          </p:spPr>
          <p:txBody>
            <a:bodyPr wrap="square" rtlCol="0">
              <a:spAutoFit/>
            </a:bodyPr>
            <a:lstStyle/>
            <a:p>
              <a:pPr marL="0" lvl="1" defTabSz="1218582">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4</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extLst>
      <p:ext uri="{BB962C8B-B14F-4D97-AF65-F5344CB8AC3E}">
        <p14:creationId xmlns:p14="http://schemas.microsoft.com/office/powerpoint/2010/main" val="285268784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4" y="-2681938"/>
            <a:ext cx="6858000" cy="12221876"/>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9"/>
            <a:ext cx="12194510" cy="328255"/>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803" y="3632895"/>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4" y="2186620"/>
            <a:ext cx="5492476" cy="1338741"/>
          </a:xfrm>
          <a:prstGeom prst="rect">
            <a:avLst/>
          </a:prstGeom>
          <a:noFill/>
        </p:spPr>
        <p:txBody>
          <a:bodyPr wrap="square" lIns="91346" tIns="45677" rIns="91346" bIns="45677" rtlCol="0">
            <a:spAutoFit/>
          </a:bodyPr>
          <a:lstStyle/>
          <a:p>
            <a:pPr algn="ctr">
              <a:defRPr/>
            </a:pPr>
            <a:r>
              <a:rPr lang="en-US" sz="8100" dirty="0" err="1">
                <a:solidFill>
                  <a:prstClr val="black"/>
                </a:solidFill>
                <a:latin typeface="Arial-Rounded" pitchFamily="34" charset="0"/>
                <a:ea typeface="Arial-Rounded" pitchFamily="34" charset="0"/>
                <a:cs typeface="Arial-Rounded" pitchFamily="34" charset="0"/>
              </a:rPr>
              <a:t>Luyện</a:t>
            </a:r>
            <a:r>
              <a:rPr lang="en-US" sz="8100" dirty="0">
                <a:solidFill>
                  <a:prstClr val="black"/>
                </a:solidFill>
                <a:latin typeface="Arial-Rounded" pitchFamily="34" charset="0"/>
                <a:ea typeface="Arial-Rounded" pitchFamily="34" charset="0"/>
                <a:cs typeface="Arial-Rounded" pitchFamily="34" charset="0"/>
              </a:rPr>
              <a:t> </a:t>
            </a:r>
            <a:r>
              <a:rPr lang="en-US" sz="8100" dirty="0" err="1">
                <a:solidFill>
                  <a:prstClr val="black"/>
                </a:solidFill>
                <a:latin typeface="Arial-Rounded" pitchFamily="34" charset="0"/>
                <a:ea typeface="Arial-Rounded" pitchFamily="34" charset="0"/>
                <a:cs typeface="Arial-Rounded" pitchFamily="34" charset="0"/>
              </a:rPr>
              <a:t>tập</a:t>
            </a:r>
            <a:endParaRPr lang="en-US" sz="8100" dirty="0">
              <a:solidFill>
                <a:prstClr val="black"/>
              </a:solidFill>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9" y="51066"/>
            <a:ext cx="1213284"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000">
                <a:solidFill>
                  <a:prstClr val="white"/>
                </a:solidFill>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4400" b="1" dirty="0">
                  <a:solidFill>
                    <a:srgbClr val="ED2F6A"/>
                  </a:solidFill>
                  <a:latin typeface="Calibri" panose="020F0502020204030204"/>
                  <a:ea typeface="等线" panose="02010600030101010101" pitchFamily="2" charset="-122"/>
                  <a:cs typeface="+mn-ea"/>
                  <a:sym typeface="+mn-lt"/>
                </a:rPr>
                <a:t>4</a:t>
              </a:r>
              <a:endParaRPr lang="zh-CN" altLang="en-US" sz="4400" b="1" dirty="0">
                <a:solidFill>
                  <a:srgbClr val="ED2F6A"/>
                </a:solidFill>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zh-CN" altLang="en-US" sz="2000">
                <a:solidFill>
                  <a:prstClr val="black"/>
                </a:solidFill>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4258651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CD675-60C5-48FC-A436-6184F8298189}"/>
              </a:ext>
            </a:extLst>
          </p:cNvPr>
          <p:cNvSpPr>
            <a:spLocks noGrp="1"/>
          </p:cNvSpPr>
          <p:nvPr>
            <p:ph type="title"/>
          </p:nvPr>
        </p:nvSpPr>
        <p:spPr>
          <a:xfrm>
            <a:off x="731524" y="-154748"/>
            <a:ext cx="11629293" cy="1325563"/>
          </a:xfrm>
        </p:spPr>
        <p:txBody>
          <a:bodyPr>
            <a:normAutofit/>
          </a:bodyPr>
          <a:lstStyle/>
          <a:p>
            <a:r>
              <a:rPr lang="en-US" sz="3600" b="1" dirty="0" err="1">
                <a:latin typeface="Times New Roman" pitchFamily="18" charset="0"/>
                <a:ea typeface="Arial-Rounded" panose="020B0500000000000000" pitchFamily="34" charset="0"/>
                <a:cs typeface="Times New Roman" pitchFamily="18" charset="0"/>
              </a:rPr>
              <a:t>Chọn</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từ</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chỉ</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đặc</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điểm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của</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mỗi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đồ</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dùng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học</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tập</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trong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hình</a:t>
            </a:r>
            <a:endParaRPr lang="en-US" sz="3600" b="1" dirty="0">
              <a:latin typeface="Times New Roman" pitchFamily="18" charset="0"/>
              <a:ea typeface="Arial-Rounded" panose="020B0500000000000000" pitchFamily="34" charset="0"/>
              <a:cs typeface="Times New Roman" pitchFamily="18" charset="0"/>
            </a:endParaRPr>
          </a:p>
        </p:txBody>
      </p:sp>
      <p:sp>
        <p:nvSpPr>
          <p:cNvPr id="5" name="Content Placeholder 2">
            <a:extLst>
              <a:ext uri="{FF2B5EF4-FFF2-40B4-BE49-F238E27FC236}">
                <a16:creationId xmlns:a16="http://schemas.microsoft.com/office/drawing/2014/main" id="{2930B05D-EC85-49AA-9EA0-169C8B33B5CA}"/>
              </a:ext>
            </a:extLst>
          </p:cNvPr>
          <p:cNvSpPr>
            <a:spLocks noGrp="1"/>
          </p:cNvSpPr>
          <p:nvPr>
            <p:ph idx="1"/>
          </p:nvPr>
        </p:nvSpPr>
        <p:spPr>
          <a:xfrm>
            <a:off x="1710416" y="901150"/>
            <a:ext cx="10515600" cy="4351338"/>
          </a:xfrm>
        </p:spPr>
        <p:txBody>
          <a:bodyPr>
            <a:normAutofit/>
          </a:bodyPr>
          <a:lstStyle/>
          <a:p>
            <a:pPr marL="0" indent="0">
              <a:buNone/>
            </a:pP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Thẳng</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tắp</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trắng</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tinh</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nhọn</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hoắt</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tím</a:t>
            </a:r>
            <a:r>
              <a:rPr lang="en-US" sz="4000" dirty="0">
                <a:latin typeface="Times New Roman" pitchFamily="18" charset="0"/>
                <a:ea typeface="Arial-Rounded" panose="020B0500000000000000" pitchFamily="34" charset="0"/>
                <a:cs typeface="Times New Roman" pitchFamily="18" charset="0"/>
              </a:rPr>
              <a:t> </a:t>
            </a:r>
            <a:r>
              <a:rPr lang="en-US" sz="4000" dirty="0" err="1">
                <a:latin typeface="Times New Roman" pitchFamily="18" charset="0"/>
                <a:ea typeface="Arial-Rounded" panose="020B0500000000000000" pitchFamily="34" charset="0"/>
                <a:cs typeface="Times New Roman" pitchFamily="18" charset="0"/>
              </a:rPr>
              <a:t>ngắt</a:t>
            </a:r>
            <a:r>
              <a:rPr lang="en-US" sz="4000" dirty="0">
                <a:latin typeface="Times New Roman" pitchFamily="18" charset="0"/>
                <a:ea typeface="Arial-Rounded" panose="020B0500000000000000" pitchFamily="34" charset="0"/>
                <a:cs typeface="Times New Roman" pitchFamily="18" charset="0"/>
              </a:rPr>
              <a:t>)</a:t>
            </a:r>
          </a:p>
        </p:txBody>
      </p:sp>
      <p:pic>
        <p:nvPicPr>
          <p:cNvPr id="7" name="Picture 6">
            <a:extLst>
              <a:ext uri="{FF2B5EF4-FFF2-40B4-BE49-F238E27FC236}">
                <a16:creationId xmlns:a16="http://schemas.microsoft.com/office/drawing/2014/main" id="{4DBF7BCB-AA3B-4ADC-A1FF-F8E7024F7C0D}"/>
              </a:ext>
            </a:extLst>
          </p:cNvPr>
          <p:cNvPicPr>
            <a:picLocks noChangeAspect="1"/>
          </p:cNvPicPr>
          <p:nvPr/>
        </p:nvPicPr>
        <p:blipFill>
          <a:blip r:embed="rId3"/>
          <a:stretch>
            <a:fillRect/>
          </a:stretch>
        </p:blipFill>
        <p:spPr>
          <a:xfrm>
            <a:off x="3722631" y="2082290"/>
            <a:ext cx="8108298" cy="4015249"/>
          </a:xfrm>
          <a:prstGeom prst="rect">
            <a:avLst/>
          </a:prstGeom>
        </p:spPr>
      </p:pic>
      <p:cxnSp>
        <p:nvCxnSpPr>
          <p:cNvPr id="8" name="Straight Arrow Connector 7">
            <a:extLst>
              <a:ext uri="{FF2B5EF4-FFF2-40B4-BE49-F238E27FC236}">
                <a16:creationId xmlns:a16="http://schemas.microsoft.com/office/drawing/2014/main" id="{2856764F-ACD2-4115-ACF5-59D0F80BF300}"/>
              </a:ext>
            </a:extLst>
          </p:cNvPr>
          <p:cNvCxnSpPr/>
          <p:nvPr/>
        </p:nvCxnSpPr>
        <p:spPr>
          <a:xfrm>
            <a:off x="3910818" y="1491175"/>
            <a:ext cx="1392702" cy="119575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50D4B687-CF19-4FB5-A689-F48EB7FF5D98}"/>
              </a:ext>
            </a:extLst>
          </p:cNvPr>
          <p:cNvCxnSpPr/>
          <p:nvPr/>
        </p:nvCxnSpPr>
        <p:spPr>
          <a:xfrm>
            <a:off x="5486400" y="1491175"/>
            <a:ext cx="1645920" cy="229303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4116B53A-C003-4FAF-BA57-6216D082C1EB}"/>
              </a:ext>
            </a:extLst>
          </p:cNvPr>
          <p:cNvCxnSpPr/>
          <p:nvPr/>
        </p:nvCxnSpPr>
        <p:spPr>
          <a:xfrm>
            <a:off x="7934178" y="1491175"/>
            <a:ext cx="975140" cy="168812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B972D346-562C-4D1B-8603-10997A5579E4}"/>
              </a:ext>
            </a:extLst>
          </p:cNvPr>
          <p:cNvCxnSpPr/>
          <p:nvPr/>
        </p:nvCxnSpPr>
        <p:spPr>
          <a:xfrm flipH="1">
            <a:off x="10293623" y="1491175"/>
            <a:ext cx="439154" cy="298235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04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54503"/>
            <a:ext cx="12192000" cy="6742844"/>
            <a:chOff x="0" y="0"/>
            <a:chExt cx="9144000" cy="519358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9358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6799" y="184008"/>
            <a:ext cx="12155201" cy="1261831"/>
          </a:xfrm>
          <a:prstGeom prst="rect">
            <a:avLst/>
          </a:prstGeom>
          <a:noFill/>
        </p:spPr>
        <p:txBody>
          <a:bodyPr wrap="square" lIns="121869" tIns="60934" rIns="121869" bIns="60934" rtlCol="0">
            <a:spAutoFit/>
          </a:bodyPr>
          <a:lstStyle/>
          <a:p>
            <a:r>
              <a:rPr lang="en-US" sz="3700" b="1" dirty="0">
                <a:latin typeface="Times New Roman" pitchFamily="18" charset="0"/>
                <a:cs typeface="Times New Roman" pitchFamily="18" charset="0"/>
              </a:rPr>
              <a:t>2. </a:t>
            </a:r>
            <a:r>
              <a:rPr lang="en-US" sz="3700" b="1" dirty="0" err="1">
                <a:latin typeface="Times New Roman" pitchFamily="18" charset="0"/>
                <a:cs typeface="Times New Roman" pitchFamily="18" charset="0"/>
              </a:rPr>
              <a:t>Kết</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hợp</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từ</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ngữ</a:t>
            </a:r>
            <a:r>
              <a:rPr lang="en-US" sz="3700" b="1" dirty="0">
                <a:latin typeface="Times New Roman" pitchFamily="18" charset="0"/>
                <a:cs typeface="Times New Roman" pitchFamily="18" charset="0"/>
              </a:rPr>
              <a:t> ở </a:t>
            </a:r>
            <a:r>
              <a:rPr lang="en-US" sz="3700" b="1" dirty="0" err="1">
                <a:latin typeface="Times New Roman" pitchFamily="18" charset="0"/>
                <a:cs typeface="Times New Roman" pitchFamily="18" charset="0"/>
              </a:rPr>
              <a:t>cột</a:t>
            </a:r>
            <a:r>
              <a:rPr lang="en-US" sz="3700" b="1" dirty="0">
                <a:latin typeface="Times New Roman" pitchFamily="18" charset="0"/>
                <a:cs typeface="Times New Roman" pitchFamily="18" charset="0"/>
              </a:rPr>
              <a:t> A </a:t>
            </a:r>
            <a:r>
              <a:rPr lang="en-US" sz="3700" b="1" dirty="0" err="1">
                <a:latin typeface="Times New Roman" pitchFamily="18" charset="0"/>
                <a:cs typeface="Times New Roman" pitchFamily="18" charset="0"/>
              </a:rPr>
              <a:t>với</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từ</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ngữ</a:t>
            </a:r>
            <a:r>
              <a:rPr lang="en-US" sz="3700" b="1" dirty="0">
                <a:latin typeface="Times New Roman" pitchFamily="18" charset="0"/>
                <a:cs typeface="Times New Roman" pitchFamily="18" charset="0"/>
              </a:rPr>
              <a:t> ở </a:t>
            </a:r>
            <a:r>
              <a:rPr lang="en-US" sz="3700" b="1" dirty="0" err="1">
                <a:latin typeface="Times New Roman" pitchFamily="18" charset="0"/>
                <a:cs typeface="Times New Roman" pitchFamily="18" charset="0"/>
              </a:rPr>
              <a:t>cột</a:t>
            </a:r>
            <a:r>
              <a:rPr lang="en-US" sz="3700" b="1" dirty="0">
                <a:latin typeface="Times New Roman" pitchFamily="18" charset="0"/>
                <a:cs typeface="Times New Roman" pitchFamily="18" charset="0"/>
              </a:rPr>
              <a:t> B </a:t>
            </a:r>
            <a:r>
              <a:rPr lang="en-US" sz="3700" b="1" dirty="0" err="1">
                <a:latin typeface="Times New Roman" pitchFamily="18" charset="0"/>
                <a:cs typeface="Times New Roman" pitchFamily="18" charset="0"/>
              </a:rPr>
              <a:t>để</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tạo</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câu</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nêu</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đặc</a:t>
            </a:r>
            <a:r>
              <a:rPr lang="en-US" sz="3700" b="1" dirty="0">
                <a:latin typeface="Times New Roman" pitchFamily="18" charset="0"/>
                <a:cs typeface="Times New Roman" pitchFamily="18" charset="0"/>
              </a:rPr>
              <a:t> </a:t>
            </a:r>
            <a:r>
              <a:rPr lang="en-US" sz="3700" b="1" dirty="0" err="1">
                <a:latin typeface="Times New Roman" pitchFamily="18" charset="0"/>
                <a:cs typeface="Times New Roman" pitchFamily="18" charset="0"/>
              </a:rPr>
              <a:t>điểm</a:t>
            </a:r>
            <a:endParaRPr lang="en-US" sz="3700" b="1" dirty="0">
              <a:latin typeface="Times New Roman" pitchFamily="18" charset="0"/>
              <a:cs typeface="Times New Roman" pitchFamily="18" charset="0"/>
            </a:endParaRPr>
          </a:p>
        </p:txBody>
      </p:sp>
      <p:sp>
        <p:nvSpPr>
          <p:cNvPr id="9" name="TextBox 8"/>
          <p:cNvSpPr txBox="1"/>
          <p:nvPr/>
        </p:nvSpPr>
        <p:spPr>
          <a:xfrm>
            <a:off x="1966501" y="1518409"/>
            <a:ext cx="518091" cy="646331"/>
          </a:xfrm>
          <a:prstGeom prst="rect">
            <a:avLst/>
          </a:prstGeom>
          <a:noFill/>
        </p:spPr>
        <p:txBody>
          <a:bodyPr wrap="none" lIns="91404" tIns="45718" rIns="91404" bIns="45718" rtlCol="0">
            <a:spAutoFit/>
          </a:bodyPr>
          <a:lstStyle/>
          <a:p>
            <a:r>
              <a:rPr lang="en-US" sz="3600" b="1" dirty="0">
                <a:latin typeface="Times New Roman" pitchFamily="18" charset="0"/>
                <a:cs typeface="Times New Roman" pitchFamily="18" charset="0"/>
              </a:rPr>
              <a:t>A</a:t>
            </a:r>
          </a:p>
        </p:txBody>
      </p:sp>
      <p:sp>
        <p:nvSpPr>
          <p:cNvPr id="43" name="TextBox 42"/>
          <p:cNvSpPr txBox="1"/>
          <p:nvPr/>
        </p:nvSpPr>
        <p:spPr>
          <a:xfrm>
            <a:off x="8001573" y="1518409"/>
            <a:ext cx="492443" cy="646331"/>
          </a:xfrm>
          <a:prstGeom prst="rect">
            <a:avLst/>
          </a:prstGeom>
          <a:noFill/>
        </p:spPr>
        <p:txBody>
          <a:bodyPr wrap="none" lIns="91404" tIns="45718" rIns="91404" bIns="45718" rtlCol="0">
            <a:spAutoFit/>
          </a:bodyPr>
          <a:lstStyle/>
          <a:p>
            <a:r>
              <a:rPr lang="en-US" sz="3600" b="1" dirty="0">
                <a:latin typeface="Times New Roman" pitchFamily="18" charset="0"/>
                <a:cs typeface="Times New Roman" pitchFamily="18" charset="0"/>
              </a:rPr>
              <a:t>B</a:t>
            </a:r>
          </a:p>
        </p:txBody>
      </p:sp>
      <p:sp>
        <p:nvSpPr>
          <p:cNvPr id="10" name="Rectangle 9"/>
          <p:cNvSpPr/>
          <p:nvPr/>
        </p:nvSpPr>
        <p:spPr>
          <a:xfrm>
            <a:off x="900347" y="2306139"/>
            <a:ext cx="2850878"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Bống</a:t>
            </a:r>
            <a:endParaRPr lang="en-US" sz="2800" dirty="0">
              <a:latin typeface="Times New Roman" pitchFamily="18" charset="0"/>
              <a:cs typeface="Times New Roman" pitchFamily="18" charset="0"/>
            </a:endParaRPr>
          </a:p>
        </p:txBody>
      </p:sp>
      <p:sp>
        <p:nvSpPr>
          <p:cNvPr id="44" name="Rectangle 43"/>
          <p:cNvSpPr/>
          <p:nvPr/>
        </p:nvSpPr>
        <p:spPr>
          <a:xfrm>
            <a:off x="900347" y="3562135"/>
            <a:ext cx="285087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Cuốn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vở</a:t>
            </a:r>
            <a:endParaRPr lang="en-US" sz="2800" dirty="0">
              <a:latin typeface="Times New Roman" pitchFamily="18" charset="0"/>
              <a:cs typeface="Times New Roman" pitchFamily="18" charset="0"/>
            </a:endParaRPr>
          </a:p>
        </p:txBody>
      </p:sp>
      <p:sp>
        <p:nvSpPr>
          <p:cNvPr id="45" name="Rectangle 44"/>
          <p:cNvSpPr/>
          <p:nvPr/>
        </p:nvSpPr>
        <p:spPr>
          <a:xfrm>
            <a:off x="900347" y="4755091"/>
            <a:ext cx="2850877" cy="914400"/>
          </a:xfrm>
          <a:prstGeom prst="rect">
            <a:avLst/>
          </a:prstGeom>
        </p:spPr>
        <p:style>
          <a:lnRef idx="1">
            <a:schemeClr val="accent2"/>
          </a:lnRef>
          <a:fillRef idx="2">
            <a:schemeClr val="accent2"/>
          </a:fillRef>
          <a:effectRef idx="1">
            <a:schemeClr val="accent2"/>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Cục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tẩy</a:t>
            </a:r>
            <a:endParaRPr lang="en-US" sz="2800" dirty="0">
              <a:latin typeface="Times New Roman" pitchFamily="18" charset="0"/>
              <a:cs typeface="Times New Roman" pitchFamily="18" charset="0"/>
            </a:endParaRPr>
          </a:p>
        </p:txBody>
      </p:sp>
      <p:sp>
        <p:nvSpPr>
          <p:cNvPr id="12" name="Rectangle 11"/>
          <p:cNvSpPr/>
          <p:nvPr/>
        </p:nvSpPr>
        <p:spPr>
          <a:xfrm>
            <a:off x="6084519" y="2337671"/>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thơm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p:txBody>
      </p:sp>
      <p:sp>
        <p:nvSpPr>
          <p:cNvPr id="47" name="Rectangle 46"/>
          <p:cNvSpPr/>
          <p:nvPr/>
        </p:nvSpPr>
        <p:spPr>
          <a:xfrm>
            <a:off x="6084519" y="3562159"/>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ngăn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gàng</a:t>
            </a:r>
            <a:r>
              <a:rPr lang="en-US" sz="2800" dirty="0">
                <a:latin typeface="Times New Roman" pitchFamily="18" charset="0"/>
                <a:cs typeface="Times New Roman" pitchFamily="18" charset="0"/>
              </a:rPr>
              <a:t>.</a:t>
            </a:r>
          </a:p>
        </p:txBody>
      </p:sp>
      <p:sp>
        <p:nvSpPr>
          <p:cNvPr id="48" name="Rectangle 47"/>
          <p:cNvSpPr/>
          <p:nvPr/>
        </p:nvSpPr>
        <p:spPr>
          <a:xfrm>
            <a:off x="6084519" y="4739349"/>
            <a:ext cx="5254055" cy="914400"/>
          </a:xfrm>
          <a:prstGeom prst="rect">
            <a:avLst/>
          </a:prstGeom>
        </p:spPr>
        <p:style>
          <a:lnRef idx="1">
            <a:schemeClr val="accent3"/>
          </a:lnRef>
          <a:fillRef idx="2">
            <a:schemeClr val="accent3"/>
          </a:fillRef>
          <a:effectRef idx="1">
            <a:schemeClr val="accent3"/>
          </a:effectRef>
          <a:fontRef idx="minor">
            <a:schemeClr val="dk1"/>
          </a:fontRef>
        </p:style>
        <p:txBody>
          <a:bodyPr lIns="91404" tIns="45718" rIns="91404" bIns="45718" spcCol="0" rtlCol="0" anchor="ctr"/>
          <a:lstStyle/>
          <a:p>
            <a:pPr algn="ctr"/>
            <a:r>
              <a:rPr lang="en-US" sz="2800" dirty="0" err="1">
                <a:latin typeface="Times New Roman" pitchFamily="18" charset="0"/>
                <a:cs typeface="Times New Roman" pitchFamily="18" charset="0"/>
              </a:rPr>
              <a:t>nhỏ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xíu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kẹo</a:t>
            </a:r>
            <a:r>
              <a:rPr lang="en-US" sz="2800" dirty="0">
                <a:latin typeface="Times New Roman" pitchFamily="18" charset="0"/>
                <a:cs typeface="Times New Roman" pitchFamily="18" charset="0"/>
              </a:rPr>
              <a:t>.</a:t>
            </a:r>
          </a:p>
        </p:txBody>
      </p:sp>
      <p:cxnSp>
        <p:nvCxnSpPr>
          <p:cNvPr id="50" name="Straight Arrow Connector 49"/>
          <p:cNvCxnSpPr/>
          <p:nvPr/>
        </p:nvCxnSpPr>
        <p:spPr>
          <a:xfrm>
            <a:off x="3751245" y="2794873"/>
            <a:ext cx="2333297" cy="1387363"/>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1" name="Straight Arrow Connector 50"/>
          <p:cNvCxnSpPr>
            <a:endCxn id="12" idx="1"/>
          </p:cNvCxnSpPr>
          <p:nvPr/>
        </p:nvCxnSpPr>
        <p:spPr>
          <a:xfrm flipV="1">
            <a:off x="3818775" y="2794871"/>
            <a:ext cx="2265744" cy="1122768"/>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cxnSp>
        <p:nvCxnSpPr>
          <p:cNvPr id="52" name="Straight Arrow Connector 51"/>
          <p:cNvCxnSpPr>
            <a:stCxn id="45" idx="3"/>
            <a:endCxn id="48" idx="1"/>
          </p:cNvCxnSpPr>
          <p:nvPr/>
        </p:nvCxnSpPr>
        <p:spPr>
          <a:xfrm flipV="1">
            <a:off x="3751224" y="5196549"/>
            <a:ext cx="2333295" cy="15742"/>
          </a:xfrm>
          <a:prstGeom prst="straightConnector1">
            <a:avLst/>
          </a:prstGeom>
          <a:ln>
            <a:tailEnd type="arrow"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2554157"/>
      </p:ext>
    </p:extLst>
  </p:cSld>
  <p:clrMapOvr>
    <a:masterClrMapping/>
  </p:clrMapOvr>
  <mc:AlternateContent xmlns:mc="http://schemas.openxmlformats.org/markup-compatibility/2006" xmlns:p14="http://schemas.microsoft.com/office/powerpoint/2010/main">
    <mc:Choice Requires="p14">
      <p:transition spd="slow" p14:dur="1200">
        <p14:flip dir="l"/>
        <p:sndAc>
          <p:stSnd>
            <p:snd r:embed="rId3" name="wind.wav"/>
          </p:stSnd>
        </p:sndAc>
      </p:transition>
    </mc:Choice>
    <mc:Fallback xmlns="">
      <p:transition spd="slow">
        <p:fade/>
        <p:sndAc>
          <p:stSnd>
            <p:snd r:embed="rId12"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subTnLst>
                                    <p:audio>
                                      <p:cMediaNode>
                                        <p:cTn display="0" masterRel="sameClick">
                                          <p:stCondLst>
                                            <p:cond evt="begin" delay="0">
                                              <p:tn val="10"/>
                                            </p:cond>
                                          </p:stCondLst>
                                          <p:endCondLst>
                                            <p:cond evt="onStopAudio" delay="0">
                                              <p:tgtEl>
                                                <p:sldTgt/>
                                              </p:tgtEl>
                                            </p:cond>
                                          </p:endCondLst>
                                        </p:cTn>
                                        <p:tgtEl>
                                          <p:sndTgt r:embed="rId4"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14A7A05B-D42A-CF5E-8725-CA0A0321473A}"/>
              </a:ext>
            </a:extLst>
          </p:cNvPr>
          <p:cNvSpPr txBox="1"/>
          <p:nvPr/>
        </p:nvSpPr>
        <p:spPr>
          <a:xfrm>
            <a:off x="962025" y="466726"/>
            <a:ext cx="10896600" cy="1938992"/>
          </a:xfrm>
          <a:prstGeom prst="rect">
            <a:avLst/>
          </a:prstGeom>
          <a:noFill/>
        </p:spPr>
        <p:txBody>
          <a:bodyPr wrap="square">
            <a:spAutoFit/>
          </a:bodyPr>
          <a:lstStyle/>
          <a:p>
            <a:pPr algn="just"/>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 em gồm mấy dãy nhà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 dãy nhà có mấy phòng ? Cảnh quan trường như thế nào ?</a:t>
            </a:r>
            <a:r>
              <a:rPr lang="vi-VN"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có yêu trường em không ?</a:t>
            </a:r>
            <a:endParaRPr lang="vi-VN" sz="4000" dirty="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088334"/>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418DD-244D-4359-8F5D-E575B42A11EF}"/>
              </a:ext>
            </a:extLst>
          </p:cNvPr>
          <p:cNvPicPr>
            <a:picLocks noChangeAspect="1"/>
          </p:cNvPicPr>
          <p:nvPr/>
        </p:nvPicPr>
        <p:blipFill>
          <a:blip r:embed="rId3"/>
          <a:stretch>
            <a:fillRect/>
          </a:stretch>
        </p:blipFill>
        <p:spPr>
          <a:xfrm>
            <a:off x="-1" y="-1"/>
            <a:ext cx="10733649" cy="6189785"/>
          </a:xfrm>
          <a:prstGeom prst="rect">
            <a:avLst/>
          </a:prstGeom>
        </p:spPr>
      </p:pic>
      <p:sp>
        <p:nvSpPr>
          <p:cNvPr id="3" name="Rectangle 2">
            <a:extLst>
              <a:ext uri="{FF2B5EF4-FFF2-40B4-BE49-F238E27FC236}">
                <a16:creationId xmlns:a16="http://schemas.microsoft.com/office/drawing/2014/main" id="{E8E66D93-FBBD-436A-81B0-31022CB99950}"/>
              </a:ext>
            </a:extLst>
          </p:cNvPr>
          <p:cNvSpPr/>
          <p:nvPr/>
        </p:nvSpPr>
        <p:spPr>
          <a:xfrm>
            <a:off x="5213994" y="2590542"/>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p>
        </p:txBody>
      </p:sp>
      <p:sp>
        <p:nvSpPr>
          <p:cNvPr id="4" name="Rectangle 3">
            <a:extLst>
              <a:ext uri="{FF2B5EF4-FFF2-40B4-BE49-F238E27FC236}">
                <a16:creationId xmlns:a16="http://schemas.microsoft.com/office/drawing/2014/main" id="{E701F07A-1371-455C-A20D-0844AAEFB484}"/>
              </a:ext>
            </a:extLst>
          </p:cNvPr>
          <p:cNvSpPr/>
          <p:nvPr/>
        </p:nvSpPr>
        <p:spPr>
          <a:xfrm>
            <a:off x="6449425" y="4205549"/>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p>
        </p:txBody>
      </p:sp>
      <p:sp>
        <p:nvSpPr>
          <p:cNvPr id="5" name="Rectangle 4">
            <a:extLst>
              <a:ext uri="{FF2B5EF4-FFF2-40B4-BE49-F238E27FC236}">
                <a16:creationId xmlns:a16="http://schemas.microsoft.com/office/drawing/2014/main" id="{F99CDE4F-B578-4004-81C8-CB3C5F43F686}"/>
              </a:ext>
            </a:extLst>
          </p:cNvPr>
          <p:cNvSpPr/>
          <p:nvPr/>
        </p:nvSpPr>
        <p:spPr>
          <a:xfrm>
            <a:off x="6712878" y="5286627"/>
            <a:ext cx="277521" cy="267326"/>
          </a:xfrm>
          <a:prstGeom prst="rect">
            <a:avLst/>
          </a:prstGeom>
        </p:spPr>
        <p:style>
          <a:lnRef idx="1">
            <a:schemeClr val="accent1"/>
          </a:lnRef>
          <a:fillRef idx="2">
            <a:schemeClr val="accent1"/>
          </a:fillRef>
          <a:effectRef idx="1">
            <a:schemeClr val="accent1"/>
          </a:effectRef>
          <a:fontRef idx="minor">
            <a:schemeClr val="dk1"/>
          </a:fontRef>
        </p:style>
        <p:txBody>
          <a:bodyPr lIns="91395" tIns="45700" rIns="91395" bIns="45700" rtlCol="0" anchor="ctr"/>
          <a:lstStyle/>
          <a:p>
            <a:pPr algn="ctr"/>
            <a:r>
              <a:rPr lang="en-US" dirty="0"/>
              <a:t>.</a:t>
            </a:r>
          </a:p>
        </p:txBody>
      </p:sp>
    </p:spTree>
    <p:extLst>
      <p:ext uri="{BB962C8B-B14F-4D97-AF65-F5344CB8AC3E}">
        <p14:creationId xmlns:p14="http://schemas.microsoft.com/office/powerpoint/2010/main" val="367000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E1CB2C-377D-4C89-9F8A-58E2D854D619}"/>
              </a:ext>
            </a:extLst>
          </p:cNvPr>
          <p:cNvSpPr txBox="1"/>
          <p:nvPr/>
        </p:nvSpPr>
        <p:spPr>
          <a:xfrm>
            <a:off x="198006" y="73476"/>
            <a:ext cx="8312948"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1. </a:t>
            </a:r>
            <a:r>
              <a:rPr lang="en-US" sz="3600" b="1" dirty="0" err="1">
                <a:solidFill>
                  <a:prstClr val="black"/>
                </a:solidFill>
                <a:latin typeface="Times New Roman" panose="02020603050405020304" pitchFamily="18" charset="0"/>
                <a:cs typeface="Times New Roman" panose="02020603050405020304" pitchFamily="18" charset="0"/>
              </a:rPr>
              <a:t>Kể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tập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vi-VN"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32" y="1218120"/>
            <a:ext cx="6096000" cy="48169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07" y="1218120"/>
            <a:ext cx="5372800" cy="5070138"/>
          </a:xfrm>
          <a:prstGeom prst="rect">
            <a:avLst/>
          </a:prstGeom>
        </p:spPr>
      </p:pic>
    </p:spTree>
    <p:extLst>
      <p:ext uri="{BB962C8B-B14F-4D97-AF65-F5344CB8AC3E}">
        <p14:creationId xmlns:p14="http://schemas.microsoft.com/office/powerpoint/2010/main" val="1983207496"/>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5" name="cashreg.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E1CB2C-377D-4C89-9F8A-58E2D854D619}"/>
              </a:ext>
            </a:extLst>
          </p:cNvPr>
          <p:cNvSpPr txBox="1"/>
          <p:nvPr/>
        </p:nvSpPr>
        <p:spPr>
          <a:xfrm>
            <a:off x="198006" y="73476"/>
            <a:ext cx="11993994"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Viết</a:t>
            </a:r>
            <a:r>
              <a:rPr lang="en-US" sz="3600" b="1" dirty="0">
                <a:solidFill>
                  <a:prstClr val="black"/>
                </a:solidFill>
                <a:latin typeface="Times New Roman" panose="02020603050405020304" pitchFamily="18" charset="0"/>
                <a:cs typeface="Times New Roman" panose="02020603050405020304" pitchFamily="18" charset="0"/>
              </a:rPr>
              <a:t> 3 – 4 </a:t>
            </a: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một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đồ</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dùng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tập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vi-VN"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596769" y="895539"/>
            <a:ext cx="11079409" cy="5787038"/>
            <a:chOff x="1084639" y="842632"/>
            <a:chExt cx="10085503" cy="5787038"/>
          </a:xfrm>
        </p:grpSpPr>
        <p:sp>
          <p:nvSpPr>
            <p:cNvPr id="7" name="Freeform 6"/>
            <p:cNvSpPr/>
            <p:nvPr/>
          </p:nvSpPr>
          <p:spPr>
            <a:xfrm>
              <a:off x="4940737" y="2856609"/>
              <a:ext cx="2279868" cy="1682537"/>
            </a:xfrm>
            <a:custGeom>
              <a:avLst/>
              <a:gdLst>
                <a:gd name="connsiteX0" fmla="*/ 0 w 2164329"/>
                <a:gd name="connsiteY0" fmla="*/ 802995 h 1605990"/>
                <a:gd name="connsiteX1" fmla="*/ 1082165 w 2164329"/>
                <a:gd name="connsiteY1" fmla="*/ 0 h 1605990"/>
                <a:gd name="connsiteX2" fmla="*/ 2164330 w 2164329"/>
                <a:gd name="connsiteY2" fmla="*/ 802995 h 1605990"/>
                <a:gd name="connsiteX3" fmla="*/ 1082165 w 2164329"/>
                <a:gd name="connsiteY3" fmla="*/ 1605990 h 1605990"/>
                <a:gd name="connsiteX4" fmla="*/ 0 w 2164329"/>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329" h="1605990">
                  <a:moveTo>
                    <a:pt x="0" y="802995"/>
                  </a:moveTo>
                  <a:cubicBezTo>
                    <a:pt x="0" y="359513"/>
                    <a:pt x="484502" y="0"/>
                    <a:pt x="1082165" y="0"/>
                  </a:cubicBezTo>
                  <a:cubicBezTo>
                    <a:pt x="1679828" y="0"/>
                    <a:pt x="2164330" y="359513"/>
                    <a:pt x="2164330" y="802995"/>
                  </a:cubicBezTo>
                  <a:cubicBezTo>
                    <a:pt x="2164330" y="1246477"/>
                    <a:pt x="1679828" y="1605990"/>
                    <a:pt x="1082165" y="1605990"/>
                  </a:cubicBezTo>
                  <a:cubicBezTo>
                    <a:pt x="484502" y="1605990"/>
                    <a:pt x="0" y="1246477"/>
                    <a:pt x="0" y="802995"/>
                  </a:cubicBezTo>
                  <a:close/>
                </a:path>
              </a:pathLst>
            </a:custGeom>
            <a:solidFill>
              <a:srgbClr val="FF0000"/>
            </a:solidFill>
          </p:spPr>
          <p:style>
            <a:lnRef idx="1">
              <a:schemeClr val="accent2"/>
            </a:lnRef>
            <a:fillRef idx="2">
              <a:schemeClr val="accent2"/>
            </a:fillRef>
            <a:effectRef idx="1">
              <a:schemeClr val="accent2"/>
            </a:effectRef>
            <a:fontRef idx="minor">
              <a:schemeClr val="dk1"/>
            </a:fontRef>
          </p:style>
          <p:txBody>
            <a:bodyPr spcFirstLastPara="0" vert="horz" wrap="square" lIns="333469" tIns="251702" rIns="333469" bIns="251702" numCol="1" spcCol="1270" anchor="ctr" anchorCtr="0">
              <a:noAutofit/>
            </a:bodyPr>
            <a:lstStyle/>
            <a:p>
              <a:pPr lvl="0" algn="ctr" defTabSz="1155700">
                <a:lnSpc>
                  <a:spcPct val="90000"/>
                </a:lnSpc>
                <a:spcBef>
                  <a:spcPct val="0"/>
                </a:spcBef>
                <a:spcAft>
                  <a:spcPct val="35000"/>
                </a:spcAft>
              </a:pPr>
              <a:r>
                <a:rPr lang="en-US" sz="2800" b="1" kern="1200" dirty="0" err="1">
                  <a:latin typeface="Times New Roman" pitchFamily="18" charset="0"/>
                  <a:cs typeface="Times New Roman" pitchFamily="18" charset="0"/>
                </a:rPr>
                <a:t>Tả</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đồ</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dùng</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học</a:t>
              </a:r>
              <a:r>
                <a:rPr lang="en-US" sz="2800" b="1" kern="1200" dirty="0">
                  <a:latin typeface="Times New Roman" pitchFamily="18" charset="0"/>
                  <a:cs typeface="Times New Roman" pitchFamily="18" charset="0"/>
                </a:rPr>
                <a:t> </a:t>
              </a:r>
              <a:r>
                <a:rPr lang="en-US" sz="2800" b="1" kern="1200" dirty="0" err="1">
                  <a:latin typeface="Times New Roman" pitchFamily="18" charset="0"/>
                  <a:cs typeface="Times New Roman" pitchFamily="18" charset="0"/>
                </a:rPr>
                <a:t>tập</a:t>
              </a:r>
              <a:endParaRPr lang="en-US" sz="2800" b="1" kern="1200" dirty="0">
                <a:latin typeface="Times New Roman" pitchFamily="18" charset="0"/>
                <a:cs typeface="Times New Roman" pitchFamily="18" charset="0"/>
              </a:endParaRPr>
            </a:p>
          </p:txBody>
        </p:sp>
        <p:sp>
          <p:nvSpPr>
            <p:cNvPr id="8" name="Freeform 7"/>
            <p:cNvSpPr/>
            <p:nvPr/>
          </p:nvSpPr>
          <p:spPr>
            <a:xfrm rot="16200000">
              <a:off x="5896174" y="2678158"/>
              <a:ext cx="484533" cy="25463"/>
            </a:xfrm>
            <a:custGeom>
              <a:avLst/>
              <a:gdLst>
                <a:gd name="connsiteX0" fmla="*/ 0 w 484533"/>
                <a:gd name="connsiteY0" fmla="*/ 12731 h 25463"/>
                <a:gd name="connsiteX1" fmla="*/ 484533 w 484533"/>
                <a:gd name="connsiteY1" fmla="*/ 12731 h 25463"/>
              </a:gdLst>
              <a:ahLst/>
              <a:cxnLst>
                <a:cxn ang="0">
                  <a:pos x="connsiteX0" y="connsiteY0"/>
                </a:cxn>
                <a:cxn ang="0">
                  <a:pos x="connsiteX1" y="connsiteY1"/>
                </a:cxn>
              </a:cxnLst>
              <a:rect l="l" t="t" r="r" b="b"/>
              <a:pathLst>
                <a:path w="484533" h="25463">
                  <a:moveTo>
                    <a:pt x="0" y="12731"/>
                  </a:moveTo>
                  <a:lnTo>
                    <a:pt x="484533"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42853" tIns="618" rIns="242854"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8"/>
            <p:cNvSpPr/>
            <p:nvPr/>
          </p:nvSpPr>
          <p:spPr>
            <a:xfrm>
              <a:off x="4714259" y="842632"/>
              <a:ext cx="2872618" cy="1605990"/>
            </a:xfrm>
            <a:custGeom>
              <a:avLst/>
              <a:gdLst>
                <a:gd name="connsiteX0" fmla="*/ 0 w 2585950"/>
                <a:gd name="connsiteY0" fmla="*/ 802995 h 1605990"/>
                <a:gd name="connsiteX1" fmla="*/ 1292975 w 2585950"/>
                <a:gd name="connsiteY1" fmla="*/ 0 h 1605990"/>
                <a:gd name="connsiteX2" fmla="*/ 2585950 w 2585950"/>
                <a:gd name="connsiteY2" fmla="*/ 802995 h 1605990"/>
                <a:gd name="connsiteX3" fmla="*/ 1292975 w 2585950"/>
                <a:gd name="connsiteY3" fmla="*/ 1605990 h 1605990"/>
                <a:gd name="connsiteX4" fmla="*/ 0 w 2585950"/>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950" h="1605990">
                  <a:moveTo>
                    <a:pt x="0" y="802995"/>
                  </a:moveTo>
                  <a:cubicBezTo>
                    <a:pt x="0" y="359513"/>
                    <a:pt x="578885" y="0"/>
                    <a:pt x="1292975" y="0"/>
                  </a:cubicBezTo>
                  <a:cubicBezTo>
                    <a:pt x="2007065" y="0"/>
                    <a:pt x="2585950" y="359513"/>
                    <a:pt x="2585950" y="802995"/>
                  </a:cubicBezTo>
                  <a:cubicBezTo>
                    <a:pt x="2585950" y="1246477"/>
                    <a:pt x="2007065" y="1605990"/>
                    <a:pt x="1292975" y="1605990"/>
                  </a:cubicBezTo>
                  <a:cubicBezTo>
                    <a:pt x="578885" y="1605990"/>
                    <a:pt x="0" y="1246477"/>
                    <a:pt x="0" y="802995"/>
                  </a:cubicBezTo>
                  <a:close/>
                </a:path>
              </a:pathLst>
            </a:custGeom>
          </p:spPr>
          <p:style>
            <a:lnRef idx="1">
              <a:schemeClr val="accent4"/>
            </a:lnRef>
            <a:fillRef idx="2">
              <a:schemeClr val="accent4"/>
            </a:fillRef>
            <a:effectRef idx="1">
              <a:schemeClr val="accent4"/>
            </a:effectRef>
            <a:fontRef idx="minor">
              <a:schemeClr val="dk1"/>
            </a:fontRef>
          </p:style>
          <p:txBody>
            <a:bodyPr spcFirstLastPara="0" vert="horz" wrap="square" lIns="393944" tIns="250432" rIns="393944"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itchFamily="18" charset="0"/>
                  <a:cs typeface="Times New Roman" pitchFamily="18" charset="0"/>
                </a:rPr>
                <a:t>1. </a:t>
              </a:r>
              <a:r>
                <a:rPr lang="en-US" sz="2400" kern="1200" dirty="0" err="1">
                  <a:latin typeface="Times New Roman" pitchFamily="18" charset="0"/>
                  <a:cs typeface="Times New Roman" pitchFamily="18" charset="0"/>
                </a:rPr>
                <a:t>Em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chọn</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tả</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đồ</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dùng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học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tập</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nào</a:t>
              </a:r>
              <a:r>
                <a:rPr lang="en-US" sz="2400" kern="1200" dirty="0">
                  <a:latin typeface="Times New Roman" pitchFamily="18" charset="0"/>
                  <a:cs typeface="Times New Roman" pitchFamily="18" charset="0"/>
                </a:rPr>
                <a:t>?</a:t>
              </a:r>
            </a:p>
          </p:txBody>
        </p:sp>
        <p:sp>
          <p:nvSpPr>
            <p:cNvPr id="10" name="Freeform 9"/>
            <p:cNvSpPr/>
            <p:nvPr/>
          </p:nvSpPr>
          <p:spPr>
            <a:xfrm rot="21584853">
              <a:off x="7220584" y="3717796"/>
              <a:ext cx="388370" cy="25463"/>
            </a:xfrm>
            <a:custGeom>
              <a:avLst/>
              <a:gdLst>
                <a:gd name="connsiteX0" fmla="*/ 0 w 388370"/>
                <a:gd name="connsiteY0" fmla="*/ 12731 h 25463"/>
                <a:gd name="connsiteX1" fmla="*/ 388370 w 388370"/>
                <a:gd name="connsiteY1" fmla="*/ 12731 h 25463"/>
              </a:gdLst>
              <a:ahLst/>
              <a:cxnLst>
                <a:cxn ang="0">
                  <a:pos x="connsiteX0" y="connsiteY0"/>
                </a:cxn>
                <a:cxn ang="0">
                  <a:pos x="connsiteX1" y="connsiteY1"/>
                </a:cxn>
              </a:cxnLst>
              <a:rect l="l" t="t" r="r" b="b"/>
              <a:pathLst>
                <a:path w="388370" h="25463">
                  <a:moveTo>
                    <a:pt x="0" y="12731"/>
                  </a:moveTo>
                  <a:lnTo>
                    <a:pt x="388370"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197175" tIns="3022" rIns="197176" bIns="3022" numCol="1" spcCol="1270" anchor="ctr" anchorCtr="0">
              <a:noAutofit/>
            </a:bodyPr>
            <a:lstStyle/>
            <a:p>
              <a:pPr lvl="0" algn="ctr" defTabSz="222250">
                <a:lnSpc>
                  <a:spcPct val="90000"/>
                </a:lnSpc>
                <a:spcBef>
                  <a:spcPct val="0"/>
                </a:spcBef>
                <a:spcAft>
                  <a:spcPct val="35000"/>
                </a:spcAft>
              </a:pPr>
              <a:endParaRPr lang="en-US" sz="500" kern="1200"/>
            </a:p>
          </p:txBody>
        </p:sp>
        <p:sp>
          <p:nvSpPr>
            <p:cNvPr id="11" name="Freeform 10"/>
            <p:cNvSpPr/>
            <p:nvPr/>
          </p:nvSpPr>
          <p:spPr>
            <a:xfrm>
              <a:off x="7608886" y="2856609"/>
              <a:ext cx="3561256" cy="1731001"/>
            </a:xfrm>
            <a:custGeom>
              <a:avLst/>
              <a:gdLst>
                <a:gd name="connsiteX0" fmla="*/ 0 w 3432885"/>
                <a:gd name="connsiteY0" fmla="*/ 865501 h 1731001"/>
                <a:gd name="connsiteX1" fmla="*/ 1716443 w 3432885"/>
                <a:gd name="connsiteY1" fmla="*/ 0 h 1731001"/>
                <a:gd name="connsiteX2" fmla="*/ 3432886 w 3432885"/>
                <a:gd name="connsiteY2" fmla="*/ 865501 h 1731001"/>
                <a:gd name="connsiteX3" fmla="*/ 1716443 w 3432885"/>
                <a:gd name="connsiteY3" fmla="*/ 1731002 h 1731001"/>
                <a:gd name="connsiteX4" fmla="*/ 0 w 3432885"/>
                <a:gd name="connsiteY4" fmla="*/ 865501 h 1731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2885" h="1731001">
                  <a:moveTo>
                    <a:pt x="0" y="865501"/>
                  </a:moveTo>
                  <a:cubicBezTo>
                    <a:pt x="0" y="387498"/>
                    <a:pt x="768478" y="0"/>
                    <a:pt x="1716443" y="0"/>
                  </a:cubicBezTo>
                  <a:cubicBezTo>
                    <a:pt x="2664408" y="0"/>
                    <a:pt x="3432886" y="387498"/>
                    <a:pt x="3432886" y="865501"/>
                  </a:cubicBezTo>
                  <a:cubicBezTo>
                    <a:pt x="3432886" y="1343504"/>
                    <a:pt x="2664408" y="1731002"/>
                    <a:pt x="1716443" y="1731002"/>
                  </a:cubicBezTo>
                  <a:cubicBezTo>
                    <a:pt x="768478" y="1731002"/>
                    <a:pt x="0" y="1343504"/>
                    <a:pt x="0" y="865501"/>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517974" tIns="268739" rIns="517974" bIns="268739" numCol="1" spcCol="1270" anchor="ctr" anchorCtr="0">
              <a:noAutofit/>
            </a:bodyPr>
            <a:lstStyle/>
            <a:p>
              <a:pPr lvl="0" algn="ctr" defTabSz="1066800">
                <a:lnSpc>
                  <a:spcPct val="90000"/>
                </a:lnSpc>
                <a:spcBef>
                  <a:spcPct val="0"/>
                </a:spcBef>
                <a:spcAft>
                  <a:spcPct val="35000"/>
                </a:spcAft>
              </a:pPr>
              <a:r>
                <a:rPr lang="en-US" sz="2400" kern="1200" dirty="0">
                  <a:latin typeface="Times New Roman" pitchFamily="18" charset="0"/>
                  <a:cs typeface="Times New Roman" pitchFamily="18" charset="0"/>
                </a:rPr>
                <a:t>2. </a:t>
              </a:r>
              <a:r>
                <a:rPr lang="en-US" sz="2400" kern="1200" dirty="0" err="1">
                  <a:latin typeface="Times New Roman" pitchFamily="18" charset="0"/>
                  <a:cs typeface="Times New Roman" pitchFamily="18" charset="0"/>
                </a:rPr>
                <a:t>Nó</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có</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đặc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điểm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gì</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về</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hình</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dáng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màu</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sắc</a:t>
              </a:r>
              <a:r>
                <a:rPr lang="en-US" sz="2400" kern="1200" dirty="0">
                  <a:latin typeface="Times New Roman" pitchFamily="18" charset="0"/>
                  <a:cs typeface="Times New Roman" pitchFamily="18" charset="0"/>
                </a:rPr>
                <a:t>,…)?</a:t>
              </a:r>
            </a:p>
          </p:txBody>
        </p:sp>
        <p:sp>
          <p:nvSpPr>
            <p:cNvPr id="12" name="Freeform 11"/>
            <p:cNvSpPr/>
            <p:nvPr/>
          </p:nvSpPr>
          <p:spPr>
            <a:xfrm rot="5400000">
              <a:off x="5896174" y="4768682"/>
              <a:ext cx="484533" cy="25463"/>
            </a:xfrm>
            <a:custGeom>
              <a:avLst/>
              <a:gdLst>
                <a:gd name="connsiteX0" fmla="*/ 0 w 484533"/>
                <a:gd name="connsiteY0" fmla="*/ 12731 h 25463"/>
                <a:gd name="connsiteX1" fmla="*/ 484533 w 484533"/>
                <a:gd name="connsiteY1" fmla="*/ 12731 h 25463"/>
              </a:gdLst>
              <a:ahLst/>
              <a:cxnLst>
                <a:cxn ang="0">
                  <a:pos x="connsiteX0" y="connsiteY0"/>
                </a:cxn>
                <a:cxn ang="0">
                  <a:pos x="connsiteX1" y="connsiteY1"/>
                </a:cxn>
              </a:cxnLst>
              <a:rect l="l" t="t" r="r" b="b"/>
              <a:pathLst>
                <a:path w="484533" h="25463">
                  <a:moveTo>
                    <a:pt x="0" y="12731"/>
                  </a:moveTo>
                  <a:lnTo>
                    <a:pt x="484533" y="1273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42853" tIns="618" rIns="242854" bIns="619"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2"/>
            <p:cNvSpPr/>
            <p:nvPr/>
          </p:nvSpPr>
          <p:spPr>
            <a:xfrm>
              <a:off x="4444254" y="5023680"/>
              <a:ext cx="3616534" cy="1605990"/>
            </a:xfrm>
            <a:custGeom>
              <a:avLst/>
              <a:gdLst>
                <a:gd name="connsiteX0" fmla="*/ 0 w 2768583"/>
                <a:gd name="connsiteY0" fmla="*/ 802995 h 1605990"/>
                <a:gd name="connsiteX1" fmla="*/ 1384292 w 2768583"/>
                <a:gd name="connsiteY1" fmla="*/ 0 h 1605990"/>
                <a:gd name="connsiteX2" fmla="*/ 2768584 w 2768583"/>
                <a:gd name="connsiteY2" fmla="*/ 802995 h 1605990"/>
                <a:gd name="connsiteX3" fmla="*/ 1384292 w 2768583"/>
                <a:gd name="connsiteY3" fmla="*/ 1605990 h 1605990"/>
                <a:gd name="connsiteX4" fmla="*/ 0 w 2768583"/>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583" h="1605990">
                  <a:moveTo>
                    <a:pt x="0" y="802995"/>
                  </a:moveTo>
                  <a:cubicBezTo>
                    <a:pt x="0" y="359513"/>
                    <a:pt x="619769" y="0"/>
                    <a:pt x="1384292" y="0"/>
                  </a:cubicBezTo>
                  <a:cubicBezTo>
                    <a:pt x="2148815" y="0"/>
                    <a:pt x="2768584" y="359513"/>
                    <a:pt x="2768584" y="802995"/>
                  </a:cubicBezTo>
                  <a:cubicBezTo>
                    <a:pt x="2768584" y="1246477"/>
                    <a:pt x="2148815" y="1605990"/>
                    <a:pt x="1384292" y="1605990"/>
                  </a:cubicBezTo>
                  <a:cubicBezTo>
                    <a:pt x="619769" y="1605990"/>
                    <a:pt x="0" y="1246477"/>
                    <a:pt x="0" y="802995"/>
                  </a:cubicBez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420690" tIns="250432" rIns="420690"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itchFamily="18" charset="0"/>
                  <a:cs typeface="Times New Roman" pitchFamily="18" charset="0"/>
                </a:rPr>
                <a:t>3. </a:t>
              </a:r>
              <a:r>
                <a:rPr lang="en-US" sz="2400" kern="1200" dirty="0" err="1">
                  <a:latin typeface="Times New Roman" pitchFamily="18" charset="0"/>
                  <a:cs typeface="Times New Roman" pitchFamily="18" charset="0"/>
                </a:rPr>
                <a:t>Nó</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giúp</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ích</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gì</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cho</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em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trong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học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tập</a:t>
              </a:r>
              <a:r>
                <a:rPr lang="en-US" sz="2400" kern="1200" dirty="0">
                  <a:latin typeface="Times New Roman" pitchFamily="18" charset="0"/>
                  <a:cs typeface="Times New Roman" pitchFamily="18" charset="0"/>
                </a:rPr>
                <a:t>?</a:t>
              </a:r>
            </a:p>
          </p:txBody>
        </p:sp>
        <p:sp>
          <p:nvSpPr>
            <p:cNvPr id="14" name="Freeform 13"/>
            <p:cNvSpPr/>
            <p:nvPr/>
          </p:nvSpPr>
          <p:spPr>
            <a:xfrm rot="21673548">
              <a:off x="4619630" y="3695597"/>
              <a:ext cx="437145" cy="25464"/>
            </a:xfrm>
            <a:custGeom>
              <a:avLst/>
              <a:gdLst>
                <a:gd name="connsiteX0" fmla="*/ 0 w 437145"/>
                <a:gd name="connsiteY0" fmla="*/ 12731 h 25463"/>
                <a:gd name="connsiteX1" fmla="*/ 437145 w 437145"/>
                <a:gd name="connsiteY1" fmla="*/ 12731 h 25463"/>
              </a:gdLst>
              <a:ahLst/>
              <a:cxnLst>
                <a:cxn ang="0">
                  <a:pos x="connsiteX0" y="connsiteY0"/>
                </a:cxn>
                <a:cxn ang="0">
                  <a:pos x="connsiteX1" y="connsiteY1"/>
                </a:cxn>
              </a:cxnLst>
              <a:rect l="l" t="t" r="r" b="b"/>
              <a:pathLst>
                <a:path w="437145" h="25463">
                  <a:moveTo>
                    <a:pt x="437145" y="12732"/>
                  </a:moveTo>
                  <a:lnTo>
                    <a:pt x="0" y="12732"/>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220344" tIns="1803" rIns="220343" bIns="1803" numCol="1" spcCol="1270" anchor="ctr" anchorCtr="0">
              <a:noAutofit/>
            </a:bodyPr>
            <a:lstStyle/>
            <a:p>
              <a:pPr lvl="0" algn="ctr" defTabSz="222250">
                <a:lnSpc>
                  <a:spcPct val="90000"/>
                </a:lnSpc>
                <a:spcBef>
                  <a:spcPct val="0"/>
                </a:spcBef>
                <a:spcAft>
                  <a:spcPct val="35000"/>
                </a:spcAft>
              </a:pPr>
              <a:endParaRPr lang="en-US" sz="500" kern="1200"/>
            </a:p>
          </p:txBody>
        </p:sp>
        <p:sp>
          <p:nvSpPr>
            <p:cNvPr id="16" name="Freeform 15"/>
            <p:cNvSpPr/>
            <p:nvPr/>
          </p:nvSpPr>
          <p:spPr>
            <a:xfrm>
              <a:off x="1084639" y="2862859"/>
              <a:ext cx="3537002" cy="1605990"/>
            </a:xfrm>
            <a:custGeom>
              <a:avLst/>
              <a:gdLst>
                <a:gd name="connsiteX0" fmla="*/ 0 w 3537002"/>
                <a:gd name="connsiteY0" fmla="*/ 802995 h 1605990"/>
                <a:gd name="connsiteX1" fmla="*/ 1768501 w 3537002"/>
                <a:gd name="connsiteY1" fmla="*/ 0 h 1605990"/>
                <a:gd name="connsiteX2" fmla="*/ 3537002 w 3537002"/>
                <a:gd name="connsiteY2" fmla="*/ 802995 h 1605990"/>
                <a:gd name="connsiteX3" fmla="*/ 1768501 w 3537002"/>
                <a:gd name="connsiteY3" fmla="*/ 1605990 h 1605990"/>
                <a:gd name="connsiteX4" fmla="*/ 0 w 3537002"/>
                <a:gd name="connsiteY4" fmla="*/ 802995 h 160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7002" h="1605990">
                  <a:moveTo>
                    <a:pt x="0" y="802995"/>
                  </a:moveTo>
                  <a:cubicBezTo>
                    <a:pt x="0" y="359513"/>
                    <a:pt x="791785" y="0"/>
                    <a:pt x="1768501" y="0"/>
                  </a:cubicBezTo>
                  <a:cubicBezTo>
                    <a:pt x="2745217" y="0"/>
                    <a:pt x="3537002" y="359513"/>
                    <a:pt x="3537002" y="802995"/>
                  </a:cubicBezTo>
                  <a:cubicBezTo>
                    <a:pt x="3537002" y="1246477"/>
                    <a:pt x="2745217" y="1605990"/>
                    <a:pt x="1768501" y="1605990"/>
                  </a:cubicBezTo>
                  <a:cubicBezTo>
                    <a:pt x="791785" y="1605990"/>
                    <a:pt x="0" y="1246477"/>
                    <a:pt x="0" y="802995"/>
                  </a:cubicBezTo>
                  <a:close/>
                </a:path>
              </a:pathLst>
            </a:custGeom>
          </p:spPr>
          <p:style>
            <a:lnRef idx="1">
              <a:schemeClr val="accent1"/>
            </a:lnRef>
            <a:fillRef idx="2">
              <a:schemeClr val="accent1"/>
            </a:fillRef>
            <a:effectRef idx="1">
              <a:schemeClr val="accent1"/>
            </a:effectRef>
            <a:fontRef idx="minor">
              <a:schemeClr val="dk1"/>
            </a:fontRef>
          </p:style>
          <p:txBody>
            <a:bodyPr spcFirstLastPara="0" vert="horz" wrap="square" lIns="533222" tIns="250432" rIns="533222" bIns="250432" numCol="1" spcCol="1270" anchor="ctr" anchorCtr="0">
              <a:noAutofit/>
            </a:bodyPr>
            <a:lstStyle/>
            <a:p>
              <a:pPr lvl="0" algn="ctr" defTabSz="1066800">
                <a:lnSpc>
                  <a:spcPct val="90000"/>
                </a:lnSpc>
                <a:spcBef>
                  <a:spcPct val="0"/>
                </a:spcBef>
                <a:spcAft>
                  <a:spcPct val="35000"/>
                </a:spcAft>
              </a:pPr>
              <a:r>
                <a:rPr lang="en-US" sz="2400" kern="1200" dirty="0">
                  <a:latin typeface="Times New Roman" pitchFamily="18" charset="0"/>
                  <a:cs typeface="Times New Roman" pitchFamily="18" charset="0"/>
                </a:rPr>
                <a:t>4.  </a:t>
              </a:r>
              <a:r>
                <a:rPr lang="en-US" sz="2400" kern="1200" dirty="0" err="1">
                  <a:latin typeface="Times New Roman" pitchFamily="18" charset="0"/>
                  <a:cs typeface="Times New Roman" pitchFamily="18" charset="0"/>
                </a:rPr>
                <a:t>Em</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có</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nhận</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xét</a:t>
              </a:r>
              <a:r>
                <a:rPr lang="en-US" sz="2400" kern="1200" dirty="0">
                  <a:latin typeface="Times New Roman" pitchFamily="18" charset="0"/>
                  <a:cs typeface="Times New Roman" pitchFamily="18" charset="0"/>
                </a:rPr>
                <a:t> hay </a:t>
              </a:r>
              <a:r>
                <a:rPr lang="en-US" sz="2400" kern="1200" dirty="0" err="1">
                  <a:latin typeface="Times New Roman" pitchFamily="18" charset="0"/>
                  <a:cs typeface="Times New Roman" pitchFamily="18" charset="0"/>
                </a:rPr>
                <a:t>suy</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nghĩ</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gì</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về</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đồ</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dùng</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học</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tập</a:t>
              </a:r>
              <a:r>
                <a:rPr lang="en-US" sz="2400" kern="1200" dirty="0">
                  <a:latin typeface="Times New Roman" pitchFamily="18" charset="0"/>
                  <a:cs typeface="Times New Roman" pitchFamily="18" charset="0"/>
                </a:rPr>
                <a:t> </a:t>
              </a:r>
              <a:r>
                <a:rPr lang="en-US" sz="2400" kern="1200" dirty="0" err="1">
                  <a:latin typeface="Times New Roman" pitchFamily="18" charset="0"/>
                  <a:cs typeface="Times New Roman" pitchFamily="18" charset="0"/>
                </a:rPr>
                <a:t>đó</a:t>
              </a:r>
              <a:r>
                <a:rPr lang="en-US" sz="2400" kern="1200" dirty="0">
                  <a:latin typeface="Times New Roman" pitchFamily="18" charset="0"/>
                  <a:cs typeface="Times New Roman" pitchFamily="18" charset="0"/>
                </a:rPr>
                <a:t>?</a:t>
              </a:r>
            </a:p>
          </p:txBody>
        </p:sp>
      </p:grpSp>
    </p:spTree>
    <p:extLst>
      <p:ext uri="{BB962C8B-B14F-4D97-AF65-F5344CB8AC3E}">
        <p14:creationId xmlns:p14="http://schemas.microsoft.com/office/powerpoint/2010/main" val="349168304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3" name="cashreg.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CE5FF7B-4272-4C10-33B3-EA4526D9A272}"/>
              </a:ext>
            </a:extLst>
          </p:cNvPr>
          <p:cNvSpPr txBox="1"/>
          <p:nvPr/>
        </p:nvSpPr>
        <p:spPr>
          <a:xfrm>
            <a:off x="162339" y="0"/>
            <a:ext cx="11688417" cy="6986528"/>
          </a:xfrm>
          <a:prstGeom prst="rect">
            <a:avLst/>
          </a:prstGeom>
          <a:noFill/>
        </p:spPr>
        <p:txBody>
          <a:bodyPr wrap="square">
            <a:spAutoFit/>
          </a:bodyPr>
          <a:lstStyle/>
          <a:p>
            <a:r>
              <a:rPr lang="vi-VN" sz="2800" dirty="0">
                <a:latin typeface="Arial" panose="020B0604020202020204" pitchFamily="34" charset="0"/>
              </a:rPr>
              <a:t>	</a:t>
            </a:r>
            <a:r>
              <a:rPr lang="vi-VN" sz="2700" dirty="0">
                <a:latin typeface="+mj-lt"/>
              </a:rPr>
              <a:t>M1: </a:t>
            </a:r>
            <a:r>
              <a:rPr lang="vi-VN" sz="2700" b="0" i="0" dirty="0">
                <a:effectLst/>
                <a:latin typeface="+mj-lt"/>
              </a:rPr>
              <a:t>Em có một chiếc bút chì. Bút chì nhỏ, thon dài, đầu bút nhọn, cuối bút có tẩy chì. Em thường dùng bút chì để vẽ. Chiếc bút chì đã cùng em vẽ nhiều bức tranh yêu thích vì thế chiếc bút chì rất quan trọng với em.</a:t>
            </a:r>
          </a:p>
          <a:p>
            <a:r>
              <a:rPr lang="vi-VN" sz="2700" b="0" i="0" dirty="0">
                <a:effectLst/>
                <a:latin typeface="+mj-lt"/>
              </a:rPr>
              <a:t>	M2: Chiếc bút mực là món quà bố tặng cho em. Vỏ bên ngoài của chiếc bút làm bằng nhựa. Nó có màu xanh dương, in hình một chú thỏ. Nắp bút có thể mở ra đóng vào rất tiện. Ngòi của chiếc bút có hình tam giác. Ruột bút bên trong làm bằng cao su. Chiếc bút đã giúp cho em viết chữ đẹp hơn. </a:t>
            </a:r>
          </a:p>
          <a:p>
            <a:r>
              <a:rPr lang="vi-VN" sz="2700" dirty="0">
                <a:latin typeface="+mj-lt"/>
              </a:rPr>
              <a:t>	M3: </a:t>
            </a:r>
            <a:r>
              <a:rPr lang="vi-VN" sz="2700" b="0" i="0" dirty="0">
                <a:effectLst/>
                <a:latin typeface="+mj-lt"/>
              </a:rPr>
              <a:t>Chiếc thước kẻ này mẹ đã mua cho em từ hồi lớp 1. Nó được làm từ nhựa cứng, màu hồng nhạt. Chiều dài của thước là 30cm. Còn chiều ngang là 5cm. Trên mặt thước có in những vạch kẻ màu đen chia theo đơn vị xăng-ti-mét. Nhờ có thước kẻ, việc học tập của em hiệu quả hơn rất nhiều.</a:t>
            </a:r>
          </a:p>
          <a:p>
            <a:r>
              <a:rPr lang="vi-VN" sz="2700" b="0" i="0" dirty="0">
                <a:effectLst/>
                <a:latin typeface="+mj-lt"/>
              </a:rPr>
              <a:t>	M4: Quyển vở của em có hình chữ nhật. Chiều dài 24cm, chiều rộng 15cm. Bìa quyển vở có in hình bức tranh các bạn học sinh đang chơi đá cầu dưới sân trường. Phía dưới cùng, góc phải là ô nhãn vở được in sẵn. Bên trong vở có kẻ các hàng ô ly. Ở bên trái các trang giấy có các đường kẻ đỏ làm lề vở. Các hàng ô ly được in đều nhau. Quyển vở rất có ích đối với em.</a:t>
            </a:r>
            <a:endParaRPr lang="vi-VN" sz="2700" dirty="0">
              <a:latin typeface="+mj-lt"/>
            </a:endParaRPr>
          </a:p>
        </p:txBody>
      </p:sp>
    </p:spTree>
    <p:extLst>
      <p:ext uri="{BB962C8B-B14F-4D97-AF65-F5344CB8AC3E}">
        <p14:creationId xmlns:p14="http://schemas.microsoft.com/office/powerpoint/2010/main" val="227816428"/>
      </p:ext>
    </p:extLst>
  </p:cSld>
  <p:clrMapOvr>
    <a:masterClrMapping/>
  </p:clrMapOvr>
  <mc:AlternateContent xmlns:mc="http://schemas.openxmlformats.org/markup-compatibility/2006">
    <mc:Choice xmlns:p14="http://schemas.microsoft.com/office/powerpoint/2010/main" Requires="p14">
      <p:transition spd="slow" p14:dur="1500">
        <p14:switc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2">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29273" y="1509477"/>
              <a:ext cx="1246030" cy="1004170"/>
            </a:xfrm>
            <a:prstGeom prst="rect">
              <a:avLst/>
            </a:prstGeom>
            <a:noFill/>
          </p:spPr>
          <p:txBody>
            <a:bodyPr wrap="square" rtlCol="0">
              <a:spAutoFit/>
            </a:bodyPr>
            <a:lstStyle/>
            <a:p>
              <a:pPr marL="0" lvl="1" defTabSz="1218582">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5 + 6</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extLst>
      <p:ext uri="{BB962C8B-B14F-4D97-AF65-F5344CB8AC3E}">
        <p14:creationId xmlns:p14="http://schemas.microsoft.com/office/powerpoint/2010/main" val="103425886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E1CB2C-377D-4C89-9F8A-58E2D854D619}"/>
              </a:ext>
            </a:extLst>
          </p:cNvPr>
          <p:cNvSpPr txBox="1"/>
          <p:nvPr/>
        </p:nvSpPr>
        <p:spPr>
          <a:xfrm>
            <a:off x="465296" y="842456"/>
            <a:ext cx="11590720" cy="1200329"/>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1. Cho </a:t>
            </a:r>
            <a:r>
              <a:rPr lang="en-US" sz="3600" b="1" dirty="0" err="1">
                <a:solidFill>
                  <a:prstClr val="black"/>
                </a:solidFill>
                <a:latin typeface="Times New Roman" panose="02020603050405020304" pitchFamily="18" charset="0"/>
                <a:cs typeface="Times New Roman" panose="02020603050405020304" pitchFamily="18" charset="0"/>
              </a:rPr>
              <a:t>biết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phiếu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dưới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bạn</a:t>
            </a:r>
            <a:r>
              <a:rPr lang="en-US" sz="3600" b="1" dirty="0">
                <a:solidFill>
                  <a:prstClr val="black"/>
                </a:solidFill>
                <a:latin typeface="Times New Roman" panose="02020603050405020304" pitchFamily="18" charset="0"/>
                <a:cs typeface="Times New Roman" panose="02020603050405020304" pitchFamily="18" charset="0"/>
              </a:rPr>
              <a:t> Nam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nội</a:t>
            </a:r>
            <a:r>
              <a:rPr lang="en-US" sz="3600" b="1" dirty="0">
                <a:solidFill>
                  <a:prstClr val="black"/>
                </a:solidFill>
                <a:latin typeface="Times New Roman" panose="02020603050405020304" pitchFamily="18" charset="0"/>
                <a:cs typeface="Times New Roman" panose="02020603050405020304" pitchFamily="18" charset="0"/>
              </a:rPr>
              <a:t> dung </a:t>
            </a:r>
            <a:r>
              <a:rPr lang="en-US" sz="3600" b="1" dirty="0" err="1">
                <a:solidFill>
                  <a:prstClr val="black"/>
                </a:solidFill>
                <a:latin typeface="Times New Roman" panose="02020603050405020304" pitchFamily="18" charset="0"/>
                <a:cs typeface="Times New Roman" panose="02020603050405020304" pitchFamily="18" charset="0"/>
              </a:rPr>
              <a:t>gì</a:t>
            </a:r>
            <a:r>
              <a:rPr lang="en-US" sz="3600" b="1" dirty="0">
                <a:solidFill>
                  <a:prstClr val="black"/>
                </a:solidFill>
                <a:latin typeface="Times New Roman" panose="02020603050405020304" pitchFamily="18" charset="0"/>
                <a:cs typeface="Times New Roman" panose="02020603050405020304" pitchFamily="18" charset="0"/>
              </a:rPr>
              <a:t>.</a:t>
            </a:r>
          </a:p>
        </p:txBody>
      </p:sp>
      <p:pic>
        <p:nvPicPr>
          <p:cNvPr id="17" name="Content Placeholder 4" descr="Graphical user interface, text, application, email&#10;&#10;Description automatically generated">
            <a:extLst>
              <a:ext uri="{FF2B5EF4-FFF2-40B4-BE49-F238E27FC236}">
                <a16:creationId xmlns:a16="http://schemas.microsoft.com/office/drawing/2014/main" id="{F8CCA1FB-23A3-44D8-9DE2-652668863CC9}"/>
              </a:ext>
            </a:extLst>
          </p:cNvPr>
          <p:cNvPicPr>
            <a:picLocks noGrp="1" noChangeAspect="1"/>
          </p:cNvPicPr>
          <p:nvPr>
            <p:ph idx="1"/>
          </p:nvPr>
        </p:nvPicPr>
        <p:blipFill rotWithShape="1">
          <a:blip r:embed="rId4"/>
          <a:srcRect l="16804" t="15443" r="11988"/>
          <a:stretch/>
        </p:blipFill>
        <p:spPr>
          <a:xfrm>
            <a:off x="633044" y="1983545"/>
            <a:ext cx="10114670" cy="4327043"/>
          </a:xfrm>
          <a:prstGeom prst="rect">
            <a:avLst/>
          </a:prstGeom>
        </p:spPr>
      </p:pic>
    </p:spTree>
    <p:extLst>
      <p:ext uri="{BB962C8B-B14F-4D97-AF65-F5344CB8AC3E}">
        <p14:creationId xmlns:p14="http://schemas.microsoft.com/office/powerpoint/2010/main" val="843731590"/>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E1CB2C-377D-4C89-9F8A-58E2D854D619}"/>
              </a:ext>
            </a:extLst>
          </p:cNvPr>
          <p:cNvSpPr txBox="1"/>
          <p:nvPr/>
        </p:nvSpPr>
        <p:spPr>
          <a:xfrm>
            <a:off x="465296" y="842456"/>
            <a:ext cx="11590720" cy="1200329"/>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2. </a:t>
            </a:r>
            <a:r>
              <a:rPr lang="en-US" sz="3600" b="1" dirty="0" err="1">
                <a:solidFill>
                  <a:prstClr val="black"/>
                </a:solidFill>
                <a:latin typeface="Times New Roman" panose="02020603050405020304" pitchFamily="18" charset="0"/>
                <a:cs typeface="Times New Roman" panose="02020603050405020304" pitchFamily="18" charset="0"/>
              </a:rPr>
              <a:t>Ghi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chép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thông</a:t>
            </a:r>
            <a:r>
              <a:rPr lang="en-US" sz="3600" b="1" dirty="0">
                <a:solidFill>
                  <a:prstClr val="black"/>
                </a:solidFill>
                <a:latin typeface="Times New Roman" panose="02020603050405020304" pitchFamily="18" charset="0"/>
                <a:cs typeface="Times New Roman" panose="02020603050405020304" pitchFamily="18" charset="0"/>
              </a:rPr>
              <a:t> tin </a:t>
            </a:r>
            <a:r>
              <a:rPr lang="en-US" sz="3600" b="1" dirty="0" err="1">
                <a:solidFill>
                  <a:prstClr val="black"/>
                </a:solidFill>
                <a:latin typeface="Times New Roman" panose="02020603050405020304" pitchFamily="18" charset="0"/>
                <a:cs typeface="Times New Roman" panose="02020603050405020304" pitchFamily="18" charset="0"/>
              </a:rPr>
              <a:t>về</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cuốn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em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phiếu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theo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mẫu</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86597" y="2293035"/>
            <a:ext cx="8482817" cy="3785652"/>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itchFamily="18" charset="0"/>
                <a:cs typeface="Times New Roman" pitchFamily="18" charset="0"/>
              </a:rPr>
              <a:t>PHIẾU ĐỌC SÁCH</a:t>
            </a:r>
          </a:p>
          <a:p>
            <a:pPr>
              <a:lnSpc>
                <a:spcPct val="150000"/>
              </a:lnSpc>
            </a:pPr>
            <a:r>
              <a:rPr lang="en-US" sz="3200" b="1" dirty="0" err="1">
                <a:solidFill>
                  <a:schemeClr val="accent2"/>
                </a:solidFill>
                <a:latin typeface="Times New Roman" pitchFamily="18" charset="0"/>
                <a:cs typeface="Times New Roman" pitchFamily="18" charset="0"/>
              </a:rPr>
              <a:t>Ngày</a:t>
            </a:r>
            <a:r>
              <a:rPr lang="en-US" sz="3200" b="1" dirty="0">
                <a:solidFill>
                  <a:schemeClr val="accent2"/>
                </a:solidFill>
                <a:latin typeface="Times New Roman" pitchFamily="18" charset="0"/>
                <a:cs typeface="Times New Roman" pitchFamily="18" charset="0"/>
              </a:rPr>
              <a:t>:</a:t>
            </a:r>
            <a:r>
              <a:rPr lang="en-US" sz="3200" dirty="0">
                <a:latin typeface="Times New Roman" pitchFamily="18" charset="0"/>
                <a:cs typeface="Times New Roman" pitchFamily="18" charset="0"/>
              </a:rPr>
              <a:t> (….</a:t>
            </a:r>
            <a:r>
              <a:rPr lang="en-US" sz="3200" dirty="0">
                <a:latin typeface="Times New Roman"/>
                <a:cs typeface="Times New Roman"/>
              </a:rPr>
              <a:t>)</a:t>
            </a:r>
          </a:p>
          <a:p>
            <a:pPr>
              <a:lnSpc>
                <a:spcPct val="150000"/>
              </a:lnSpc>
            </a:pPr>
            <a:r>
              <a:rPr lang="en-US" sz="3200" b="1" dirty="0" err="1">
                <a:latin typeface="Times New Roman"/>
                <a:cs typeface="Times New Roman"/>
              </a:rPr>
              <a:t>Tên</a:t>
            </a:r>
            <a:r>
              <a:rPr lang="en-US" sz="3200" b="1" dirty="0">
                <a:latin typeface="Times New Roman"/>
                <a:cs typeface="Times New Roman"/>
              </a:rPr>
              <a:t> </a:t>
            </a:r>
            <a:r>
              <a:rPr lang="en-US" sz="3200" b="1" dirty="0" err="1">
                <a:latin typeface="Times New Roman"/>
                <a:cs typeface="Times New Roman"/>
              </a:rPr>
              <a:t>sách</a:t>
            </a:r>
            <a:r>
              <a:rPr lang="en-US" sz="3200" b="1" dirty="0">
                <a:latin typeface="Times New Roman"/>
                <a:cs typeface="Times New Roman"/>
              </a:rPr>
              <a:t>: </a:t>
            </a:r>
            <a:r>
              <a:rPr lang="en-US" sz="3200" dirty="0">
                <a:latin typeface="Times New Roman"/>
                <a:cs typeface="Times New Roman"/>
              </a:rPr>
              <a:t>(….)</a:t>
            </a:r>
          </a:p>
          <a:p>
            <a:pPr>
              <a:lnSpc>
                <a:spcPct val="150000"/>
              </a:lnSpc>
            </a:pPr>
            <a:r>
              <a:rPr lang="en-US" sz="3200" b="1" dirty="0" err="1">
                <a:latin typeface="Times New Roman"/>
                <a:cs typeface="Times New Roman"/>
              </a:rPr>
              <a:t>Tên</a:t>
            </a:r>
            <a:r>
              <a:rPr lang="en-US" sz="3200" b="1" dirty="0">
                <a:latin typeface="Times New Roman"/>
                <a:cs typeface="Times New Roman"/>
              </a:rPr>
              <a:t> </a:t>
            </a:r>
            <a:r>
              <a:rPr lang="en-US" sz="3200" b="1" dirty="0" err="1">
                <a:latin typeface="Times New Roman"/>
                <a:cs typeface="Times New Roman"/>
              </a:rPr>
              <a:t>tác</a:t>
            </a:r>
            <a:r>
              <a:rPr lang="en-US" sz="3200" b="1" dirty="0">
                <a:latin typeface="Times New Roman"/>
                <a:cs typeface="Times New Roman"/>
              </a:rPr>
              <a:t> </a:t>
            </a:r>
            <a:r>
              <a:rPr lang="en-US" sz="3200" b="1" dirty="0" err="1">
                <a:latin typeface="Times New Roman"/>
                <a:cs typeface="Times New Roman"/>
              </a:rPr>
              <a:t>giả</a:t>
            </a:r>
            <a:r>
              <a:rPr lang="en-US" sz="3200" b="1" dirty="0">
                <a:latin typeface="Times New Roman"/>
                <a:cs typeface="Times New Roman"/>
              </a:rPr>
              <a:t>: </a:t>
            </a:r>
            <a:r>
              <a:rPr lang="en-US" sz="3200" dirty="0">
                <a:latin typeface="Times New Roman"/>
                <a:cs typeface="Times New Roman"/>
              </a:rPr>
              <a:t>(….)</a:t>
            </a:r>
          </a:p>
          <a:p>
            <a:pPr>
              <a:lnSpc>
                <a:spcPct val="150000"/>
              </a:lnSpc>
            </a:pPr>
            <a:r>
              <a:rPr lang="en-US" sz="3200" b="1" dirty="0" err="1">
                <a:solidFill>
                  <a:schemeClr val="accent2"/>
                </a:solidFill>
                <a:latin typeface="Times New Roman"/>
                <a:cs typeface="Times New Roman"/>
              </a:rPr>
              <a:t>Điều</a:t>
            </a:r>
            <a:r>
              <a:rPr lang="en-US" sz="3200" b="1" dirty="0">
                <a:solidFill>
                  <a:schemeClr val="accent2"/>
                </a:solidFill>
                <a:latin typeface="Times New Roman"/>
                <a:cs typeface="Times New Roman"/>
              </a:rPr>
              <a:t> </a:t>
            </a:r>
            <a:r>
              <a:rPr lang="en-US" sz="3200" b="1" dirty="0" err="1">
                <a:solidFill>
                  <a:schemeClr val="accent2"/>
                </a:solidFill>
                <a:latin typeface="Times New Roman"/>
                <a:cs typeface="Times New Roman"/>
              </a:rPr>
              <a:t>em</a:t>
            </a:r>
            <a:r>
              <a:rPr lang="en-US" sz="3200" b="1" dirty="0">
                <a:solidFill>
                  <a:schemeClr val="accent2"/>
                </a:solidFill>
                <a:latin typeface="Times New Roman"/>
                <a:cs typeface="Times New Roman"/>
              </a:rPr>
              <a:t> </a:t>
            </a:r>
            <a:r>
              <a:rPr lang="en-US" sz="3200" b="1" dirty="0" err="1">
                <a:solidFill>
                  <a:schemeClr val="accent2"/>
                </a:solidFill>
                <a:latin typeface="Times New Roman"/>
                <a:cs typeface="Times New Roman"/>
              </a:rPr>
              <a:t>thích</a:t>
            </a:r>
            <a:r>
              <a:rPr lang="en-US" sz="3200" b="1" dirty="0">
                <a:solidFill>
                  <a:schemeClr val="accent2"/>
                </a:solidFill>
                <a:latin typeface="Times New Roman"/>
                <a:cs typeface="Times New Roman"/>
              </a:rPr>
              <a:t> </a:t>
            </a:r>
            <a:r>
              <a:rPr lang="en-US" sz="3200" b="1" dirty="0" err="1">
                <a:solidFill>
                  <a:schemeClr val="accent2"/>
                </a:solidFill>
                <a:latin typeface="Times New Roman"/>
                <a:cs typeface="Times New Roman"/>
              </a:rPr>
              <a:t>nhất</a:t>
            </a:r>
            <a:r>
              <a:rPr lang="en-US" sz="3200" b="1" dirty="0">
                <a:solidFill>
                  <a:schemeClr val="accent2"/>
                </a:solidFill>
                <a:latin typeface="Times New Roman"/>
                <a:cs typeface="Times New Roman"/>
              </a:rPr>
              <a:t>: </a:t>
            </a:r>
            <a:r>
              <a:rPr lang="en-US" sz="3200" dirty="0">
                <a:latin typeface="Times New Roman"/>
                <a:cs typeface="Times New Roman"/>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24529932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4" name="cashreg.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BE1CB2C-377D-4C89-9F8A-58E2D854D619}"/>
              </a:ext>
            </a:extLst>
          </p:cNvPr>
          <p:cNvSpPr txBox="1"/>
          <p:nvPr/>
        </p:nvSpPr>
        <p:spPr>
          <a:xfrm>
            <a:off x="1013936" y="659571"/>
            <a:ext cx="11590720" cy="646331"/>
          </a:xfrm>
          <a:prstGeom prst="rect">
            <a:avLst/>
          </a:prstGeom>
          <a:noFill/>
        </p:spPr>
        <p:txBody>
          <a:bodyPr wrap="square" rtlCol="0">
            <a:spAutoFit/>
          </a:bodyPr>
          <a:lstStyle/>
          <a:p>
            <a:pPr defTabSz="914400"/>
            <a:r>
              <a:rPr lang="en-US" sz="3600" b="1" dirty="0">
                <a:solidFill>
                  <a:prstClr val="black"/>
                </a:solidFill>
                <a:latin typeface="Times New Roman" panose="02020603050405020304" pitchFamily="18" charset="0"/>
                <a:cs typeface="Times New Roman" panose="02020603050405020304" pitchFamily="18" charset="0"/>
              </a:rPr>
              <a:t>3. </a:t>
            </a:r>
            <a:r>
              <a:rPr lang="en-US" sz="3600" b="1" dirty="0" err="1">
                <a:latin typeface="Times New Roman" pitchFamily="18" charset="0"/>
                <a:ea typeface="Arial-Rounded" panose="020B0500000000000000" pitchFamily="34" charset="0"/>
                <a:cs typeface="Times New Roman" pitchFamily="18" charset="0"/>
              </a:rPr>
              <a:t>Nói</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về</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điều</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em</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thích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nhất</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trong</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cuốn</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sách</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đã</a:t>
            </a:r>
            <a:r>
              <a:rPr lang="en-US" sz="3600" b="1" dirty="0">
                <a:latin typeface="Times New Roman" pitchFamily="18" charset="0"/>
                <a:ea typeface="Arial-Rounded" panose="020B0500000000000000" pitchFamily="34" charset="0"/>
                <a:cs typeface="Times New Roman" pitchFamily="18" charset="0"/>
              </a:rPr>
              <a:t> </a:t>
            </a:r>
            <a:r>
              <a:rPr lang="en-US" sz="3600" b="1" dirty="0" err="1">
                <a:latin typeface="Times New Roman" pitchFamily="18" charset="0"/>
                <a:ea typeface="Arial-Rounded" panose="020B0500000000000000" pitchFamily="34" charset="0"/>
                <a:cs typeface="Times New Roman" pitchFamily="18" charset="0"/>
              </a:rPr>
              <a:t>đọc</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E91981B-166C-4564-A4FB-D552DE3F79B1}"/>
              </a:ext>
            </a:extLst>
          </p:cNvPr>
          <p:cNvPicPr>
            <a:picLocks noChangeAspect="1"/>
          </p:cNvPicPr>
          <p:nvPr/>
        </p:nvPicPr>
        <p:blipFill>
          <a:blip r:embed="rId4"/>
          <a:stretch>
            <a:fillRect/>
          </a:stretch>
        </p:blipFill>
        <p:spPr>
          <a:xfrm>
            <a:off x="1013936" y="1533378"/>
            <a:ext cx="9832255" cy="4797084"/>
          </a:xfrm>
          <a:prstGeom prst="rect">
            <a:avLst/>
          </a:prstGeom>
        </p:spPr>
      </p:pic>
    </p:spTree>
    <p:extLst>
      <p:ext uri="{BB962C8B-B14F-4D97-AF65-F5344CB8AC3E}">
        <p14:creationId xmlns:p14="http://schemas.microsoft.com/office/powerpoint/2010/main" val="3900841749"/>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shreg.wav"/>
          </p:stSnd>
        </p:sndAc>
      </p:transition>
    </mc:Choice>
    <mc:Fallback xmlns="">
      <p:transition spd="slow">
        <p:checker/>
        <p:sndAc>
          <p:stSnd>
            <p:snd r:embed="rId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157631420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402"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14" y="1401451"/>
            <a:ext cx="611251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82">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194876" y="1556684"/>
              <a:ext cx="1391786" cy="1004170"/>
            </a:xfrm>
            <a:prstGeom prst="rect">
              <a:avLst/>
            </a:prstGeom>
            <a:noFill/>
          </p:spPr>
          <p:txBody>
            <a:bodyPr wrap="square" rtlCol="0">
              <a:spAutoFit/>
            </a:bodyPr>
            <a:lstStyle/>
            <a:p>
              <a:pPr marL="0" lvl="1" algn="ctr" defTabSz="1218582">
                <a:defRPr/>
              </a:pPr>
              <a:r>
                <a:rPr lang="en-US" altLang="zh-CN" sz="81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100" spc="300" dirty="0">
                  <a:solidFill>
                    <a:srgbClr val="FFFFFF"/>
                  </a:solidFill>
                  <a:latin typeface="Arial Rounded MT Bold" panose="020F0704030504030204" charset="0"/>
                  <a:ea typeface="Microsoft YaHei" panose="020B0503020204020204" charset="-122"/>
                  <a:cs typeface="Arial Rounded MT Bold" panose="020F0704030504030204" charset="0"/>
                </a:rPr>
                <a:t> 1 + 2</a:t>
              </a:r>
              <a:endParaRPr lang="zh-CN" altLang="en-US" sz="81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48"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TextBox 9">
            <a:extLst>
              <a:ext uri="{FF2B5EF4-FFF2-40B4-BE49-F238E27FC236}">
                <a16:creationId xmlns:a16="http://schemas.microsoft.com/office/drawing/2014/main" id="{5F50F907-C6BA-4380-9188-2A5EA79C8B5D}"/>
              </a:ext>
            </a:extLst>
          </p:cNvPr>
          <p:cNvSpPr txBox="1"/>
          <p:nvPr/>
        </p:nvSpPr>
        <p:spPr>
          <a:xfrm>
            <a:off x="-400" y="232631"/>
            <a:ext cx="11948391" cy="707846"/>
          </a:xfrm>
          <a:prstGeom prst="rect">
            <a:avLst/>
          </a:prstGeom>
          <a:noFill/>
        </p:spPr>
        <p:txBody>
          <a:bodyPr wrap="square" lIns="91330" tIns="45700" rIns="91330" bIns="45700" rtlCol="0">
            <a:spAutoFit/>
          </a:bodyPr>
          <a:lstStyle/>
          <a:p>
            <a:pPr algn="ctr">
              <a:defRPr/>
            </a:pPr>
            <a:r>
              <a:rPr lang="en-US" sz="4000" b="1" u="sng" dirty="0" err="1">
                <a:solidFill>
                  <a:srgbClr val="FF0000"/>
                </a:solidFill>
                <a:latin typeface="Times New Roman" panose="02020603050405020304" pitchFamily="18" charset="0"/>
                <a:cs typeface="Times New Roman" panose="02020603050405020304" pitchFamily="18" charset="0"/>
              </a:rPr>
              <a:t>Bài</a:t>
            </a:r>
            <a:r>
              <a:rPr lang="en-US" sz="4000" b="1" u="sng" dirty="0">
                <a:solidFill>
                  <a:srgbClr val="FF0000"/>
                </a:solidFill>
                <a:latin typeface="Times New Roman" panose="02020603050405020304" pitchFamily="18" charset="0"/>
                <a:cs typeface="Times New Roman" panose="02020603050405020304" pitchFamily="18" charset="0"/>
              </a:rPr>
              <a:t> 16</a:t>
            </a:r>
            <a:r>
              <a:rPr lang="en-US" sz="4000" b="1" dirty="0">
                <a:solidFill>
                  <a:srgbClr val="FF0000"/>
                </a:solidFill>
                <a:latin typeface="Times New Roman" panose="02020603050405020304" pitchFamily="18" charset="0"/>
                <a:cs typeface="Times New Roman" panose="02020603050405020304" pitchFamily="18" charset="0"/>
              </a:rPr>
              <a:t>: KHI TRANG SÁCH MỞ RA</a:t>
            </a:r>
          </a:p>
        </p:txBody>
      </p:sp>
    </p:spTree>
    <p:extLst>
      <p:ext uri="{BB962C8B-B14F-4D97-AF65-F5344CB8AC3E}">
        <p14:creationId xmlns:p14="http://schemas.microsoft.com/office/powerpoint/2010/main" val="42436752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9" y="194994"/>
            <a:ext cx="12191999" cy="1378632"/>
          </a:xfrm>
          <a:prstGeom prst="rect">
            <a:avLst/>
          </a:prstGeom>
        </p:spPr>
      </p:pic>
      <p:pic>
        <p:nvPicPr>
          <p:cNvPr id="6" name="Picture 5">
            <a:extLst>
              <a:ext uri="{FF2B5EF4-FFF2-40B4-BE49-F238E27FC236}">
                <a16:creationId xmlns:a16="http://schemas.microsoft.com/office/drawing/2014/main" id="{CD83E1AD-F17B-41A2-940E-0F9DD944785C}"/>
              </a:ext>
            </a:extLst>
          </p:cNvPr>
          <p:cNvPicPr>
            <a:picLocks noChangeAspect="1"/>
          </p:cNvPicPr>
          <p:nvPr/>
        </p:nvPicPr>
        <p:blipFill>
          <a:blip r:embed="rId4"/>
          <a:stretch>
            <a:fillRect/>
          </a:stretch>
        </p:blipFill>
        <p:spPr>
          <a:xfrm>
            <a:off x="1772529" y="1826850"/>
            <a:ext cx="8510954" cy="4334799"/>
          </a:xfrm>
          <a:prstGeom prst="rect">
            <a:avLst/>
          </a:prstGeom>
        </p:spPr>
      </p:pic>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a:stretch>
            <a:fillRect/>
          </a:stretch>
        </p:blipFill>
        <p:spPr>
          <a:xfrm>
            <a:off x="2493647" y="112544"/>
            <a:ext cx="9506095" cy="6583678"/>
          </a:xfrm>
          <a:prstGeom prst="rect">
            <a:avLst/>
          </a:prstGeom>
        </p:spPr>
      </p:pic>
      <p:sp>
        <p:nvSpPr>
          <p:cNvPr id="5" name="Cloud 4">
            <a:extLst>
              <a:ext uri="{FF2B5EF4-FFF2-40B4-BE49-F238E27FC236}">
                <a16:creationId xmlns:a16="http://schemas.microsoft.com/office/drawing/2014/main" id="{7F2DD74A-687C-4B04-BE56-A2D14DBC334C}"/>
              </a:ext>
            </a:extLst>
          </p:cNvPr>
          <p:cNvSpPr/>
          <p:nvPr/>
        </p:nvSpPr>
        <p:spPr>
          <a:xfrm>
            <a:off x="90383" y="457201"/>
            <a:ext cx="2582484" cy="1143000"/>
          </a:xfrm>
          <a:prstGeom prst="cloud">
            <a:avLst/>
          </a:prstGeom>
        </p:spPr>
        <p:style>
          <a:lnRef idx="1">
            <a:schemeClr val="accent2"/>
          </a:lnRef>
          <a:fillRef idx="2">
            <a:schemeClr val="accent2"/>
          </a:fillRef>
          <a:effectRef idx="1">
            <a:schemeClr val="accent2"/>
          </a:effectRef>
          <a:fontRef idx="minor">
            <a:schemeClr val="dk1"/>
          </a:fontRef>
        </p:style>
        <p:txBody>
          <a:bodyPr lIns="91395" tIns="45700" rIns="91395" bIns="45700" rtlCol="0" anchor="ctr"/>
          <a:lstStyle/>
          <a:p>
            <a:pPr algn="ctr"/>
            <a:r>
              <a:rPr lang="en-US" sz="3200" dirty="0" err="1">
                <a:latin typeface="Times New Roman" pitchFamily="18" charset="0"/>
                <a:ea typeface="Arial-Rounded" panose="020B0500000000000000" pitchFamily="34" charset="0"/>
                <a:cs typeface="Times New Roman" pitchFamily="18" charset="0"/>
              </a:rPr>
              <a:t>Đọc</a:t>
            </a:r>
            <a:r>
              <a:rPr lang="en-US" sz="3200" dirty="0">
                <a:latin typeface="Times New Roman" pitchFamily="18" charset="0"/>
                <a:ea typeface="Arial-Rounded" panose="020B0500000000000000" pitchFamily="34" charset="0"/>
                <a:cs typeface="Times New Roman" pitchFamily="18" charset="0"/>
              </a:rPr>
              <a:t> </a:t>
            </a:r>
            <a:r>
              <a:rPr lang="en-US" sz="3200" dirty="0" err="1">
                <a:latin typeface="Times New Roman" pitchFamily="18" charset="0"/>
                <a:ea typeface="Arial-Rounded" panose="020B0500000000000000" pitchFamily="34" charset="0"/>
                <a:cs typeface="Times New Roman" pitchFamily="18" charset="0"/>
              </a:rPr>
              <a:t>mẫu</a:t>
            </a:r>
            <a:endParaRPr lang="en-US" sz="3200" dirty="0">
              <a:latin typeface="Times New Roman" pitchFamily="18" charset="0"/>
              <a:ea typeface="Arial-Rounded" panose="020B0500000000000000" pitchFamily="34" charset="0"/>
              <a:cs typeface="Times New Roman" pitchFamily="18" charset="0"/>
            </a:endParaRPr>
          </a:p>
        </p:txBody>
      </p:sp>
      <p:grpSp>
        <p:nvGrpSpPr>
          <p:cNvPr id="8" name="Group 7"/>
          <p:cNvGrpSpPr/>
          <p:nvPr/>
        </p:nvGrpSpPr>
        <p:grpSpPr>
          <a:xfrm>
            <a:off x="0" y="7"/>
            <a:ext cx="12192000" cy="6797339"/>
            <a:chOff x="0" y="0"/>
            <a:chExt cx="9144000" cy="5132867"/>
          </a:xfrm>
        </p:grpSpPr>
        <p:cxnSp>
          <p:nvCxnSpPr>
            <p:cNvPr id="9" name="Straight Connector 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647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11B91D-7E4B-4291-A7F6-A408599A28C9}"/>
              </a:ext>
            </a:extLst>
          </p:cNvPr>
          <p:cNvPicPr>
            <a:picLocks noChangeAspect="1"/>
          </p:cNvPicPr>
          <p:nvPr/>
        </p:nvPicPr>
        <p:blipFill>
          <a:blip r:embed="rId3"/>
          <a:stretch>
            <a:fillRect/>
          </a:stretch>
        </p:blipFill>
        <p:spPr>
          <a:xfrm>
            <a:off x="313105" y="122977"/>
            <a:ext cx="9464207" cy="6573249"/>
          </a:xfrm>
          <a:prstGeom prst="rect">
            <a:avLst/>
          </a:prstGeom>
        </p:spPr>
      </p:pic>
      <p:pic>
        <p:nvPicPr>
          <p:cNvPr id="6" name="Picture 3">
            <a:extLst>
              <a:ext uri="{FF2B5EF4-FFF2-40B4-BE49-F238E27FC236}">
                <a16:creationId xmlns:a16="http://schemas.microsoft.com/office/drawing/2014/main" id="{324DA150-F216-4426-9929-CA50616C7C7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19896" y="1752087"/>
            <a:ext cx="631861" cy="295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01EAA250-9FB3-41BF-BE75-CC4AE62FF56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2034" y="4725934"/>
            <a:ext cx="631861" cy="185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B317A59-2C14-466D-A15A-ADEEACE5065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9246" y="1859423"/>
            <a:ext cx="631861" cy="211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B543BCD-E78D-4712-B4E5-6F90DE0AC2D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0228" y="3890744"/>
            <a:ext cx="631861" cy="211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DF0A51C1-FC09-47FD-85F0-A0BE0E03AD59}"/>
              </a:ext>
            </a:extLst>
          </p:cNvPr>
          <p:cNvSpPr/>
          <p:nvPr/>
        </p:nvSpPr>
        <p:spPr>
          <a:xfrm>
            <a:off x="1389716" y="2227103"/>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1" name="Oval 10">
            <a:extLst>
              <a:ext uri="{FF2B5EF4-FFF2-40B4-BE49-F238E27FC236}">
                <a16:creationId xmlns:a16="http://schemas.microsoft.com/office/drawing/2014/main" id="{B8AEDDF2-FB87-4F01-AFDA-DC9324B494EF}"/>
              </a:ext>
            </a:extLst>
          </p:cNvPr>
          <p:cNvSpPr/>
          <p:nvPr/>
        </p:nvSpPr>
        <p:spPr>
          <a:xfrm>
            <a:off x="1500101" y="4829797"/>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2" name="Oval 11">
            <a:extLst>
              <a:ext uri="{FF2B5EF4-FFF2-40B4-BE49-F238E27FC236}">
                <a16:creationId xmlns:a16="http://schemas.microsoft.com/office/drawing/2014/main" id="{65FD2C7D-DD4E-4EF0-B42C-510EC6E1C958}"/>
              </a:ext>
            </a:extLst>
          </p:cNvPr>
          <p:cNvSpPr/>
          <p:nvPr/>
        </p:nvSpPr>
        <p:spPr>
          <a:xfrm>
            <a:off x="4828132" y="2420567"/>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3" name="Oval 12">
            <a:extLst>
              <a:ext uri="{FF2B5EF4-FFF2-40B4-BE49-F238E27FC236}">
                <a16:creationId xmlns:a16="http://schemas.microsoft.com/office/drawing/2014/main" id="{75B37630-25CA-4742-8686-1776A54B791F}"/>
              </a:ext>
            </a:extLst>
          </p:cNvPr>
          <p:cNvSpPr/>
          <p:nvPr/>
        </p:nvSpPr>
        <p:spPr>
          <a:xfrm>
            <a:off x="4873670" y="4332645"/>
            <a:ext cx="557830" cy="47163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395" tIns="45700" rIns="91395" bIns="45700"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4</a:t>
            </a:r>
          </a:p>
        </p:txBody>
      </p:sp>
      <p:grpSp>
        <p:nvGrpSpPr>
          <p:cNvPr id="14" name="Group 13">
            <a:extLst>
              <a:ext uri="{FF2B5EF4-FFF2-40B4-BE49-F238E27FC236}">
                <a16:creationId xmlns:a16="http://schemas.microsoft.com/office/drawing/2014/main" id="{FEF7950A-6128-4238-A7FD-94E1CC3E91BA}"/>
              </a:ext>
            </a:extLst>
          </p:cNvPr>
          <p:cNvGrpSpPr/>
          <p:nvPr/>
        </p:nvGrpSpPr>
        <p:grpSpPr>
          <a:xfrm>
            <a:off x="8140648" y="146578"/>
            <a:ext cx="4051367" cy="726868"/>
            <a:chOff x="708943" y="6033135"/>
            <a:chExt cx="5825836" cy="726868"/>
          </a:xfrm>
        </p:grpSpPr>
        <p:sp>
          <p:nvSpPr>
            <p:cNvPr id="15" name="TextBox 19">
              <a:extLst>
                <a:ext uri="{FF2B5EF4-FFF2-40B4-BE49-F238E27FC236}">
                  <a16:creationId xmlns:a16="http://schemas.microsoft.com/office/drawing/2014/main" id="{AD74FC25-FEE5-4DE3-BB59-A9BDB4A83DB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16" name="TextBox 20">
              <a:extLst>
                <a:ext uri="{FF2B5EF4-FFF2-40B4-BE49-F238E27FC236}">
                  <a16:creationId xmlns:a16="http://schemas.microsoft.com/office/drawing/2014/main" id="{DCA87557-DC4C-49CB-8F09-49014CFDDC46}"/>
                </a:ext>
              </a:extLst>
            </p:cNvPr>
            <p:cNvSpPr txBox="1"/>
            <p:nvPr/>
          </p:nvSpPr>
          <p:spPr>
            <a:xfrm>
              <a:off x="1016462" y="6033135"/>
              <a:ext cx="5167386" cy="584775"/>
            </a:xfrm>
            <a:prstGeom prst="rect">
              <a:avLst/>
            </a:prstGeom>
            <a:noFill/>
          </p:spPr>
          <p:txBody>
            <a:bodyPr wrap="square">
              <a:spAutoFit/>
            </a:bodyPr>
            <a:lstStyle/>
            <a:p>
              <a:pPr algn="ctr"/>
              <a:r>
                <a:rPr lang="en-US" sz="3200" b="1" dirty="0" err="1">
                  <a:latin typeface="Times New Roman" pitchFamily="18" charset="0"/>
                  <a:ea typeface="Arial-Rounded" panose="020B0500000000000000" charset="0"/>
                  <a:cs typeface="Times New Roman" pitchFamily="18" charset="0"/>
                </a:rPr>
                <a:t>Đọc</a:t>
              </a:r>
              <a:r>
                <a:rPr lang="en-US" sz="3200" b="1" dirty="0">
                  <a:latin typeface="Times New Roman" pitchFamily="18" charset="0"/>
                  <a:ea typeface="Arial-Rounded" panose="020B0500000000000000" charset="0"/>
                  <a:cs typeface="Times New Roman" pitchFamily="18" charset="0"/>
                </a:rPr>
                <a:t> </a:t>
              </a:r>
              <a:r>
                <a:rPr lang="en-US" sz="3200" b="1" dirty="0" err="1">
                  <a:latin typeface="Times New Roman" pitchFamily="18" charset="0"/>
                  <a:ea typeface="Arial-Rounded" panose="020B0500000000000000" charset="0"/>
                  <a:cs typeface="Times New Roman" pitchFamily="18" charset="0"/>
                </a:rPr>
                <a:t>nối</a:t>
              </a:r>
              <a:r>
                <a:rPr lang="en-US" sz="3200" b="1" dirty="0">
                  <a:latin typeface="Times New Roman" pitchFamily="18" charset="0"/>
                  <a:ea typeface="Arial-Rounded" panose="020B0500000000000000" charset="0"/>
                  <a:cs typeface="Times New Roman" pitchFamily="18" charset="0"/>
                </a:rPr>
                <a:t> </a:t>
              </a:r>
              <a:r>
                <a:rPr lang="en-US" sz="3200" b="1" dirty="0" err="1">
                  <a:latin typeface="Times New Roman" pitchFamily="18" charset="0"/>
                  <a:ea typeface="Arial-Rounded" panose="020B0500000000000000" charset="0"/>
                  <a:cs typeface="Times New Roman" pitchFamily="18" charset="0"/>
                </a:rPr>
                <a:t>tiếp</a:t>
              </a:r>
              <a:r>
                <a:rPr lang="en-US" sz="3200" b="1" dirty="0">
                  <a:latin typeface="Times New Roman" pitchFamily="18" charset="0"/>
                  <a:ea typeface="Arial-Rounded" panose="020B0500000000000000" charset="0"/>
                  <a:cs typeface="Times New Roman" pitchFamily="18" charset="0"/>
                </a:rPr>
                <a:t> </a:t>
              </a:r>
              <a:r>
                <a:rPr lang="en-US" sz="3200" b="1" dirty="0" err="1">
                  <a:latin typeface="Times New Roman" pitchFamily="18" charset="0"/>
                  <a:ea typeface="Arial-Rounded" panose="020B0500000000000000" charset="0"/>
                  <a:cs typeface="Times New Roman" pitchFamily="18" charset="0"/>
                </a:rPr>
                <a:t>đoạn</a:t>
              </a:r>
              <a:endParaRPr lang="en-US" sz="3200" b="1" dirty="0">
                <a:latin typeface="Times New Roman" pitchFamily="18" charset="0"/>
                <a:ea typeface="Arial-Rounded" panose="020B0500000000000000" charset="0"/>
                <a:cs typeface="Times New Roman" pitchFamily="18" charset="0"/>
              </a:endParaRPr>
            </a:p>
          </p:txBody>
        </p:sp>
      </p:grpSp>
      <p:grpSp>
        <p:nvGrpSpPr>
          <p:cNvPr id="18" name="Group 17"/>
          <p:cNvGrpSpPr/>
          <p:nvPr/>
        </p:nvGrpSpPr>
        <p:grpSpPr>
          <a:xfrm>
            <a:off x="0" y="7"/>
            <a:ext cx="12192000" cy="6797339"/>
            <a:chOff x="0" y="0"/>
            <a:chExt cx="9144000" cy="5132867"/>
          </a:xfrm>
        </p:grpSpPr>
        <p:cxnSp>
          <p:nvCxnSpPr>
            <p:cNvPr id="19" name="Straight Connector 1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99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1+#ppt_w/2"/>
                                          </p:val>
                                        </p:tav>
                                        <p:tav tm="100000">
                                          <p:val>
                                            <p:strVal val="#ppt_x"/>
                                          </p:val>
                                        </p:tav>
                                      </p:tavLst>
                                    </p:anim>
                                    <p:anim calcmode="lin" valueType="num">
                                      <p:cBhvr additive="base">
                                        <p:cTn id="5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
            <a:ext cx="12192000" cy="679733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709415"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25" y="86659"/>
            <a:ext cx="2953865" cy="3155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5929" y="1967878"/>
            <a:ext cx="1237676" cy="861710"/>
          </a:xfrm>
          <a:prstGeom prst="rect">
            <a:avLst/>
          </a:prstGeom>
        </p:spPr>
        <p:style>
          <a:lnRef idx="1">
            <a:schemeClr val="accent2"/>
          </a:lnRef>
          <a:fillRef idx="2">
            <a:schemeClr val="accent2"/>
          </a:fillRef>
          <a:effectRef idx="1">
            <a:schemeClr val="accent2"/>
          </a:effectRef>
          <a:fontRef idx="minor">
            <a:schemeClr val="dk1"/>
          </a:fontRef>
        </p:style>
        <p:txBody>
          <a:bodyPr wrap="square" lIns="121858" tIns="60928" rIns="121858" bIns="60928" rtlCol="0">
            <a:spAutoFit/>
          </a:bodyPr>
          <a:lstStyle/>
          <a:p>
            <a:pPr algn="ctr" defTabSz="913209"/>
            <a:r>
              <a:rPr lang="en-US" sz="2400" dirty="0" err="1">
                <a:solidFill>
                  <a:prstClr val="black"/>
                </a:solidFill>
              </a:rPr>
              <a:t>Giải</a:t>
            </a:r>
            <a:r>
              <a:rPr lang="en-US" sz="2400" dirty="0">
                <a:solidFill>
                  <a:prstClr val="black"/>
                </a:solidFill>
              </a:rPr>
              <a:t> </a:t>
            </a:r>
            <a:r>
              <a:rPr lang="en-US" sz="2400" dirty="0" err="1">
                <a:solidFill>
                  <a:prstClr val="black"/>
                </a:solidFill>
              </a:rPr>
              <a:t>nghĩa</a:t>
            </a:r>
            <a:endParaRPr lang="en-US" sz="2400" dirty="0">
              <a:solidFill>
                <a:prstClr val="black"/>
              </a:solidFill>
            </a:endParaRPr>
          </a:p>
        </p:txBody>
      </p:sp>
      <p:sp>
        <p:nvSpPr>
          <p:cNvPr id="5" name="Oval 4"/>
          <p:cNvSpPr/>
          <p:nvPr/>
        </p:nvSpPr>
        <p:spPr>
          <a:xfrm>
            <a:off x="3373821" y="710089"/>
            <a:ext cx="565763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209"/>
            <a:endParaRPr lang="en-US">
              <a:solidFill>
                <a:prstClr val="white"/>
              </a:solidFill>
            </a:endParaRPr>
          </a:p>
        </p:txBody>
      </p:sp>
      <p:sp>
        <p:nvSpPr>
          <p:cNvPr id="8" name="TextBox 7"/>
          <p:cNvSpPr txBox="1"/>
          <p:nvPr/>
        </p:nvSpPr>
        <p:spPr>
          <a:xfrm>
            <a:off x="4006771" y="1070938"/>
            <a:ext cx="4737281" cy="677044"/>
          </a:xfrm>
          <a:prstGeom prst="rect">
            <a:avLst/>
          </a:prstGeom>
          <a:noFill/>
        </p:spPr>
        <p:txBody>
          <a:bodyPr wrap="square" lIns="121858" tIns="60928" rIns="121858" bIns="60928" rtlCol="0">
            <a:spAutoFit/>
          </a:bodyPr>
          <a:lstStyle/>
          <a:p>
            <a:pPr defTabSz="913209"/>
            <a:r>
              <a:rPr lang="nl-NL" sz="3600" dirty="0">
                <a:solidFill>
                  <a:srgbClr val="FF0000"/>
                </a:solidFill>
                <a:latin typeface="Times New Roman" pitchFamily="18" charset="0"/>
                <a:cs typeface="Times New Roman" pitchFamily="18" charset="0"/>
              </a:rPr>
              <a:t>cỏ dại</a:t>
            </a:r>
            <a:r>
              <a:rPr lang="nl-NL" sz="3600" dirty="0">
                <a:solidFill>
                  <a:prstClr val="black"/>
                </a:solidFill>
                <a:latin typeface="Times New Roman" pitchFamily="18" charset="0"/>
                <a:cs typeface="Times New Roman" pitchFamily="18" charset="0"/>
              </a:rPr>
              <a:t>: cỏ mọc tự nhiên</a:t>
            </a:r>
            <a:endParaRPr lang="en-US" sz="3600" dirty="0">
              <a:solidFill>
                <a:prstClr val="black"/>
              </a:solidFill>
              <a:latin typeface="Times New Roman" pitchFamily="18" charset="0"/>
              <a:cs typeface="Times New Roman" pitchFamily="18" charset="0"/>
            </a:endParaRPr>
          </a:p>
        </p:txBody>
      </p:sp>
      <p:sp>
        <p:nvSpPr>
          <p:cNvPr id="15" name="Oval 14"/>
          <p:cNvSpPr/>
          <p:nvPr/>
        </p:nvSpPr>
        <p:spPr>
          <a:xfrm>
            <a:off x="3489709" y="3242186"/>
            <a:ext cx="5133797"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858" tIns="60928" rIns="121858" bIns="60928" rtlCol="0" anchor="ctr"/>
          <a:lstStyle/>
          <a:p>
            <a:pPr algn="ctr" defTabSz="913209"/>
            <a:endParaRPr lang="en-US">
              <a:solidFill>
                <a:prstClr val="white"/>
              </a:solidFill>
            </a:endParaRPr>
          </a:p>
        </p:txBody>
      </p:sp>
      <p:sp>
        <p:nvSpPr>
          <p:cNvPr id="16" name="TextBox 15"/>
          <p:cNvSpPr txBox="1"/>
          <p:nvPr/>
        </p:nvSpPr>
        <p:spPr>
          <a:xfrm>
            <a:off x="4189647" y="3687558"/>
            <a:ext cx="3871153" cy="677044"/>
          </a:xfrm>
          <a:prstGeom prst="rect">
            <a:avLst/>
          </a:prstGeom>
          <a:noFill/>
        </p:spPr>
        <p:txBody>
          <a:bodyPr wrap="square" lIns="121858" tIns="60928" rIns="121858" bIns="60928" rtlCol="0">
            <a:spAutoFit/>
          </a:bodyPr>
          <a:lstStyle/>
          <a:p>
            <a:pPr defTabSz="913209"/>
            <a:r>
              <a:rPr lang="nl-NL" sz="3600" dirty="0">
                <a:solidFill>
                  <a:srgbClr val="FF0000"/>
                </a:solidFill>
                <a:latin typeface="Times New Roman" pitchFamily="18" charset="0"/>
                <a:cs typeface="Times New Roman" pitchFamily="18" charset="0"/>
              </a:rPr>
              <a:t>thứ đến</a:t>
            </a:r>
            <a:r>
              <a:rPr lang="nl-NL" sz="3600" dirty="0">
                <a:solidFill>
                  <a:prstClr val="black"/>
                </a:solidFill>
                <a:latin typeface="Times New Roman" pitchFamily="18" charset="0"/>
                <a:cs typeface="Times New Roman" pitchFamily="18" charset="0"/>
              </a:rPr>
              <a:t>: sau đó </a:t>
            </a:r>
            <a:endParaRPr lang="en-US" sz="3600" dirty="0">
              <a:solidFill>
                <a:prstClr val="black"/>
              </a:solidFill>
              <a:latin typeface="Times New Roman" pitchFamily="18" charset="0"/>
              <a:cs typeface="Times New Roman" pitchFamily="18" charset="0"/>
            </a:endParaRPr>
          </a:p>
        </p:txBody>
      </p:sp>
      <p:pic>
        <p:nvPicPr>
          <p:cNvPr id="1030" name="Picture 6"/>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8381180" y="43412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2774489" y="3548048"/>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36305" y="4796328"/>
            <a:ext cx="1480139" cy="1971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453476"/>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hammer.wav"/>
          </p:stSnd>
        </p:sndAc>
      </p:transition>
    </mc:Choice>
    <mc:Fallback xmlns="">
      <p:transition spd="slow">
        <p:dissolve/>
        <p:sndAc>
          <p:stSnd>
            <p:snd r:embed="rId17"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30" y="2854207"/>
            <a:ext cx="147637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13"/>
            <a:ext cx="12192000" cy="6858001"/>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3"/>
            <a:ext cx="5768772" cy="2131188"/>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sp>
          <p:nvSpPr>
            <p:cNvPr id="13" name="TextBox 12"/>
            <p:cNvSpPr txBox="1"/>
            <p:nvPr/>
          </p:nvSpPr>
          <p:spPr>
            <a:xfrm>
              <a:off x="2988751" y="2040601"/>
              <a:ext cx="3055259" cy="669414"/>
            </a:xfrm>
            <a:prstGeom prst="rect">
              <a:avLst/>
            </a:prstGeom>
            <a:grpFill/>
          </p:spPr>
          <p:txBody>
            <a:bodyPr wrap="none" rtlCol="0">
              <a:spAutoFit/>
            </a:bodyPr>
            <a:lstStyle/>
            <a:p>
              <a:pPr defTabSz="913209"/>
              <a:r>
                <a:rPr lang="en-US" sz="5200" b="1">
                  <a:solidFill>
                    <a:srgbClr val="0418AC"/>
                  </a:solidFill>
                </a:rPr>
                <a:t>Trả lời câu hỏi</a:t>
              </a:r>
            </a:p>
          </p:txBody>
        </p:sp>
      </p:grpSp>
      <p:grpSp>
        <p:nvGrpSpPr>
          <p:cNvPr id="9" name="Group 8"/>
          <p:cNvGrpSpPr/>
          <p:nvPr/>
        </p:nvGrpSpPr>
        <p:grpSpPr>
          <a:xfrm>
            <a:off x="2417287" y="2375992"/>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09"/>
              <a:endParaRPr lang="en-US">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73" y="4007799"/>
            <a:ext cx="2111696"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916525" y="3793325"/>
            <a:ext cx="3275483" cy="306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535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819</TotalTime>
  <Words>1152</Words>
  <Application>Microsoft Office PowerPoint</Application>
  <PresentationFormat>Widescreen</PresentationFormat>
  <Paragraphs>149</Paragraphs>
  <Slides>38</Slides>
  <Notes>19</Notes>
  <HiddenSlides>0</HiddenSlides>
  <MMClips>1</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38</vt:i4>
      </vt:variant>
    </vt:vector>
  </HeadingPairs>
  <TitlesOfParts>
    <vt:vector size="63" baseType="lpstr">
      <vt:lpstr>Microsoft YaHei</vt:lpstr>
      <vt:lpstr>.VnAvant</vt:lpstr>
      <vt:lpstr>.VnTime</vt:lpstr>
      <vt:lpstr>Arial</vt:lpstr>
      <vt:lpstr>Arial Rounded MT Bold</vt:lpstr>
      <vt:lpstr>Arial-Rounded</vt:lpstr>
      <vt:lpstr>Calibri</vt:lpstr>
      <vt:lpstr>Calibri Light</vt:lpstr>
      <vt:lpstr>HP001 4 hàng</vt:lpstr>
      <vt:lpstr>HP001 5 hàng</vt:lpstr>
      <vt:lpstr>Just Another Hand</vt:lpstr>
      <vt:lpstr>Times New Roman</vt:lpstr>
      <vt:lpstr>1_Office Theme</vt:lpstr>
      <vt:lpstr>6_Office Theme</vt:lpstr>
      <vt:lpstr>4_Office Theme</vt:lpstr>
      <vt:lpstr>1_Default Design</vt:lpstr>
      <vt:lpstr>3_Office Theme</vt:lpstr>
      <vt:lpstr>9_Office Theme</vt:lpstr>
      <vt:lpstr>2_Office Theme</vt:lpstr>
      <vt:lpstr>8_Office Theme</vt:lpstr>
      <vt:lpstr>2_Default Design</vt:lpstr>
      <vt:lpstr>5_Office Theme</vt:lpstr>
      <vt:lpstr>7_Office Theme</vt:lpstr>
      <vt:lpstr>NỀN 5</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a hoặc b</vt:lpstr>
      <vt:lpstr>PowerPoint Presentation</vt:lpstr>
      <vt:lpstr>PowerPoint Presentation</vt:lpstr>
      <vt:lpstr>PowerPoint Presentation</vt:lpstr>
      <vt:lpstr>Chọn từ chỉ đặc điểm của mỗi đồ dùng học tập trong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ASUS</cp:lastModifiedBy>
  <cp:revision>44</cp:revision>
  <dcterms:created xsi:type="dcterms:W3CDTF">2021-05-25T10:05:27Z</dcterms:created>
  <dcterms:modified xsi:type="dcterms:W3CDTF">2024-11-01T01:41:33Z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