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312" r:id="rId2"/>
    <p:sldId id="336" r:id="rId3"/>
    <p:sldId id="299" r:id="rId4"/>
    <p:sldId id="291" r:id="rId5"/>
    <p:sldId id="314" r:id="rId6"/>
    <p:sldId id="334" r:id="rId7"/>
    <p:sldId id="315" r:id="rId8"/>
    <p:sldId id="319" r:id="rId9"/>
    <p:sldId id="281" r:id="rId10"/>
    <p:sldId id="320" r:id="rId11"/>
    <p:sldId id="321" r:id="rId12"/>
    <p:sldId id="322" r:id="rId13"/>
    <p:sldId id="323" r:id="rId14"/>
    <p:sldId id="324" r:id="rId15"/>
    <p:sldId id="350" r:id="rId16"/>
    <p:sldId id="342" r:id="rId17"/>
    <p:sldId id="338" r:id="rId18"/>
    <p:sldId id="344" r:id="rId19"/>
    <p:sldId id="346" r:id="rId20"/>
    <p:sldId id="348" r:id="rId21"/>
    <p:sldId id="352" r:id="rId22"/>
    <p:sldId id="354" r:id="rId23"/>
    <p:sldId id="356" r:id="rId24"/>
    <p:sldId id="360" r:id="rId25"/>
    <p:sldId id="358" r:id="rId26"/>
    <p:sldId id="362" r:id="rId27"/>
    <p:sldId id="310" r:id="rId28"/>
  </p:sldIdLst>
  <p:sldSz cx="12192000" cy="6858000"/>
  <p:notesSz cx="6858000" cy="9144000"/>
  <p:embeddedFontLst>
    <p:embeddedFont>
      <p:font typeface="Calibri Light" panose="020F0302020204030204" pitchFamily="34" charset="0"/>
      <p:regular r:id="rId30"/>
      <p:italic r:id="rId31"/>
    </p:embeddedFont>
    <p:embeddedFont>
      <p:font typeface="HP001 5 hàng" panose="020B0603050302020204" pitchFamily="34" charset="0"/>
      <p:regular r:id="rId32"/>
      <p:bold r:id="rId33"/>
    </p:embeddedFont>
    <p:embeddedFont>
      <p:font typeface="Calibri" panose="020F0502020204030204" pitchFamily="34" charset="0"/>
      <p:regular r:id="rId34"/>
      <p:bold r:id="rId35"/>
      <p:italic r:id="rId36"/>
      <p:boldItalic r:id="rId37"/>
    </p:embeddedFont>
    <p:embeddedFont>
      <p:font typeface="VNI-Avo" pitchFamily="2" charset="0"/>
      <p:regular r:id="rId38"/>
      <p:bold r:id="rId39"/>
      <p:italic r:id="rId40"/>
      <p:boldItalic r:id="rId41"/>
    </p:embeddedFont>
    <p:embeddedFont>
      <p:font typeface="Comic Sans MS" panose="030F0702030302020204" pitchFamily="66" charset="0"/>
      <p:regular r:id="rId42"/>
      <p:bold r:id="rId43"/>
      <p:italic r:id="rId44"/>
      <p:boldItalic r:id="rId45"/>
    </p:embeddedFont>
    <p:embeddedFont>
      <p:font typeface="仓耳玄三M W05" panose="020B0604020202020204" charset="-122"/>
      <p:regular r:id="rId46"/>
    </p:embeddedFont>
  </p:embeddedFontLst>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11A"/>
    <a:srgbClr val="BDFD05"/>
    <a:srgbClr val="FFFF81"/>
    <a:srgbClr val="FFB8FF"/>
    <a:srgbClr val="F9FB28"/>
    <a:srgbClr val="C1F9EE"/>
    <a:srgbClr val="C387FF"/>
    <a:srgbClr val="FE46FF"/>
    <a:srgbClr val="FC6C2D"/>
    <a:srgbClr val="FEE5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44" autoAdjust="0"/>
    <p:restoredTop sz="94683"/>
  </p:normalViewPr>
  <p:slideViewPr>
    <p:cSldViewPr snapToGrid="0">
      <p:cViewPr varScale="1">
        <p:scale>
          <a:sx n="83" d="100"/>
          <a:sy n="83" d="100"/>
        </p:scale>
        <p:origin x="187" y="48"/>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仓耳玄三M W05" panose="02020400000000000000" pitchFamily="18" charset="-122"/>
                <a:ea typeface="仓耳玄三M W05" panose="020204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仓耳玄三M W05" panose="02020400000000000000" pitchFamily="18" charset="-122"/>
                <a:ea typeface="仓耳玄三M W05" panose="02020400000000000000" pitchFamily="18" charset="-122"/>
              </a:defRPr>
            </a:lvl1pPr>
          </a:lstStyle>
          <a:p>
            <a:fld id="{11577D22-AD28-43FC-8EB4-B134A7D334C3}" type="datetimeFigureOut">
              <a:rPr lang="zh-CN" altLang="en-US" smtClean="0"/>
              <a:pPr/>
              <a:t>2025/1/2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仓耳玄三M W05" panose="02020400000000000000" pitchFamily="18" charset="-122"/>
                <a:ea typeface="仓耳玄三M W05" panose="020204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仓耳玄三M W05" panose="02020400000000000000" pitchFamily="18" charset="-122"/>
                <a:ea typeface="仓耳玄三M W05" panose="02020400000000000000" pitchFamily="18" charset="-122"/>
              </a:defRPr>
            </a:lvl1pPr>
          </a:lstStyle>
          <a:p>
            <a:fld id="{DA8C8EFA-96ED-4A18-B46D-8BDC030E3AF6}" type="slidenum">
              <a:rPr lang="zh-CN" altLang="en-US" smtClean="0"/>
              <a:pPr/>
              <a:t>‹#›</a:t>
            </a:fld>
            <a:endParaRPr lang="zh-CN" altLang="en-US" dirty="0"/>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1pPr>
    <a:lvl2pPr marL="4572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2pPr>
    <a:lvl3pPr marL="9144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3pPr>
    <a:lvl4pPr marL="13716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4pPr>
    <a:lvl5pPr marL="18288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1</a:t>
            </a:fld>
            <a:endParaRPr lang="zh-CN" altLang="en-US" dirty="0"/>
          </a:p>
        </p:txBody>
      </p:sp>
    </p:spTree>
    <p:extLst>
      <p:ext uri="{BB962C8B-B14F-4D97-AF65-F5344CB8AC3E}">
        <p14:creationId xmlns:p14="http://schemas.microsoft.com/office/powerpoint/2010/main" val="1301728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HS nêu đáp án, GV chiếu bấm vào </a:t>
            </a:r>
            <a:r>
              <a:rPr lang="en-US" b="1"/>
              <a:t>hòn đá </a:t>
            </a:r>
            <a:r>
              <a:rPr lang="en-US"/>
              <a:t>để kiểm tra kết quả. </a:t>
            </a:r>
          </a:p>
          <a:p>
            <a:pPr marL="171450" indent="-171450">
              <a:buFontTx/>
              <a:buChar char="-"/>
            </a:pPr>
            <a:r>
              <a:rPr lang="en-US"/>
              <a:t>Yêu cầu HS </a:t>
            </a:r>
            <a:r>
              <a:rPr lang="en-US" b="1"/>
              <a:t>gọi tên </a:t>
            </a:r>
            <a:r>
              <a:rPr lang="en-US"/>
              <a:t>các thành phần.</a:t>
            </a:r>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14</a:t>
            </a:fld>
            <a:endParaRPr lang="zh-CN" altLang="en-US" dirty="0"/>
          </a:p>
        </p:txBody>
      </p:sp>
    </p:spTree>
    <p:extLst>
      <p:ext uri="{BB962C8B-B14F-4D97-AF65-F5344CB8AC3E}">
        <p14:creationId xmlns:p14="http://schemas.microsoft.com/office/powerpoint/2010/main" val="233318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17</a:t>
            </a:fld>
            <a:endParaRPr lang="zh-CN" altLang="en-US" dirty="0"/>
          </a:p>
        </p:txBody>
      </p:sp>
    </p:spTree>
    <p:extLst>
      <p:ext uri="{BB962C8B-B14F-4D97-AF65-F5344CB8AC3E}">
        <p14:creationId xmlns:p14="http://schemas.microsoft.com/office/powerpoint/2010/main" val="780117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18</a:t>
            </a:fld>
            <a:endParaRPr lang="zh-CN" altLang="en-US" dirty="0"/>
          </a:p>
        </p:txBody>
      </p:sp>
    </p:spTree>
    <p:extLst>
      <p:ext uri="{BB962C8B-B14F-4D97-AF65-F5344CB8AC3E}">
        <p14:creationId xmlns:p14="http://schemas.microsoft.com/office/powerpoint/2010/main" val="3597303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19</a:t>
            </a:fld>
            <a:endParaRPr lang="zh-CN" altLang="en-US" dirty="0"/>
          </a:p>
        </p:txBody>
      </p:sp>
    </p:spTree>
    <p:extLst>
      <p:ext uri="{BB962C8B-B14F-4D97-AF65-F5344CB8AC3E}">
        <p14:creationId xmlns:p14="http://schemas.microsoft.com/office/powerpoint/2010/main" val="3784821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20</a:t>
            </a:fld>
            <a:endParaRPr lang="zh-CN" altLang="en-US" dirty="0"/>
          </a:p>
        </p:txBody>
      </p:sp>
    </p:spTree>
    <p:extLst>
      <p:ext uri="{BB962C8B-B14F-4D97-AF65-F5344CB8AC3E}">
        <p14:creationId xmlns:p14="http://schemas.microsoft.com/office/powerpoint/2010/main" val="103510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21</a:t>
            </a:fld>
            <a:endParaRPr lang="zh-CN" altLang="en-US" dirty="0"/>
          </a:p>
        </p:txBody>
      </p:sp>
    </p:spTree>
    <p:extLst>
      <p:ext uri="{BB962C8B-B14F-4D97-AF65-F5344CB8AC3E}">
        <p14:creationId xmlns:p14="http://schemas.microsoft.com/office/powerpoint/2010/main" val="2602672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22</a:t>
            </a:fld>
            <a:endParaRPr lang="zh-CN" altLang="en-US" dirty="0"/>
          </a:p>
        </p:txBody>
      </p:sp>
    </p:spTree>
    <p:extLst>
      <p:ext uri="{BB962C8B-B14F-4D97-AF65-F5344CB8AC3E}">
        <p14:creationId xmlns:p14="http://schemas.microsoft.com/office/powerpoint/2010/main" val="2546303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23</a:t>
            </a:fld>
            <a:endParaRPr lang="zh-CN" altLang="en-US" dirty="0"/>
          </a:p>
        </p:txBody>
      </p:sp>
    </p:spTree>
    <p:extLst>
      <p:ext uri="{BB962C8B-B14F-4D97-AF65-F5344CB8AC3E}">
        <p14:creationId xmlns:p14="http://schemas.microsoft.com/office/powerpoint/2010/main" val="1459888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25</a:t>
            </a:fld>
            <a:endParaRPr lang="zh-CN" altLang="en-US" dirty="0"/>
          </a:p>
        </p:txBody>
      </p:sp>
    </p:spTree>
    <p:extLst>
      <p:ext uri="{BB962C8B-B14F-4D97-AF65-F5344CB8AC3E}">
        <p14:creationId xmlns:p14="http://schemas.microsoft.com/office/powerpoint/2010/main" val="411027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4</a:t>
            </a:fld>
            <a:endParaRPr lang="zh-CN" altLang="en-US" dirty="0"/>
          </a:p>
        </p:txBody>
      </p:sp>
    </p:spTree>
    <p:extLst>
      <p:ext uri="{BB962C8B-B14F-4D97-AF65-F5344CB8AC3E}">
        <p14:creationId xmlns:p14="http://schemas.microsoft.com/office/powerpoint/2010/main" val="160281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chỉ vào số, nói tên các thành phần trong phép trừ.</a:t>
            </a:r>
          </a:p>
          <a:p>
            <a:r>
              <a:rPr lang="en-US"/>
              <a:t>- GV nói tên các thành phần, HS nói số.</a:t>
            </a:r>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5</a:t>
            </a:fld>
            <a:endParaRPr lang="zh-CN" altLang="en-US" dirty="0"/>
          </a:p>
        </p:txBody>
      </p:sp>
    </p:spTree>
    <p:extLst>
      <p:ext uri="{BB962C8B-B14F-4D97-AF65-F5344CB8AC3E}">
        <p14:creationId xmlns:p14="http://schemas.microsoft.com/office/powerpoint/2010/main" val="1190633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125917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7712477-3083-784D-966F-9F0195191D69}" type="slidenum">
              <a:rPr lang="x-none" smtClean="0"/>
              <a:t>9</a:t>
            </a:fld>
            <a:endParaRPr lang="x-none"/>
          </a:p>
        </p:txBody>
      </p:sp>
    </p:spTree>
    <p:extLst>
      <p:ext uri="{BB962C8B-B14F-4D97-AF65-F5344CB8AC3E}">
        <p14:creationId xmlns:p14="http://schemas.microsoft.com/office/powerpoint/2010/main" val="160468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 từng slide phép tính, cho HS thực hiện 2 cách viết (hàng ngang và đặt tính) vào bảng con </a:t>
            </a:r>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10</a:t>
            </a:fld>
            <a:endParaRPr lang="zh-CN" altLang="en-US" dirty="0"/>
          </a:p>
        </p:txBody>
      </p:sp>
    </p:spTree>
    <p:extLst>
      <p:ext uri="{BB962C8B-B14F-4D97-AF65-F5344CB8AC3E}">
        <p14:creationId xmlns:p14="http://schemas.microsoft.com/office/powerpoint/2010/main" val="4258719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HS nêu đáp án, GV chiếu kết quả. </a:t>
            </a:r>
          </a:p>
          <a:p>
            <a:pPr marL="171450" indent="-171450">
              <a:buFontTx/>
              <a:buChar char="-"/>
            </a:pPr>
            <a:r>
              <a:rPr lang="en-US"/>
              <a:t>Yêu cầu HS </a:t>
            </a:r>
            <a:r>
              <a:rPr lang="en-US" b="1"/>
              <a:t>gọi tên </a:t>
            </a:r>
            <a:r>
              <a:rPr lang="en-US"/>
              <a:t>các thành phần.</a:t>
            </a:r>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11</a:t>
            </a:fld>
            <a:endParaRPr lang="zh-CN" altLang="en-US" dirty="0"/>
          </a:p>
        </p:txBody>
      </p:sp>
    </p:spTree>
    <p:extLst>
      <p:ext uri="{BB962C8B-B14F-4D97-AF65-F5344CB8AC3E}">
        <p14:creationId xmlns:p14="http://schemas.microsoft.com/office/powerpoint/2010/main" val="2207278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HS nêu đáp án, GV chiếu bấm vào </a:t>
            </a:r>
            <a:r>
              <a:rPr lang="en-US" b="1"/>
              <a:t>hòn đá </a:t>
            </a:r>
            <a:r>
              <a:rPr lang="en-US"/>
              <a:t>để kiểm tra kết quả. </a:t>
            </a:r>
          </a:p>
          <a:p>
            <a:pPr marL="171450" indent="-171450">
              <a:buFontTx/>
              <a:buChar char="-"/>
            </a:pPr>
            <a:r>
              <a:rPr lang="en-US"/>
              <a:t>Yêu cầu HS </a:t>
            </a:r>
            <a:r>
              <a:rPr lang="en-US" b="1"/>
              <a:t>gọi tên </a:t>
            </a:r>
            <a:r>
              <a:rPr lang="en-US"/>
              <a:t>các thành phần.</a:t>
            </a:r>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12</a:t>
            </a:fld>
            <a:endParaRPr lang="zh-CN" altLang="en-US" dirty="0"/>
          </a:p>
        </p:txBody>
      </p:sp>
    </p:spTree>
    <p:extLst>
      <p:ext uri="{BB962C8B-B14F-4D97-AF65-F5344CB8AC3E}">
        <p14:creationId xmlns:p14="http://schemas.microsoft.com/office/powerpoint/2010/main" val="3451888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HS nêu đáp án, GV chiếu bấm vào </a:t>
            </a:r>
            <a:r>
              <a:rPr lang="en-US" b="1"/>
              <a:t>hòn đá </a:t>
            </a:r>
            <a:r>
              <a:rPr lang="en-US"/>
              <a:t>để kiểm tra kết quả. </a:t>
            </a:r>
          </a:p>
          <a:p>
            <a:pPr marL="171450" indent="-171450">
              <a:buFontTx/>
              <a:buChar char="-"/>
            </a:pPr>
            <a:r>
              <a:rPr lang="en-US"/>
              <a:t>Yêu cầu HS </a:t>
            </a:r>
            <a:r>
              <a:rPr lang="en-US" b="1"/>
              <a:t>gọi tên </a:t>
            </a:r>
            <a:r>
              <a:rPr lang="en-US"/>
              <a:t>các thành phần.</a:t>
            </a:r>
          </a:p>
        </p:txBody>
      </p:sp>
      <p:sp>
        <p:nvSpPr>
          <p:cNvPr id="4" name="Slide Number Placeholder 3"/>
          <p:cNvSpPr>
            <a:spLocks noGrp="1"/>
          </p:cNvSpPr>
          <p:nvPr>
            <p:ph type="sldNum" sz="quarter" idx="5"/>
          </p:nvPr>
        </p:nvSpPr>
        <p:spPr/>
        <p:txBody>
          <a:bodyPr/>
          <a:lstStyle/>
          <a:p>
            <a:fld id="{DA8C8EFA-96ED-4A18-B46D-8BDC030E3AF6}" type="slidenum">
              <a:rPr lang="zh-CN" altLang="en-US" smtClean="0"/>
              <a:pPr/>
              <a:t>13</a:t>
            </a:fld>
            <a:endParaRPr lang="zh-CN" altLang="en-US" dirty="0"/>
          </a:p>
        </p:txBody>
      </p:sp>
    </p:spTree>
    <p:extLst>
      <p:ext uri="{BB962C8B-B14F-4D97-AF65-F5344CB8AC3E}">
        <p14:creationId xmlns:p14="http://schemas.microsoft.com/office/powerpoint/2010/main" val="287522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871547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9A1BE-6C50-4A5C-941A-4622AF484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472B8-AE04-46EB-8780-3F56B73408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A9D9-7502-470E-AEA5-B7AA6BFA578B}"/>
              </a:ext>
            </a:extLst>
          </p:cNvPr>
          <p:cNvSpPr>
            <a:spLocks noGrp="1"/>
          </p:cNvSpPr>
          <p:nvPr>
            <p:ph type="dt" sz="half" idx="10"/>
          </p:nvPr>
        </p:nvSpPr>
        <p:spPr/>
        <p:txBody>
          <a:bodyPr/>
          <a:lstStyle/>
          <a:p>
            <a:fld id="{20161C99-EFB7-4910-A629-DC7DB8ACB2F4}" type="datetimeFigureOut">
              <a:rPr lang="en-US" smtClean="0"/>
              <a:t>02/01/2025</a:t>
            </a:fld>
            <a:endParaRPr lang="en-US"/>
          </a:p>
        </p:txBody>
      </p:sp>
      <p:sp>
        <p:nvSpPr>
          <p:cNvPr id="5" name="Footer Placeholder 4">
            <a:extLst>
              <a:ext uri="{FF2B5EF4-FFF2-40B4-BE49-F238E27FC236}">
                <a16:creationId xmlns:a16="http://schemas.microsoft.com/office/drawing/2014/main" id="{29A0F891-FBFE-4BEA-AB2E-4133A5606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1478B-A607-4194-840C-E7DE3713D037}"/>
              </a:ext>
            </a:extLst>
          </p:cNvPr>
          <p:cNvSpPr>
            <a:spLocks noGrp="1"/>
          </p:cNvSpPr>
          <p:nvPr>
            <p:ph type="sldNum" sz="quarter" idx="12"/>
          </p:nvPr>
        </p:nvSpPr>
        <p:spPr/>
        <p:txBody>
          <a:bodyPr/>
          <a:lstStyle/>
          <a:p>
            <a:fld id="{CC49ABBC-8619-44AA-85FB-5593FB20F74A}" type="slidenum">
              <a:rPr lang="en-US" smtClean="0"/>
              <a:t>‹#›</a:t>
            </a:fld>
            <a:endParaRPr lang="en-US"/>
          </a:p>
        </p:txBody>
      </p:sp>
    </p:spTree>
    <p:extLst>
      <p:ext uri="{BB962C8B-B14F-4D97-AF65-F5344CB8AC3E}">
        <p14:creationId xmlns:p14="http://schemas.microsoft.com/office/powerpoint/2010/main" val="162517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8466"/>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a:prstGeom prst="rect">
            <a:avLst/>
          </a:prstGeo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4"/>
            <a:ext cx="7766936" cy="1096899"/>
          </a:xfrm>
          <a:prstGeom prst="rect">
            <a:avLst/>
          </a:prstGeom>
        </p:spPr>
        <p:txBody>
          <a:bodyPr anchor="t"/>
          <a:lstStyle>
            <a:lvl1pPr marL="0" indent="0" algn="r">
              <a:buNone/>
              <a:defRPr>
                <a:solidFill>
                  <a:schemeClr val="tx1">
                    <a:lumMod val="50000"/>
                    <a:lumOff val="50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205134" y="6041363"/>
            <a:ext cx="911939" cy="365125"/>
          </a:xfrm>
          <a:prstGeom prst="rect">
            <a:avLst/>
          </a:prstGeom>
        </p:spPr>
        <p:txBody>
          <a:bodyPr/>
          <a:lstStyle/>
          <a:p>
            <a:fld id="{1D8BD707-D9CF-40AE-B4C6-C98DA3205C09}" type="datetimeFigureOut">
              <a:rPr lang="en-US" smtClean="0"/>
              <a:pPr/>
              <a:t>02/01/2025</a:t>
            </a:fld>
            <a:endParaRPr lang="en-US"/>
          </a:p>
        </p:txBody>
      </p:sp>
      <p:sp>
        <p:nvSpPr>
          <p:cNvPr id="5" name="Footer Placeholder 4"/>
          <p:cNvSpPr>
            <a:spLocks noGrp="1"/>
          </p:cNvSpPr>
          <p:nvPr>
            <p:ph type="ftr" sz="quarter" idx="11"/>
          </p:nvPr>
        </p:nvSpPr>
        <p:spPr>
          <a:xfrm>
            <a:off x="677334" y="6041363"/>
            <a:ext cx="6297612"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590664" y="6041363"/>
            <a:ext cx="683339"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9592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4.gif"/><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9.png"/><Relationship Id="rId1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26.png"/><Relationship Id="rId12" Type="http://schemas.microsoft.com/office/2007/relationships/hdphoto" Target="../media/hdphoto9.wdp"/><Relationship Id="rId17" Type="http://schemas.openxmlformats.org/officeDocument/2006/relationships/image" Target="../media/image31.PNG"/><Relationship Id="rId2" Type="http://schemas.openxmlformats.org/officeDocument/2006/relationships/audio" Target="NULL" TargetMode="External"/><Relationship Id="rId16" Type="http://schemas.microsoft.com/office/2007/relationships/hdphoto" Target="../media/hdphoto11.wdp"/><Relationship Id="rId1" Type="http://schemas.openxmlformats.org/officeDocument/2006/relationships/tags" Target="../tags/tag9.xml"/><Relationship Id="rId6" Type="http://schemas.openxmlformats.org/officeDocument/2006/relationships/image" Target="../media/image25.jpg"/><Relationship Id="rId11" Type="http://schemas.openxmlformats.org/officeDocument/2006/relationships/image" Target="../media/image28.png"/><Relationship Id="rId5" Type="http://schemas.openxmlformats.org/officeDocument/2006/relationships/notesSlide" Target="../notesSlides/notesSlide7.xml"/><Relationship Id="rId15" Type="http://schemas.openxmlformats.org/officeDocument/2006/relationships/image" Target="../media/image30.png"/><Relationship Id="rId10" Type="http://schemas.microsoft.com/office/2007/relationships/hdphoto" Target="../media/hdphoto8.wdp"/><Relationship Id="rId4" Type="http://schemas.openxmlformats.org/officeDocument/2006/relationships/slideLayout" Target="../slideLayouts/slideLayout2.xml"/><Relationship Id="rId9" Type="http://schemas.openxmlformats.org/officeDocument/2006/relationships/image" Target="../media/image27.png"/><Relationship Id="rId14" Type="http://schemas.microsoft.com/office/2007/relationships/hdphoto" Target="../media/hdphoto10.wdp"/></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4.png"/><Relationship Id="rId18" Type="http://schemas.microsoft.com/office/2007/relationships/hdphoto" Target="../media/hdphoto15.wdp"/><Relationship Id="rId3" Type="http://schemas.microsoft.com/office/2007/relationships/media" Target="../media/media1.mp3"/><Relationship Id="rId21" Type="http://schemas.openxmlformats.org/officeDocument/2006/relationships/image" Target="../media/image20.png"/><Relationship Id="rId7" Type="http://schemas.openxmlformats.org/officeDocument/2006/relationships/audio" Target="../media/audio2.wav"/><Relationship Id="rId12" Type="http://schemas.microsoft.com/office/2007/relationships/hdphoto" Target="../media/hdphoto11.wdp"/><Relationship Id="rId17" Type="http://schemas.openxmlformats.org/officeDocument/2006/relationships/image" Target="../media/image36.png"/><Relationship Id="rId2" Type="http://schemas.openxmlformats.org/officeDocument/2006/relationships/audio" Target="NULL" TargetMode="External"/><Relationship Id="rId16" Type="http://schemas.microsoft.com/office/2007/relationships/hdphoto" Target="../media/hdphoto14.wdp"/><Relationship Id="rId20" Type="http://schemas.microsoft.com/office/2007/relationships/hdphoto" Target="../media/hdphoto9.wdp"/><Relationship Id="rId1" Type="http://schemas.openxmlformats.org/officeDocument/2006/relationships/tags" Target="../tags/tag10.xml"/><Relationship Id="rId6" Type="http://schemas.openxmlformats.org/officeDocument/2006/relationships/audio" Target="../media/audio1.wav"/><Relationship Id="rId11" Type="http://schemas.openxmlformats.org/officeDocument/2006/relationships/image" Target="../media/image33.png"/><Relationship Id="rId5" Type="http://schemas.openxmlformats.org/officeDocument/2006/relationships/notesSlide" Target="../notesSlides/notesSlide8.xml"/><Relationship Id="rId15" Type="http://schemas.openxmlformats.org/officeDocument/2006/relationships/image" Target="../media/image35.png"/><Relationship Id="rId10" Type="http://schemas.microsoft.com/office/2007/relationships/hdphoto" Target="../media/hdphoto12.wdp"/><Relationship Id="rId19" Type="http://schemas.openxmlformats.org/officeDocument/2006/relationships/image" Target="../media/image28.png"/><Relationship Id="rId4" Type="http://schemas.openxmlformats.org/officeDocument/2006/relationships/slideLayout" Target="../slideLayouts/slideLayout2.xml"/><Relationship Id="rId9" Type="http://schemas.openxmlformats.org/officeDocument/2006/relationships/image" Target="../media/image32.png"/><Relationship Id="rId14" Type="http://schemas.microsoft.com/office/2007/relationships/hdphoto" Target="../media/hdphoto13.wdp"/></Relationships>
</file>

<file path=ppt/slides/_rels/slide13.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35.png"/><Relationship Id="rId18" Type="http://schemas.microsoft.com/office/2007/relationships/hdphoto" Target="../media/hdphoto9.wdp"/><Relationship Id="rId3" Type="http://schemas.openxmlformats.org/officeDocument/2006/relationships/notesSlide" Target="../notesSlides/notesSlide9.xml"/><Relationship Id="rId7" Type="http://schemas.openxmlformats.org/officeDocument/2006/relationships/image" Target="../media/image32.png"/><Relationship Id="rId12" Type="http://schemas.microsoft.com/office/2007/relationships/hdphoto" Target="../media/hdphoto16.wdp"/><Relationship Id="rId17" Type="http://schemas.openxmlformats.org/officeDocument/2006/relationships/image" Target="../media/image28.png"/><Relationship Id="rId2" Type="http://schemas.openxmlformats.org/officeDocument/2006/relationships/slideLayout" Target="../slideLayouts/slideLayout2.xml"/><Relationship Id="rId16" Type="http://schemas.microsoft.com/office/2007/relationships/hdphoto" Target="../media/hdphoto15.wdp"/><Relationship Id="rId1" Type="http://schemas.openxmlformats.org/officeDocument/2006/relationships/tags" Target="../tags/tag11.xml"/><Relationship Id="rId6" Type="http://schemas.openxmlformats.org/officeDocument/2006/relationships/image" Target="../media/image25.jpg"/><Relationship Id="rId11" Type="http://schemas.openxmlformats.org/officeDocument/2006/relationships/image" Target="../media/image37.png"/><Relationship Id="rId5" Type="http://schemas.openxmlformats.org/officeDocument/2006/relationships/audio" Target="../media/audio2.wav"/><Relationship Id="rId15" Type="http://schemas.openxmlformats.org/officeDocument/2006/relationships/image" Target="../media/image36.png"/><Relationship Id="rId10" Type="http://schemas.microsoft.com/office/2007/relationships/hdphoto" Target="../media/hdphoto11.wdp"/><Relationship Id="rId4" Type="http://schemas.openxmlformats.org/officeDocument/2006/relationships/audio" Target="../media/audio1.wav"/><Relationship Id="rId9" Type="http://schemas.openxmlformats.org/officeDocument/2006/relationships/image" Target="../media/image33.png"/><Relationship Id="rId14" Type="http://schemas.microsoft.com/office/2007/relationships/hdphoto" Target="../media/hdphoto14.wdp"/></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4.png"/><Relationship Id="rId18" Type="http://schemas.microsoft.com/office/2007/relationships/hdphoto" Target="../media/hdphoto15.wdp"/><Relationship Id="rId3" Type="http://schemas.microsoft.com/office/2007/relationships/media" Target="../media/media1.mp3"/><Relationship Id="rId21" Type="http://schemas.openxmlformats.org/officeDocument/2006/relationships/image" Target="../media/image20.png"/><Relationship Id="rId7" Type="http://schemas.openxmlformats.org/officeDocument/2006/relationships/audio" Target="../media/audio2.wav"/><Relationship Id="rId12" Type="http://schemas.microsoft.com/office/2007/relationships/hdphoto" Target="../media/hdphoto11.wdp"/><Relationship Id="rId17" Type="http://schemas.openxmlformats.org/officeDocument/2006/relationships/image" Target="../media/image36.png"/><Relationship Id="rId2" Type="http://schemas.openxmlformats.org/officeDocument/2006/relationships/audio" Target="NULL" TargetMode="External"/><Relationship Id="rId16" Type="http://schemas.microsoft.com/office/2007/relationships/hdphoto" Target="../media/hdphoto14.wdp"/><Relationship Id="rId20" Type="http://schemas.microsoft.com/office/2007/relationships/hdphoto" Target="../media/hdphoto9.wdp"/><Relationship Id="rId1" Type="http://schemas.openxmlformats.org/officeDocument/2006/relationships/tags" Target="../tags/tag12.xml"/><Relationship Id="rId6" Type="http://schemas.openxmlformats.org/officeDocument/2006/relationships/audio" Target="../media/audio1.wav"/><Relationship Id="rId11" Type="http://schemas.openxmlformats.org/officeDocument/2006/relationships/image" Target="../media/image33.png"/><Relationship Id="rId5" Type="http://schemas.openxmlformats.org/officeDocument/2006/relationships/notesSlide" Target="../notesSlides/notesSlide10.xml"/><Relationship Id="rId15" Type="http://schemas.openxmlformats.org/officeDocument/2006/relationships/image" Target="../media/image35.png"/><Relationship Id="rId10" Type="http://schemas.microsoft.com/office/2007/relationships/hdphoto" Target="../media/hdphoto12.wdp"/><Relationship Id="rId19" Type="http://schemas.openxmlformats.org/officeDocument/2006/relationships/image" Target="../media/image28.png"/><Relationship Id="rId4" Type="http://schemas.openxmlformats.org/officeDocument/2006/relationships/slideLayout" Target="../slideLayouts/slideLayout2.xml"/><Relationship Id="rId9" Type="http://schemas.openxmlformats.org/officeDocument/2006/relationships/image" Target="../media/image32.png"/><Relationship Id="rId14" Type="http://schemas.microsoft.com/office/2007/relationships/hdphoto" Target="../media/hdphoto13.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40.PNG"/><Relationship Id="rId5" Type="http://schemas.microsoft.com/office/2007/relationships/hdphoto" Target="../media/hdphoto17.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1.xml"/><Relationship Id="rId7"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14.xml"/><Relationship Id="rId6" Type="http://schemas.microsoft.com/office/2007/relationships/hdphoto" Target="../media/hdphoto18.wdp"/><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2.xml"/><Relationship Id="rId7"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15.xml"/><Relationship Id="rId6" Type="http://schemas.microsoft.com/office/2007/relationships/hdphoto" Target="../media/hdphoto18.wdp"/><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6.xml"/><Relationship Id="rId5" Type="http://schemas.microsoft.com/office/2007/relationships/hdphoto" Target="../media/hdphoto19.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8.xml"/><Relationship Id="rId5" Type="http://schemas.microsoft.com/office/2007/relationships/hdphoto" Target="../media/hdphoto19.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50.png"/><Relationship Id="rId5" Type="http://schemas.microsoft.com/office/2007/relationships/hdphoto" Target="../media/hdphoto20.wdp"/><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50.png"/><Relationship Id="rId5" Type="http://schemas.microsoft.com/office/2007/relationships/hdphoto" Target="../media/hdphoto20.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22.wdp"/><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microsoft.com/office/2007/relationships/hdphoto" Target="../media/hdphoto24.wdp"/><Relationship Id="rId13" Type="http://schemas.openxmlformats.org/officeDocument/2006/relationships/image" Target="../media/image59.gif"/><Relationship Id="rId3" Type="http://schemas.openxmlformats.org/officeDocument/2006/relationships/notesSlide" Target="../notesSlides/notesSlide18.xml"/><Relationship Id="rId7" Type="http://schemas.openxmlformats.org/officeDocument/2006/relationships/image" Target="../media/image56.png"/><Relationship Id="rId12" Type="http://schemas.microsoft.com/office/2007/relationships/hdphoto" Target="../media/hdphoto26.wdp"/><Relationship Id="rId17" Type="http://schemas.microsoft.com/office/2007/relationships/hdphoto" Target="../media/hdphoto22.wdp"/><Relationship Id="rId2" Type="http://schemas.openxmlformats.org/officeDocument/2006/relationships/slideLayout" Target="../slideLayouts/slideLayout2.xml"/><Relationship Id="rId16" Type="http://schemas.openxmlformats.org/officeDocument/2006/relationships/image" Target="../media/image52.png"/><Relationship Id="rId1" Type="http://schemas.openxmlformats.org/officeDocument/2006/relationships/tags" Target="../tags/tag21.xml"/><Relationship Id="rId6" Type="http://schemas.microsoft.com/office/2007/relationships/hdphoto" Target="../media/hdphoto23.wdp"/><Relationship Id="rId11" Type="http://schemas.openxmlformats.org/officeDocument/2006/relationships/image" Target="../media/image58.png"/><Relationship Id="rId5" Type="http://schemas.openxmlformats.org/officeDocument/2006/relationships/image" Target="../media/image55.png"/><Relationship Id="rId15" Type="http://schemas.microsoft.com/office/2007/relationships/hdphoto" Target="../media/hdphoto27.wdp"/><Relationship Id="rId10" Type="http://schemas.microsoft.com/office/2007/relationships/hdphoto" Target="../media/hdphoto25.wdp"/><Relationship Id="rId4" Type="http://schemas.openxmlformats.org/officeDocument/2006/relationships/image" Target="../media/image54.jpg"/><Relationship Id="rId9" Type="http://schemas.openxmlformats.org/officeDocument/2006/relationships/image" Target="../media/image57.png"/><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8.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mp3"/><Relationship Id="rId7" Type="http://schemas.openxmlformats.org/officeDocument/2006/relationships/image" Target="../media/image12.png"/><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umbrella, accessory, vector graphics&#10;&#10;Description automatically generated">
            <a:extLst>
              <a:ext uri="{FF2B5EF4-FFF2-40B4-BE49-F238E27FC236}">
                <a16:creationId xmlns:a16="http://schemas.microsoft.com/office/drawing/2014/main" id="{362D80D0-6D62-4F6F-906B-34180CFC3565}"/>
              </a:ext>
            </a:extLst>
          </p:cNvPr>
          <p:cNvPicPr>
            <a:picLocks noChangeAspect="1"/>
          </p:cNvPicPr>
          <p:nvPr/>
        </p:nvPicPr>
        <p:blipFill rotWithShape="1">
          <a:blip r:embed="rId4">
            <a:extLst>
              <a:ext uri="{28A0092B-C50C-407E-A947-70E740481C1C}">
                <a14:useLocalDpi xmlns:a14="http://schemas.microsoft.com/office/drawing/2010/main" val="0"/>
              </a:ext>
            </a:extLst>
          </a:blip>
          <a:srcRect t="54887" b="8479"/>
          <a:stretch/>
        </p:blipFill>
        <p:spPr>
          <a:xfrm>
            <a:off x="0" y="2391545"/>
            <a:ext cx="12192000" cy="4466455"/>
          </a:xfrm>
          <a:prstGeom prst="rect">
            <a:avLst/>
          </a:prstGeom>
        </p:spPr>
      </p:pic>
      <p:pic>
        <p:nvPicPr>
          <p:cNvPr id="7" name="Picture 6" descr="Background pattern&#10;&#10;Description automatically generated with medium confidence">
            <a:extLst>
              <a:ext uri="{FF2B5EF4-FFF2-40B4-BE49-F238E27FC236}">
                <a16:creationId xmlns:a16="http://schemas.microsoft.com/office/drawing/2014/main" id="{3B94E250-AB45-4FA6-B15E-6B4F1E562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536" y="968635"/>
            <a:ext cx="12060746" cy="2675604"/>
          </a:xfrm>
          <a:prstGeom prst="rect">
            <a:avLst/>
          </a:prstGeom>
        </p:spPr>
      </p:pic>
      <p:sp>
        <p:nvSpPr>
          <p:cNvPr id="8" name="TextBox 7">
            <a:extLst>
              <a:ext uri="{FF2B5EF4-FFF2-40B4-BE49-F238E27FC236}">
                <a16:creationId xmlns:a16="http://schemas.microsoft.com/office/drawing/2014/main" id="{824DCB0B-DFA4-48C8-9062-ED494653A0C1}"/>
              </a:ext>
            </a:extLst>
          </p:cNvPr>
          <p:cNvSpPr txBox="1"/>
          <p:nvPr/>
        </p:nvSpPr>
        <p:spPr>
          <a:xfrm>
            <a:off x="736979" y="2019756"/>
            <a:ext cx="9343826" cy="830997"/>
          </a:xfrm>
          <a:prstGeom prst="rect">
            <a:avLst/>
          </a:prstGeom>
          <a:noFill/>
          <a:ln>
            <a:noFill/>
          </a:ln>
          <a:effectLst/>
        </p:spPr>
        <p:txBody>
          <a:bodyPr wrap="square" rtlCol="0">
            <a:spAutoFit/>
          </a:bodyPr>
          <a:lstStyle/>
          <a:p>
            <a:pPr algn="ctr"/>
            <a:r>
              <a:rPr lang="en-US" sz="4800" b="1" dirty="0" smtClean="0">
                <a:solidFill>
                  <a:schemeClr val="bg1"/>
                </a:solidFill>
                <a:latin typeface="VNI-Avo" pitchFamily="2" charset="0"/>
                <a:cs typeface="Arial" panose="020B0604020202020204" pitchFamily="34" charset="0"/>
              </a:rPr>
              <a:t>      SOÁ </a:t>
            </a:r>
            <a:r>
              <a:rPr lang="en-US" sz="4800" b="1" dirty="0">
                <a:solidFill>
                  <a:schemeClr val="bg1"/>
                </a:solidFill>
                <a:latin typeface="VNI-Avo" pitchFamily="2" charset="0"/>
                <a:cs typeface="Arial" panose="020B0604020202020204" pitchFamily="34" charset="0"/>
              </a:rPr>
              <a:t>BÒ TRÖØ – SOÁ TRÖØ – HIEÄU </a:t>
            </a:r>
            <a:endParaRPr lang="en-US" sz="4800" b="1" dirty="0">
              <a:solidFill>
                <a:schemeClr val="bg1"/>
              </a:solidFill>
              <a:effectLst/>
              <a:latin typeface="VNI-Avo" pitchFamily="2" charset="0"/>
              <a:cs typeface="Arial" panose="020B0604020202020204" pitchFamily="34" charset="0"/>
            </a:endParaRPr>
          </a:p>
        </p:txBody>
      </p:sp>
      <p:pic>
        <p:nvPicPr>
          <p:cNvPr id="6" name="Picture 5" descr="A picture containing plant&#10;&#10;Description automatically generated">
            <a:extLst>
              <a:ext uri="{FF2B5EF4-FFF2-40B4-BE49-F238E27FC236}">
                <a16:creationId xmlns:a16="http://schemas.microsoft.com/office/drawing/2014/main" id="{5F9323F5-E1F9-4693-A48F-8782E28C8E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40" y="2710233"/>
            <a:ext cx="4213195" cy="4213195"/>
          </a:xfrm>
          <a:prstGeom prst="rect">
            <a:avLst/>
          </a:prstGeom>
        </p:spPr>
      </p:pic>
      <p:grpSp>
        <p:nvGrpSpPr>
          <p:cNvPr id="12" name="Group 11">
            <a:extLst>
              <a:ext uri="{FF2B5EF4-FFF2-40B4-BE49-F238E27FC236}">
                <a16:creationId xmlns:a16="http://schemas.microsoft.com/office/drawing/2014/main" id="{2484AD10-C273-472A-8217-E78F24A193D5}"/>
              </a:ext>
            </a:extLst>
          </p:cNvPr>
          <p:cNvGrpSpPr/>
          <p:nvPr/>
        </p:nvGrpSpPr>
        <p:grpSpPr>
          <a:xfrm>
            <a:off x="3997036" y="2040899"/>
            <a:ext cx="5167746" cy="5167746"/>
            <a:chOff x="3997036" y="2040899"/>
            <a:chExt cx="5167746" cy="5167746"/>
          </a:xfrm>
        </p:grpSpPr>
        <p:pic>
          <p:nvPicPr>
            <p:cNvPr id="10" name="Picture 9" descr="A picture containing text, vector graphics&#10;&#10;Description automatically generated">
              <a:extLst>
                <a:ext uri="{FF2B5EF4-FFF2-40B4-BE49-F238E27FC236}">
                  <a16:creationId xmlns:a16="http://schemas.microsoft.com/office/drawing/2014/main" id="{E02CD0F6-1C4B-4882-90E6-573A1C941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7036" y="2040899"/>
              <a:ext cx="5167746" cy="5167746"/>
            </a:xfrm>
            <a:prstGeom prst="rect">
              <a:avLst/>
            </a:prstGeom>
          </p:spPr>
        </p:pic>
        <p:sp>
          <p:nvSpPr>
            <p:cNvPr id="11" name="TextBox 10">
              <a:extLst>
                <a:ext uri="{FF2B5EF4-FFF2-40B4-BE49-F238E27FC236}">
                  <a16:creationId xmlns:a16="http://schemas.microsoft.com/office/drawing/2014/main" id="{D0E4101B-2894-42A0-91F5-42ED14B88610}"/>
                </a:ext>
              </a:extLst>
            </p:cNvPr>
            <p:cNvSpPr txBox="1"/>
            <p:nvPr/>
          </p:nvSpPr>
          <p:spPr>
            <a:xfrm>
              <a:off x="4097397" y="3609109"/>
              <a:ext cx="3447021" cy="1015663"/>
            </a:xfrm>
            <a:prstGeom prst="rect">
              <a:avLst/>
            </a:prstGeom>
            <a:noFill/>
            <a:ln>
              <a:noFill/>
            </a:ln>
            <a:effectLst/>
          </p:spPr>
          <p:txBody>
            <a:bodyPr wrap="square" rtlCol="0">
              <a:spAutoFit/>
            </a:bodyPr>
            <a:lstStyle/>
            <a:p>
              <a:pPr algn="ctr"/>
              <a:r>
                <a:rPr lang="en-US" sz="6000" b="1" dirty="0" err="1">
                  <a:solidFill>
                    <a:srgbClr val="FFFF00"/>
                  </a:solidFill>
                  <a:latin typeface="VNI-Avo" pitchFamily="2" charset="0"/>
                  <a:cs typeface="Arial" panose="020B0604020202020204" pitchFamily="34" charset="0"/>
                </a:rPr>
                <a:t>Tieát</a:t>
              </a:r>
              <a:r>
                <a:rPr lang="en-US" sz="6000" b="1">
                  <a:solidFill>
                    <a:srgbClr val="FFFF00"/>
                  </a:solidFill>
                  <a:latin typeface="VNI-Avo" pitchFamily="2" charset="0"/>
                  <a:cs typeface="Arial" panose="020B0604020202020204" pitchFamily="34" charset="0"/>
                </a:rPr>
                <a:t> </a:t>
              </a:r>
              <a:r>
                <a:rPr lang="en-US" sz="6000" b="1" smtClean="0">
                  <a:solidFill>
                    <a:srgbClr val="FFFF00"/>
                  </a:solidFill>
                  <a:latin typeface="VNI-Avo" pitchFamily="2" charset="0"/>
                  <a:cs typeface="Arial" panose="020B0604020202020204" pitchFamily="34" charset="0"/>
                </a:rPr>
                <a:t>1,2</a:t>
              </a:r>
              <a:endParaRPr lang="en-US" sz="6000" b="1" dirty="0">
                <a:solidFill>
                  <a:srgbClr val="FFFF00"/>
                </a:solidFill>
                <a:effectLst/>
                <a:latin typeface="VNI-Avo" pitchFamily="2" charset="0"/>
                <a:cs typeface="Arial" panose="020B0604020202020204" pitchFamily="34" charset="0"/>
              </a:endParaRPr>
            </a:p>
          </p:txBody>
        </p:sp>
      </p:grpSp>
      <p:sp>
        <p:nvSpPr>
          <p:cNvPr id="2" name="TextBox 1"/>
          <p:cNvSpPr txBox="1"/>
          <p:nvPr/>
        </p:nvSpPr>
        <p:spPr>
          <a:xfrm>
            <a:off x="1733266" y="573206"/>
            <a:ext cx="8584441" cy="769441"/>
          </a:xfrm>
          <a:prstGeom prst="rect">
            <a:avLst/>
          </a:prstGeom>
          <a:noFill/>
        </p:spPr>
        <p:txBody>
          <a:bodyPr wrap="square" rtlCol="0">
            <a:spAutoFit/>
          </a:bodyPr>
          <a:lstStyle/>
          <a:p>
            <a:pPr algn="ctr"/>
            <a:r>
              <a:rPr lang="en-US" sz="4400" smtClean="0"/>
              <a:t>Toán</a:t>
            </a:r>
            <a:endParaRPr lang="en-US" sz="4400" dirty="0"/>
          </a:p>
        </p:txBody>
      </p:sp>
    </p:spTree>
    <p:custDataLst>
      <p:tags r:id="rId1"/>
    </p:custDataLst>
    <p:extLst>
      <p:ext uri="{BB962C8B-B14F-4D97-AF65-F5344CB8AC3E}">
        <p14:creationId xmlns:p14="http://schemas.microsoft.com/office/powerpoint/2010/main" val="1119488168"/>
      </p:ext>
    </p:extLst>
  </p:cSld>
  <p:clrMapOvr>
    <a:masterClrMapping/>
  </p:clrMapOvr>
  <mc:AlternateContent xmlns:mc="http://schemas.openxmlformats.org/markup-compatibility/2006" xmlns:p14="http://schemas.microsoft.com/office/powerpoint/2010/main">
    <mc:Choice Requires="p14">
      <p:transition p14:dur="10" advTm="15491">
        <p:random/>
      </p:transition>
    </mc:Choice>
    <mc:Fallback xmlns="">
      <p:transition advTm="1549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500"/>
                            </p:stCondLst>
                            <p:childTnLst>
                              <p:par>
                                <p:cTn id="19" presetID="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B5764668-DF8F-4167-B983-27A6DAF2983F}"/>
              </a:ext>
            </a:extLst>
          </p:cNvPr>
          <p:cNvGrpSpPr/>
          <p:nvPr/>
        </p:nvGrpSpPr>
        <p:grpSpPr>
          <a:xfrm>
            <a:off x="4453748" y="0"/>
            <a:ext cx="7500933" cy="1838355"/>
            <a:chOff x="1072853" y="2415721"/>
            <a:chExt cx="4755317" cy="1560932"/>
          </a:xfrm>
        </p:grpSpPr>
        <p:sp>
          <p:nvSpPr>
            <p:cNvPr id="36" name="Freeform 23">
              <a:extLst>
                <a:ext uri="{FF2B5EF4-FFF2-40B4-BE49-F238E27FC236}">
                  <a16:creationId xmlns:a16="http://schemas.microsoft.com/office/drawing/2014/main" id="{7830B358-8014-484D-9007-76892C2B7C6E}"/>
                </a:ext>
              </a:extLst>
            </p:cNvPr>
            <p:cNvSpPr>
              <a:spLocks/>
            </p:cNvSpPr>
            <p:nvPr/>
          </p:nvSpPr>
          <p:spPr bwMode="auto">
            <a:xfrm>
              <a:off x="1492440" y="3940393"/>
              <a:ext cx="802913" cy="24174"/>
            </a:xfrm>
            <a:custGeom>
              <a:avLst/>
              <a:gdLst>
                <a:gd name="T0" fmla="*/ 1 w 130"/>
                <a:gd name="T1" fmla="*/ 3 h 4"/>
                <a:gd name="T2" fmla="*/ 33 w 130"/>
                <a:gd name="T3" fmla="*/ 3 h 4"/>
                <a:gd name="T4" fmla="*/ 66 w 130"/>
                <a:gd name="T5" fmla="*/ 3 h 4"/>
                <a:gd name="T6" fmla="*/ 99 w 130"/>
                <a:gd name="T7" fmla="*/ 3 h 4"/>
                <a:gd name="T8" fmla="*/ 128 w 130"/>
                <a:gd name="T9" fmla="*/ 2 h 4"/>
                <a:gd name="T10" fmla="*/ 129 w 130"/>
                <a:gd name="T11" fmla="*/ 1 h 4"/>
                <a:gd name="T12" fmla="*/ 101 w 130"/>
                <a:gd name="T13" fmla="*/ 1 h 4"/>
                <a:gd name="T14" fmla="*/ 67 w 130"/>
                <a:gd name="T15" fmla="*/ 1 h 4"/>
                <a:gd name="T16" fmla="*/ 35 w 130"/>
                <a:gd name="T17" fmla="*/ 1 h 4"/>
                <a:gd name="T18" fmla="*/ 2 w 130"/>
                <a:gd name="T19" fmla="*/ 1 h 4"/>
                <a:gd name="T20" fmla="*/ 1 w 130"/>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4">
                  <a:moveTo>
                    <a:pt x="1" y="3"/>
                  </a:moveTo>
                  <a:cubicBezTo>
                    <a:pt x="12" y="4"/>
                    <a:pt x="23" y="3"/>
                    <a:pt x="33" y="3"/>
                  </a:cubicBezTo>
                  <a:cubicBezTo>
                    <a:pt x="44" y="3"/>
                    <a:pt x="55" y="3"/>
                    <a:pt x="66" y="3"/>
                  </a:cubicBezTo>
                  <a:cubicBezTo>
                    <a:pt x="77" y="3"/>
                    <a:pt x="88" y="3"/>
                    <a:pt x="99" y="3"/>
                  </a:cubicBezTo>
                  <a:cubicBezTo>
                    <a:pt x="109" y="3"/>
                    <a:pt x="119" y="3"/>
                    <a:pt x="128" y="2"/>
                  </a:cubicBezTo>
                  <a:cubicBezTo>
                    <a:pt x="129" y="2"/>
                    <a:pt x="130" y="1"/>
                    <a:pt x="129" y="1"/>
                  </a:cubicBezTo>
                  <a:cubicBezTo>
                    <a:pt x="120" y="1"/>
                    <a:pt x="110" y="1"/>
                    <a:pt x="101" y="1"/>
                  </a:cubicBezTo>
                  <a:cubicBezTo>
                    <a:pt x="89" y="1"/>
                    <a:pt x="78" y="1"/>
                    <a:pt x="67" y="1"/>
                  </a:cubicBezTo>
                  <a:cubicBezTo>
                    <a:pt x="57" y="1"/>
                    <a:pt x="46" y="1"/>
                    <a:pt x="35" y="1"/>
                  </a:cubicBezTo>
                  <a:cubicBezTo>
                    <a:pt x="24" y="1"/>
                    <a:pt x="13" y="0"/>
                    <a:pt x="2" y="1"/>
                  </a:cubicBezTo>
                  <a:cubicBezTo>
                    <a:pt x="1" y="1"/>
                    <a:pt x="0" y="3"/>
                    <a:pt x="1" y="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52" name="Freeform 39">
              <a:extLst>
                <a:ext uri="{FF2B5EF4-FFF2-40B4-BE49-F238E27FC236}">
                  <a16:creationId xmlns:a16="http://schemas.microsoft.com/office/drawing/2014/main" id="{956DA80F-3EB3-471B-974C-F419AF973B58}"/>
                </a:ext>
              </a:extLst>
            </p:cNvPr>
            <p:cNvSpPr>
              <a:spLocks/>
            </p:cNvSpPr>
            <p:nvPr/>
          </p:nvSpPr>
          <p:spPr bwMode="auto">
            <a:xfrm>
              <a:off x="1549420" y="3933486"/>
              <a:ext cx="671684" cy="43167"/>
            </a:xfrm>
            <a:custGeom>
              <a:avLst/>
              <a:gdLst>
                <a:gd name="T0" fmla="*/ 5 w 109"/>
                <a:gd name="T1" fmla="*/ 5 h 7"/>
                <a:gd name="T2" fmla="*/ 7 w 109"/>
                <a:gd name="T3" fmla="*/ 6 h 7"/>
                <a:gd name="T4" fmla="*/ 9 w 109"/>
                <a:gd name="T5" fmla="*/ 1 h 7"/>
                <a:gd name="T6" fmla="*/ 6 w 109"/>
                <a:gd name="T7" fmla="*/ 1 h 7"/>
                <a:gd name="T8" fmla="*/ 3 w 109"/>
                <a:gd name="T9" fmla="*/ 6 h 7"/>
                <a:gd name="T10" fmla="*/ 56 w 109"/>
                <a:gd name="T11" fmla="*/ 6 h 7"/>
                <a:gd name="T12" fmla="*/ 82 w 109"/>
                <a:gd name="T13" fmla="*/ 6 h 7"/>
                <a:gd name="T14" fmla="*/ 106 w 109"/>
                <a:gd name="T15" fmla="*/ 5 h 7"/>
                <a:gd name="T16" fmla="*/ 107 w 109"/>
                <a:gd name="T17" fmla="*/ 2 h 7"/>
                <a:gd name="T18" fmla="*/ 84 w 109"/>
                <a:gd name="T19" fmla="*/ 1 h 7"/>
                <a:gd name="T20" fmla="*/ 59 w 109"/>
                <a:gd name="T21" fmla="*/ 1 h 7"/>
                <a:gd name="T22" fmla="*/ 6 w 109"/>
                <a:gd name="T23" fmla="*/ 1 h 7"/>
                <a:gd name="T24" fmla="*/ 3 w 109"/>
                <a:gd name="T25" fmla="*/ 6 h 7"/>
                <a:gd name="T26" fmla="*/ 7 w 109"/>
                <a:gd name="T27" fmla="*/ 6 h 7"/>
                <a:gd name="T28" fmla="*/ 8 w 109"/>
                <a:gd name="T29" fmla="*/ 2 h 7"/>
                <a:gd name="T30" fmla="*/ 6 w 109"/>
                <a:gd name="T31" fmla="*/ 2 h 7"/>
                <a:gd name="T32" fmla="*/ 5 w 109"/>
                <a:gd name="T3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7">
                  <a:moveTo>
                    <a:pt x="5" y="5"/>
                  </a:moveTo>
                  <a:cubicBezTo>
                    <a:pt x="6" y="5"/>
                    <a:pt x="6" y="6"/>
                    <a:pt x="7" y="6"/>
                  </a:cubicBezTo>
                  <a:cubicBezTo>
                    <a:pt x="9" y="7"/>
                    <a:pt x="12" y="2"/>
                    <a:pt x="9" y="1"/>
                  </a:cubicBezTo>
                  <a:cubicBezTo>
                    <a:pt x="8" y="1"/>
                    <a:pt x="7" y="1"/>
                    <a:pt x="6" y="1"/>
                  </a:cubicBezTo>
                  <a:cubicBezTo>
                    <a:pt x="3" y="1"/>
                    <a:pt x="0" y="6"/>
                    <a:pt x="3" y="6"/>
                  </a:cubicBezTo>
                  <a:cubicBezTo>
                    <a:pt x="21" y="6"/>
                    <a:pt x="39" y="6"/>
                    <a:pt x="56" y="6"/>
                  </a:cubicBezTo>
                  <a:cubicBezTo>
                    <a:pt x="65" y="6"/>
                    <a:pt x="73" y="6"/>
                    <a:pt x="82" y="6"/>
                  </a:cubicBezTo>
                  <a:cubicBezTo>
                    <a:pt x="89" y="6"/>
                    <a:pt x="98" y="7"/>
                    <a:pt x="106" y="5"/>
                  </a:cubicBezTo>
                  <a:cubicBezTo>
                    <a:pt x="106" y="5"/>
                    <a:pt x="109" y="3"/>
                    <a:pt x="107" y="2"/>
                  </a:cubicBezTo>
                  <a:cubicBezTo>
                    <a:pt x="100" y="0"/>
                    <a:pt x="91" y="1"/>
                    <a:pt x="84" y="1"/>
                  </a:cubicBezTo>
                  <a:cubicBezTo>
                    <a:pt x="75" y="1"/>
                    <a:pt x="67" y="1"/>
                    <a:pt x="59" y="1"/>
                  </a:cubicBezTo>
                  <a:cubicBezTo>
                    <a:pt x="41" y="1"/>
                    <a:pt x="23" y="1"/>
                    <a:pt x="6" y="1"/>
                  </a:cubicBezTo>
                  <a:cubicBezTo>
                    <a:pt x="3" y="1"/>
                    <a:pt x="0" y="6"/>
                    <a:pt x="3" y="6"/>
                  </a:cubicBezTo>
                  <a:cubicBezTo>
                    <a:pt x="5" y="6"/>
                    <a:pt x="6" y="6"/>
                    <a:pt x="7" y="6"/>
                  </a:cubicBezTo>
                  <a:cubicBezTo>
                    <a:pt x="10" y="6"/>
                    <a:pt x="12" y="0"/>
                    <a:pt x="8" y="2"/>
                  </a:cubicBezTo>
                  <a:cubicBezTo>
                    <a:pt x="8" y="2"/>
                    <a:pt x="7" y="2"/>
                    <a:pt x="6" y="2"/>
                  </a:cubicBezTo>
                  <a:cubicBezTo>
                    <a:pt x="5" y="3"/>
                    <a:pt x="4" y="4"/>
                    <a:pt x="5" y="5"/>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6" name="Freeform 58">
              <a:extLst>
                <a:ext uri="{FF2B5EF4-FFF2-40B4-BE49-F238E27FC236}">
                  <a16:creationId xmlns:a16="http://schemas.microsoft.com/office/drawing/2014/main" id="{8737C641-3B65-4018-902A-24D61BD9FFD3}"/>
                </a:ext>
              </a:extLst>
            </p:cNvPr>
            <p:cNvSpPr>
              <a:spLocks/>
            </p:cNvSpPr>
            <p:nvPr/>
          </p:nvSpPr>
          <p:spPr bwMode="auto">
            <a:xfrm>
              <a:off x="1259588" y="2567671"/>
              <a:ext cx="4323643" cy="1103358"/>
            </a:xfrm>
            <a:custGeom>
              <a:avLst/>
              <a:gdLst>
                <a:gd name="T0" fmla="*/ 5 w 700"/>
                <a:gd name="T1" fmla="*/ 161 h 179"/>
                <a:gd name="T2" fmla="*/ 3 w 700"/>
                <a:gd name="T3" fmla="*/ 168 h 179"/>
                <a:gd name="T4" fmla="*/ 3 w 700"/>
                <a:gd name="T5" fmla="*/ 169 h 179"/>
                <a:gd name="T6" fmla="*/ 3 w 700"/>
                <a:gd name="T7" fmla="*/ 170 h 179"/>
                <a:gd name="T8" fmla="*/ 11 w 700"/>
                <a:gd name="T9" fmla="*/ 177 h 179"/>
                <a:gd name="T10" fmla="*/ 20 w 700"/>
                <a:gd name="T11" fmla="*/ 177 h 179"/>
                <a:gd name="T12" fmla="*/ 27 w 700"/>
                <a:gd name="T13" fmla="*/ 176 h 179"/>
                <a:gd name="T14" fmla="*/ 35 w 700"/>
                <a:gd name="T15" fmla="*/ 176 h 179"/>
                <a:gd name="T16" fmla="*/ 41 w 700"/>
                <a:gd name="T17" fmla="*/ 176 h 179"/>
                <a:gd name="T18" fmla="*/ 44 w 700"/>
                <a:gd name="T19" fmla="*/ 175 h 179"/>
                <a:gd name="T20" fmla="*/ 91 w 700"/>
                <a:gd name="T21" fmla="*/ 176 h 179"/>
                <a:gd name="T22" fmla="*/ 111 w 700"/>
                <a:gd name="T23" fmla="*/ 176 h 179"/>
                <a:gd name="T24" fmla="*/ 190 w 700"/>
                <a:gd name="T25" fmla="*/ 176 h 179"/>
                <a:gd name="T26" fmla="*/ 357 w 700"/>
                <a:gd name="T27" fmla="*/ 176 h 179"/>
                <a:gd name="T28" fmla="*/ 675 w 700"/>
                <a:gd name="T29" fmla="*/ 177 h 179"/>
                <a:gd name="T30" fmla="*/ 675 w 700"/>
                <a:gd name="T31" fmla="*/ 177 h 179"/>
                <a:gd name="T32" fmla="*/ 682 w 700"/>
                <a:gd name="T33" fmla="*/ 177 h 179"/>
                <a:gd name="T34" fmla="*/ 684 w 700"/>
                <a:gd name="T35" fmla="*/ 177 h 179"/>
                <a:gd name="T36" fmla="*/ 685 w 700"/>
                <a:gd name="T37" fmla="*/ 177 h 179"/>
                <a:gd name="T38" fmla="*/ 687 w 700"/>
                <a:gd name="T39" fmla="*/ 176 h 179"/>
                <a:gd name="T40" fmla="*/ 688 w 700"/>
                <a:gd name="T41" fmla="*/ 176 h 179"/>
                <a:gd name="T42" fmla="*/ 693 w 700"/>
                <a:gd name="T43" fmla="*/ 174 h 179"/>
                <a:gd name="T44" fmla="*/ 694 w 700"/>
                <a:gd name="T45" fmla="*/ 174 h 179"/>
                <a:gd name="T46" fmla="*/ 696 w 700"/>
                <a:gd name="T47" fmla="*/ 171 h 179"/>
                <a:gd name="T48" fmla="*/ 696 w 700"/>
                <a:gd name="T49" fmla="*/ 168 h 179"/>
                <a:gd name="T50" fmla="*/ 698 w 700"/>
                <a:gd name="T51" fmla="*/ 133 h 179"/>
                <a:gd name="T52" fmla="*/ 698 w 700"/>
                <a:gd name="T53" fmla="*/ 95 h 179"/>
                <a:gd name="T54" fmla="*/ 697 w 700"/>
                <a:gd name="T55" fmla="*/ 11 h 179"/>
                <a:gd name="T56" fmla="*/ 686 w 700"/>
                <a:gd name="T57" fmla="*/ 4 h 179"/>
                <a:gd name="T58" fmla="*/ 681 w 700"/>
                <a:gd name="T59" fmla="*/ 2 h 179"/>
                <a:gd name="T60" fmla="*/ 341 w 700"/>
                <a:gd name="T61" fmla="*/ 2 h 179"/>
                <a:gd name="T62" fmla="*/ 167 w 700"/>
                <a:gd name="T63" fmla="*/ 3 h 179"/>
                <a:gd name="T64" fmla="*/ 81 w 700"/>
                <a:gd name="T65" fmla="*/ 3 h 179"/>
                <a:gd name="T66" fmla="*/ 65 w 700"/>
                <a:gd name="T67" fmla="*/ 3 h 179"/>
                <a:gd name="T68" fmla="*/ 11 w 700"/>
                <a:gd name="T69" fmla="*/ 6 h 179"/>
                <a:gd name="T70" fmla="*/ 5 w 700"/>
                <a:gd name="T71" fmla="*/ 6 h 179"/>
                <a:gd name="T72" fmla="*/ 3 w 700"/>
                <a:gd name="T73" fmla="*/ 9 h 179"/>
                <a:gd name="T74" fmla="*/ 3 w 700"/>
                <a:gd name="T75" fmla="*/ 13 h 179"/>
                <a:gd name="T76" fmla="*/ 3 w 700"/>
                <a:gd name="T77" fmla="*/ 18 h 179"/>
                <a:gd name="T78" fmla="*/ 3 w 700"/>
                <a:gd name="T79" fmla="*/ 93 h 179"/>
                <a:gd name="T80" fmla="*/ 5 w 700"/>
                <a:gd name="T81" fmla="*/ 160 h 179"/>
                <a:gd name="T82" fmla="*/ 5 w 700"/>
                <a:gd name="T83" fmla="*/ 16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179">
                  <a:moveTo>
                    <a:pt x="5" y="161"/>
                  </a:moveTo>
                  <a:cubicBezTo>
                    <a:pt x="3" y="163"/>
                    <a:pt x="3" y="165"/>
                    <a:pt x="3" y="168"/>
                  </a:cubicBezTo>
                  <a:cubicBezTo>
                    <a:pt x="3" y="168"/>
                    <a:pt x="3" y="169"/>
                    <a:pt x="3" y="169"/>
                  </a:cubicBezTo>
                  <a:cubicBezTo>
                    <a:pt x="3" y="170"/>
                    <a:pt x="3" y="170"/>
                    <a:pt x="3" y="170"/>
                  </a:cubicBezTo>
                  <a:cubicBezTo>
                    <a:pt x="3" y="174"/>
                    <a:pt x="7" y="179"/>
                    <a:pt x="11" y="177"/>
                  </a:cubicBezTo>
                  <a:cubicBezTo>
                    <a:pt x="14" y="177"/>
                    <a:pt x="17" y="177"/>
                    <a:pt x="20" y="177"/>
                  </a:cubicBezTo>
                  <a:cubicBezTo>
                    <a:pt x="22" y="177"/>
                    <a:pt x="24" y="177"/>
                    <a:pt x="27" y="176"/>
                  </a:cubicBezTo>
                  <a:cubicBezTo>
                    <a:pt x="30" y="176"/>
                    <a:pt x="32" y="176"/>
                    <a:pt x="35" y="176"/>
                  </a:cubicBezTo>
                  <a:cubicBezTo>
                    <a:pt x="37" y="176"/>
                    <a:pt x="39" y="176"/>
                    <a:pt x="41" y="176"/>
                  </a:cubicBezTo>
                  <a:cubicBezTo>
                    <a:pt x="43" y="176"/>
                    <a:pt x="43" y="176"/>
                    <a:pt x="44" y="175"/>
                  </a:cubicBezTo>
                  <a:cubicBezTo>
                    <a:pt x="59" y="177"/>
                    <a:pt x="75" y="177"/>
                    <a:pt x="91" y="176"/>
                  </a:cubicBezTo>
                  <a:cubicBezTo>
                    <a:pt x="98" y="176"/>
                    <a:pt x="104" y="176"/>
                    <a:pt x="111" y="176"/>
                  </a:cubicBezTo>
                  <a:cubicBezTo>
                    <a:pt x="137" y="176"/>
                    <a:pt x="164" y="176"/>
                    <a:pt x="190" y="176"/>
                  </a:cubicBezTo>
                  <a:cubicBezTo>
                    <a:pt x="246" y="176"/>
                    <a:pt x="301" y="176"/>
                    <a:pt x="357" y="176"/>
                  </a:cubicBezTo>
                  <a:cubicBezTo>
                    <a:pt x="463" y="176"/>
                    <a:pt x="569" y="177"/>
                    <a:pt x="675" y="177"/>
                  </a:cubicBezTo>
                  <a:cubicBezTo>
                    <a:pt x="675" y="177"/>
                    <a:pt x="675" y="177"/>
                    <a:pt x="675" y="177"/>
                  </a:cubicBezTo>
                  <a:cubicBezTo>
                    <a:pt x="677" y="177"/>
                    <a:pt x="680" y="177"/>
                    <a:pt x="682" y="177"/>
                  </a:cubicBezTo>
                  <a:cubicBezTo>
                    <a:pt x="683" y="177"/>
                    <a:pt x="683" y="177"/>
                    <a:pt x="684" y="177"/>
                  </a:cubicBezTo>
                  <a:cubicBezTo>
                    <a:pt x="684" y="177"/>
                    <a:pt x="685" y="177"/>
                    <a:pt x="685" y="177"/>
                  </a:cubicBezTo>
                  <a:cubicBezTo>
                    <a:pt x="686" y="176"/>
                    <a:pt x="687" y="176"/>
                    <a:pt x="687" y="176"/>
                  </a:cubicBezTo>
                  <a:cubicBezTo>
                    <a:pt x="688" y="176"/>
                    <a:pt x="688" y="176"/>
                    <a:pt x="688" y="176"/>
                  </a:cubicBezTo>
                  <a:cubicBezTo>
                    <a:pt x="690" y="176"/>
                    <a:pt x="692" y="176"/>
                    <a:pt x="693" y="174"/>
                  </a:cubicBezTo>
                  <a:cubicBezTo>
                    <a:pt x="694" y="174"/>
                    <a:pt x="694" y="174"/>
                    <a:pt x="694" y="174"/>
                  </a:cubicBezTo>
                  <a:cubicBezTo>
                    <a:pt x="696" y="174"/>
                    <a:pt x="696" y="172"/>
                    <a:pt x="696" y="171"/>
                  </a:cubicBezTo>
                  <a:cubicBezTo>
                    <a:pt x="696" y="170"/>
                    <a:pt x="696" y="169"/>
                    <a:pt x="696" y="168"/>
                  </a:cubicBezTo>
                  <a:cubicBezTo>
                    <a:pt x="700" y="157"/>
                    <a:pt x="698" y="144"/>
                    <a:pt x="698" y="133"/>
                  </a:cubicBezTo>
                  <a:cubicBezTo>
                    <a:pt x="698" y="120"/>
                    <a:pt x="698" y="108"/>
                    <a:pt x="698" y="95"/>
                  </a:cubicBezTo>
                  <a:cubicBezTo>
                    <a:pt x="699" y="67"/>
                    <a:pt x="700" y="39"/>
                    <a:pt x="697" y="11"/>
                  </a:cubicBezTo>
                  <a:cubicBezTo>
                    <a:pt x="698" y="7"/>
                    <a:pt x="688" y="0"/>
                    <a:pt x="686" y="4"/>
                  </a:cubicBezTo>
                  <a:cubicBezTo>
                    <a:pt x="685" y="3"/>
                    <a:pt x="683" y="2"/>
                    <a:pt x="681" y="2"/>
                  </a:cubicBezTo>
                  <a:cubicBezTo>
                    <a:pt x="568" y="2"/>
                    <a:pt x="455" y="2"/>
                    <a:pt x="341" y="2"/>
                  </a:cubicBezTo>
                  <a:cubicBezTo>
                    <a:pt x="283" y="2"/>
                    <a:pt x="225" y="3"/>
                    <a:pt x="167" y="3"/>
                  </a:cubicBezTo>
                  <a:cubicBezTo>
                    <a:pt x="138" y="3"/>
                    <a:pt x="110" y="3"/>
                    <a:pt x="81" y="3"/>
                  </a:cubicBezTo>
                  <a:cubicBezTo>
                    <a:pt x="75" y="3"/>
                    <a:pt x="70" y="3"/>
                    <a:pt x="65" y="3"/>
                  </a:cubicBezTo>
                  <a:cubicBezTo>
                    <a:pt x="47" y="2"/>
                    <a:pt x="28" y="2"/>
                    <a:pt x="11" y="6"/>
                  </a:cubicBezTo>
                  <a:cubicBezTo>
                    <a:pt x="8" y="5"/>
                    <a:pt x="6" y="4"/>
                    <a:pt x="5" y="6"/>
                  </a:cubicBezTo>
                  <a:cubicBezTo>
                    <a:pt x="4" y="6"/>
                    <a:pt x="3" y="7"/>
                    <a:pt x="3" y="9"/>
                  </a:cubicBezTo>
                  <a:cubicBezTo>
                    <a:pt x="3" y="10"/>
                    <a:pt x="3" y="12"/>
                    <a:pt x="3" y="13"/>
                  </a:cubicBezTo>
                  <a:cubicBezTo>
                    <a:pt x="3" y="15"/>
                    <a:pt x="3" y="16"/>
                    <a:pt x="3" y="18"/>
                  </a:cubicBezTo>
                  <a:cubicBezTo>
                    <a:pt x="3" y="43"/>
                    <a:pt x="3" y="68"/>
                    <a:pt x="3" y="93"/>
                  </a:cubicBezTo>
                  <a:cubicBezTo>
                    <a:pt x="3" y="114"/>
                    <a:pt x="0" y="139"/>
                    <a:pt x="5" y="160"/>
                  </a:cubicBezTo>
                  <a:cubicBezTo>
                    <a:pt x="5" y="161"/>
                    <a:pt x="5" y="161"/>
                    <a:pt x="5" y="161"/>
                  </a:cubicBezTo>
                </a:path>
              </a:pathLst>
            </a:custGeom>
            <a:solidFill>
              <a:srgbClr val="FFF1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8" name="Freeform 60">
              <a:extLst>
                <a:ext uri="{FF2B5EF4-FFF2-40B4-BE49-F238E27FC236}">
                  <a16:creationId xmlns:a16="http://schemas.microsoft.com/office/drawing/2014/main" id="{E24B62E5-6F64-43D2-975D-076734AB86D2}"/>
                </a:ext>
              </a:extLst>
            </p:cNvPr>
            <p:cNvSpPr>
              <a:spLocks noEditPoints="1"/>
            </p:cNvSpPr>
            <p:nvPr/>
          </p:nvSpPr>
          <p:spPr bwMode="auto">
            <a:xfrm>
              <a:off x="4622937" y="2446801"/>
              <a:ext cx="970402" cy="1191420"/>
            </a:xfrm>
            <a:custGeom>
              <a:avLst/>
              <a:gdLst>
                <a:gd name="T0" fmla="*/ 156 w 157"/>
                <a:gd name="T1" fmla="*/ 190 h 193"/>
                <a:gd name="T2" fmla="*/ 154 w 157"/>
                <a:gd name="T3" fmla="*/ 191 h 193"/>
                <a:gd name="T4" fmla="*/ 153 w 157"/>
                <a:gd name="T5" fmla="*/ 191 h 193"/>
                <a:gd name="T6" fmla="*/ 153 w 157"/>
                <a:gd name="T7" fmla="*/ 192 h 193"/>
                <a:gd name="T8" fmla="*/ 154 w 157"/>
                <a:gd name="T9" fmla="*/ 193 h 193"/>
                <a:gd name="T10" fmla="*/ 155 w 157"/>
                <a:gd name="T11" fmla="*/ 192 h 193"/>
                <a:gd name="T12" fmla="*/ 156 w 157"/>
                <a:gd name="T13" fmla="*/ 190 h 193"/>
                <a:gd name="T14" fmla="*/ 157 w 157"/>
                <a:gd name="T15" fmla="*/ 180 h 193"/>
                <a:gd name="T16" fmla="*/ 156 w 157"/>
                <a:gd name="T17" fmla="*/ 185 h 193"/>
                <a:gd name="T18" fmla="*/ 156 w 157"/>
                <a:gd name="T19" fmla="*/ 188 h 193"/>
                <a:gd name="T20" fmla="*/ 157 w 157"/>
                <a:gd name="T21" fmla="*/ 180 h 193"/>
                <a:gd name="T22" fmla="*/ 145 w 157"/>
                <a:gd name="T23" fmla="*/ 18 h 193"/>
                <a:gd name="T24" fmla="*/ 135 w 157"/>
                <a:gd name="T25" fmla="*/ 19 h 193"/>
                <a:gd name="T26" fmla="*/ 132 w 157"/>
                <a:gd name="T27" fmla="*/ 19 h 193"/>
                <a:gd name="T28" fmla="*/ 141 w 157"/>
                <a:gd name="T29" fmla="*/ 19 h 193"/>
                <a:gd name="T30" fmla="*/ 141 w 157"/>
                <a:gd name="T31" fmla="*/ 19 h 193"/>
                <a:gd name="T32" fmla="*/ 146 w 157"/>
                <a:gd name="T33" fmla="*/ 21 h 193"/>
                <a:gd name="T34" fmla="*/ 149 w 157"/>
                <a:gd name="T35" fmla="*/ 20 h 193"/>
                <a:gd name="T36" fmla="*/ 157 w 157"/>
                <a:gd name="T37" fmla="*/ 27 h 193"/>
                <a:gd name="T38" fmla="*/ 157 w 157"/>
                <a:gd name="T39" fmla="*/ 26 h 193"/>
                <a:gd name="T40" fmla="*/ 152 w 157"/>
                <a:gd name="T41" fmla="*/ 20 h 193"/>
                <a:gd name="T42" fmla="*/ 149 w 157"/>
                <a:gd name="T43" fmla="*/ 18 h 193"/>
                <a:gd name="T44" fmla="*/ 145 w 157"/>
                <a:gd name="T45" fmla="*/ 18 h 193"/>
                <a:gd name="T46" fmla="*/ 128 w 157"/>
                <a:gd name="T47" fmla="*/ 11 h 193"/>
                <a:gd name="T48" fmla="*/ 125 w 157"/>
                <a:gd name="T49" fmla="*/ 18 h 193"/>
                <a:gd name="T50" fmla="*/ 126 w 157"/>
                <a:gd name="T51" fmla="*/ 19 h 193"/>
                <a:gd name="T52" fmla="*/ 128 w 157"/>
                <a:gd name="T53" fmla="*/ 19 h 193"/>
                <a:gd name="T54" fmla="*/ 128 w 157"/>
                <a:gd name="T55" fmla="*/ 11 h 193"/>
                <a:gd name="T56" fmla="*/ 119 w 157"/>
                <a:gd name="T57" fmla="*/ 0 h 193"/>
                <a:gd name="T58" fmla="*/ 118 w 157"/>
                <a:gd name="T59" fmla="*/ 1 h 193"/>
                <a:gd name="T60" fmla="*/ 104 w 157"/>
                <a:gd name="T61" fmla="*/ 1 h 193"/>
                <a:gd name="T62" fmla="*/ 52 w 157"/>
                <a:gd name="T63" fmla="*/ 1 h 193"/>
                <a:gd name="T64" fmla="*/ 65 w 157"/>
                <a:gd name="T65" fmla="*/ 3 h 193"/>
                <a:gd name="T66" fmla="*/ 66 w 157"/>
                <a:gd name="T67" fmla="*/ 3 h 193"/>
                <a:gd name="T68" fmla="*/ 67 w 157"/>
                <a:gd name="T69" fmla="*/ 3 h 193"/>
                <a:gd name="T70" fmla="*/ 80 w 157"/>
                <a:gd name="T71" fmla="*/ 4 h 193"/>
                <a:gd name="T72" fmla="*/ 93 w 157"/>
                <a:gd name="T73" fmla="*/ 4 h 193"/>
                <a:gd name="T74" fmla="*/ 118 w 157"/>
                <a:gd name="T75" fmla="*/ 1 h 193"/>
                <a:gd name="T76" fmla="*/ 120 w 157"/>
                <a:gd name="T77" fmla="*/ 1 h 193"/>
                <a:gd name="T78" fmla="*/ 126 w 157"/>
                <a:gd name="T79" fmla="*/ 5 h 193"/>
                <a:gd name="T80" fmla="*/ 119 w 157"/>
                <a:gd name="T81" fmla="*/ 0 h 193"/>
                <a:gd name="T82" fmla="*/ 23 w 157"/>
                <a:gd name="T83" fmla="*/ 0 h 193"/>
                <a:gd name="T84" fmla="*/ 1 w 157"/>
                <a:gd name="T85" fmla="*/ 3 h 193"/>
                <a:gd name="T86" fmla="*/ 1 w 157"/>
                <a:gd name="T87" fmla="*/ 6 h 193"/>
                <a:gd name="T88" fmla="*/ 4 w 157"/>
                <a:gd name="T89" fmla="*/ 5 h 193"/>
                <a:gd name="T90" fmla="*/ 4 w 157"/>
                <a:gd name="T91" fmla="*/ 5 h 193"/>
                <a:gd name="T92" fmla="*/ 8 w 157"/>
                <a:gd name="T93" fmla="*/ 2 h 193"/>
                <a:gd name="T94" fmla="*/ 8 w 157"/>
                <a:gd name="T95" fmla="*/ 2 h 193"/>
                <a:gd name="T96" fmla="*/ 9 w 157"/>
                <a:gd name="T97" fmla="*/ 2 h 193"/>
                <a:gd name="T98" fmla="*/ 26 w 157"/>
                <a:gd name="T99" fmla="*/ 1 h 193"/>
                <a:gd name="T100" fmla="*/ 42 w 157"/>
                <a:gd name="T101" fmla="*/ 1 h 193"/>
                <a:gd name="T102" fmla="*/ 37 w 157"/>
                <a:gd name="T103" fmla="*/ 0 h 193"/>
                <a:gd name="T104" fmla="*/ 23 w 157"/>
                <a:gd name="T105"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93">
                  <a:moveTo>
                    <a:pt x="156" y="190"/>
                  </a:moveTo>
                  <a:cubicBezTo>
                    <a:pt x="155" y="190"/>
                    <a:pt x="155" y="191"/>
                    <a:pt x="154" y="191"/>
                  </a:cubicBezTo>
                  <a:cubicBezTo>
                    <a:pt x="154" y="191"/>
                    <a:pt x="154" y="191"/>
                    <a:pt x="153" y="191"/>
                  </a:cubicBezTo>
                  <a:cubicBezTo>
                    <a:pt x="153" y="192"/>
                    <a:pt x="153" y="192"/>
                    <a:pt x="153" y="192"/>
                  </a:cubicBezTo>
                  <a:cubicBezTo>
                    <a:pt x="153" y="192"/>
                    <a:pt x="154" y="193"/>
                    <a:pt x="154" y="193"/>
                  </a:cubicBezTo>
                  <a:cubicBezTo>
                    <a:pt x="155" y="193"/>
                    <a:pt x="155" y="192"/>
                    <a:pt x="155" y="192"/>
                  </a:cubicBezTo>
                  <a:cubicBezTo>
                    <a:pt x="156" y="191"/>
                    <a:pt x="156" y="191"/>
                    <a:pt x="156" y="190"/>
                  </a:cubicBezTo>
                  <a:moveTo>
                    <a:pt x="157" y="180"/>
                  </a:moveTo>
                  <a:cubicBezTo>
                    <a:pt x="157" y="181"/>
                    <a:pt x="156" y="183"/>
                    <a:pt x="156" y="185"/>
                  </a:cubicBezTo>
                  <a:cubicBezTo>
                    <a:pt x="156" y="186"/>
                    <a:pt x="156" y="187"/>
                    <a:pt x="156" y="188"/>
                  </a:cubicBezTo>
                  <a:cubicBezTo>
                    <a:pt x="157" y="185"/>
                    <a:pt x="157" y="182"/>
                    <a:pt x="157" y="180"/>
                  </a:cubicBezTo>
                  <a:moveTo>
                    <a:pt x="145" y="18"/>
                  </a:moveTo>
                  <a:cubicBezTo>
                    <a:pt x="142" y="18"/>
                    <a:pt x="138" y="19"/>
                    <a:pt x="135" y="19"/>
                  </a:cubicBezTo>
                  <a:cubicBezTo>
                    <a:pt x="134" y="19"/>
                    <a:pt x="133" y="19"/>
                    <a:pt x="132" y="19"/>
                  </a:cubicBezTo>
                  <a:cubicBezTo>
                    <a:pt x="135" y="19"/>
                    <a:pt x="138" y="19"/>
                    <a:pt x="141" y="19"/>
                  </a:cubicBezTo>
                  <a:cubicBezTo>
                    <a:pt x="141" y="19"/>
                    <a:pt x="141" y="19"/>
                    <a:pt x="141" y="19"/>
                  </a:cubicBezTo>
                  <a:cubicBezTo>
                    <a:pt x="143" y="19"/>
                    <a:pt x="145" y="20"/>
                    <a:pt x="146" y="21"/>
                  </a:cubicBezTo>
                  <a:cubicBezTo>
                    <a:pt x="147" y="20"/>
                    <a:pt x="148" y="20"/>
                    <a:pt x="149" y="20"/>
                  </a:cubicBezTo>
                  <a:cubicBezTo>
                    <a:pt x="152" y="20"/>
                    <a:pt x="156" y="23"/>
                    <a:pt x="157" y="27"/>
                  </a:cubicBezTo>
                  <a:cubicBezTo>
                    <a:pt x="157" y="27"/>
                    <a:pt x="157" y="26"/>
                    <a:pt x="157" y="26"/>
                  </a:cubicBezTo>
                  <a:cubicBezTo>
                    <a:pt x="157" y="24"/>
                    <a:pt x="155" y="21"/>
                    <a:pt x="152" y="20"/>
                  </a:cubicBezTo>
                  <a:cubicBezTo>
                    <a:pt x="151" y="19"/>
                    <a:pt x="150" y="18"/>
                    <a:pt x="149" y="18"/>
                  </a:cubicBezTo>
                  <a:cubicBezTo>
                    <a:pt x="148" y="18"/>
                    <a:pt x="146" y="18"/>
                    <a:pt x="145" y="18"/>
                  </a:cubicBezTo>
                  <a:moveTo>
                    <a:pt x="128" y="11"/>
                  </a:moveTo>
                  <a:cubicBezTo>
                    <a:pt x="127" y="13"/>
                    <a:pt x="126" y="16"/>
                    <a:pt x="125" y="18"/>
                  </a:cubicBezTo>
                  <a:cubicBezTo>
                    <a:pt x="125" y="18"/>
                    <a:pt x="126" y="19"/>
                    <a:pt x="126" y="19"/>
                  </a:cubicBezTo>
                  <a:cubicBezTo>
                    <a:pt x="127" y="19"/>
                    <a:pt x="127" y="19"/>
                    <a:pt x="128" y="19"/>
                  </a:cubicBezTo>
                  <a:cubicBezTo>
                    <a:pt x="128" y="16"/>
                    <a:pt x="128" y="14"/>
                    <a:pt x="128" y="11"/>
                  </a:cubicBezTo>
                  <a:moveTo>
                    <a:pt x="119" y="0"/>
                  </a:moveTo>
                  <a:cubicBezTo>
                    <a:pt x="119" y="0"/>
                    <a:pt x="118" y="1"/>
                    <a:pt x="118" y="1"/>
                  </a:cubicBezTo>
                  <a:cubicBezTo>
                    <a:pt x="113" y="1"/>
                    <a:pt x="108" y="1"/>
                    <a:pt x="104" y="1"/>
                  </a:cubicBezTo>
                  <a:cubicBezTo>
                    <a:pt x="87" y="1"/>
                    <a:pt x="69" y="1"/>
                    <a:pt x="52" y="1"/>
                  </a:cubicBezTo>
                  <a:cubicBezTo>
                    <a:pt x="57" y="1"/>
                    <a:pt x="61" y="2"/>
                    <a:pt x="65" y="3"/>
                  </a:cubicBezTo>
                  <a:cubicBezTo>
                    <a:pt x="66" y="3"/>
                    <a:pt x="66" y="3"/>
                    <a:pt x="66" y="3"/>
                  </a:cubicBezTo>
                  <a:cubicBezTo>
                    <a:pt x="66" y="3"/>
                    <a:pt x="67" y="3"/>
                    <a:pt x="67" y="3"/>
                  </a:cubicBezTo>
                  <a:cubicBezTo>
                    <a:pt x="72" y="3"/>
                    <a:pt x="76" y="3"/>
                    <a:pt x="80" y="4"/>
                  </a:cubicBezTo>
                  <a:cubicBezTo>
                    <a:pt x="85" y="4"/>
                    <a:pt x="89" y="4"/>
                    <a:pt x="93" y="4"/>
                  </a:cubicBezTo>
                  <a:cubicBezTo>
                    <a:pt x="102" y="4"/>
                    <a:pt x="110" y="3"/>
                    <a:pt x="118" y="1"/>
                  </a:cubicBezTo>
                  <a:cubicBezTo>
                    <a:pt x="119" y="1"/>
                    <a:pt x="119" y="1"/>
                    <a:pt x="120" y="1"/>
                  </a:cubicBezTo>
                  <a:cubicBezTo>
                    <a:pt x="122" y="1"/>
                    <a:pt x="125" y="3"/>
                    <a:pt x="126" y="5"/>
                  </a:cubicBezTo>
                  <a:cubicBezTo>
                    <a:pt x="125" y="2"/>
                    <a:pt x="122" y="0"/>
                    <a:pt x="119" y="0"/>
                  </a:cubicBezTo>
                  <a:moveTo>
                    <a:pt x="23" y="0"/>
                  </a:moveTo>
                  <a:cubicBezTo>
                    <a:pt x="15" y="0"/>
                    <a:pt x="8" y="1"/>
                    <a:pt x="1" y="3"/>
                  </a:cubicBezTo>
                  <a:cubicBezTo>
                    <a:pt x="0" y="4"/>
                    <a:pt x="0" y="5"/>
                    <a:pt x="1" y="6"/>
                  </a:cubicBezTo>
                  <a:cubicBezTo>
                    <a:pt x="2" y="5"/>
                    <a:pt x="3" y="5"/>
                    <a:pt x="4" y="5"/>
                  </a:cubicBezTo>
                  <a:cubicBezTo>
                    <a:pt x="4" y="5"/>
                    <a:pt x="4" y="5"/>
                    <a:pt x="4" y="5"/>
                  </a:cubicBezTo>
                  <a:cubicBezTo>
                    <a:pt x="4" y="3"/>
                    <a:pt x="5" y="2"/>
                    <a:pt x="8" y="2"/>
                  </a:cubicBezTo>
                  <a:cubicBezTo>
                    <a:pt x="8" y="2"/>
                    <a:pt x="8" y="2"/>
                    <a:pt x="8" y="2"/>
                  </a:cubicBezTo>
                  <a:cubicBezTo>
                    <a:pt x="8" y="2"/>
                    <a:pt x="9" y="2"/>
                    <a:pt x="9" y="2"/>
                  </a:cubicBezTo>
                  <a:cubicBezTo>
                    <a:pt x="15" y="2"/>
                    <a:pt x="20" y="2"/>
                    <a:pt x="26" y="1"/>
                  </a:cubicBezTo>
                  <a:cubicBezTo>
                    <a:pt x="31" y="1"/>
                    <a:pt x="37" y="1"/>
                    <a:pt x="42" y="1"/>
                  </a:cubicBezTo>
                  <a:cubicBezTo>
                    <a:pt x="40" y="0"/>
                    <a:pt x="39" y="0"/>
                    <a:pt x="37" y="0"/>
                  </a:cubicBezTo>
                  <a:cubicBezTo>
                    <a:pt x="33" y="0"/>
                    <a:pt x="28" y="0"/>
                    <a:pt x="2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9" name="Freeform 61">
              <a:extLst>
                <a:ext uri="{FF2B5EF4-FFF2-40B4-BE49-F238E27FC236}">
                  <a16:creationId xmlns:a16="http://schemas.microsoft.com/office/drawing/2014/main" id="{4407F788-5F7E-4CE1-A118-2ACBC388EEDB}"/>
                </a:ext>
              </a:extLst>
            </p:cNvPr>
            <p:cNvSpPr>
              <a:spLocks/>
            </p:cNvSpPr>
            <p:nvPr/>
          </p:nvSpPr>
          <p:spPr bwMode="auto">
            <a:xfrm>
              <a:off x="5370596" y="2564217"/>
              <a:ext cx="241737" cy="1067098"/>
            </a:xfrm>
            <a:custGeom>
              <a:avLst/>
              <a:gdLst>
                <a:gd name="T0" fmla="*/ 5 w 39"/>
                <a:gd name="T1" fmla="*/ 0 h 173"/>
                <a:gd name="T2" fmla="*/ 5 w 39"/>
                <a:gd name="T3" fmla="*/ 2 h 173"/>
                <a:gd name="T4" fmla="*/ 6 w 39"/>
                <a:gd name="T5" fmla="*/ 45 h 173"/>
                <a:gd name="T6" fmla="*/ 4 w 39"/>
                <a:gd name="T7" fmla="*/ 48 h 173"/>
                <a:gd name="T8" fmla="*/ 5 w 39"/>
                <a:gd name="T9" fmla="*/ 86 h 173"/>
                <a:gd name="T10" fmla="*/ 3 w 39"/>
                <a:gd name="T11" fmla="*/ 121 h 173"/>
                <a:gd name="T12" fmla="*/ 4 w 39"/>
                <a:gd name="T13" fmla="*/ 127 h 173"/>
                <a:gd name="T14" fmla="*/ 2 w 39"/>
                <a:gd name="T15" fmla="*/ 131 h 173"/>
                <a:gd name="T16" fmla="*/ 0 w 39"/>
                <a:gd name="T17" fmla="*/ 132 h 173"/>
                <a:gd name="T18" fmla="*/ 2 w 39"/>
                <a:gd name="T19" fmla="*/ 134 h 173"/>
                <a:gd name="T20" fmla="*/ 4 w 39"/>
                <a:gd name="T21" fmla="*/ 133 h 173"/>
                <a:gd name="T22" fmla="*/ 7 w 39"/>
                <a:gd name="T23" fmla="*/ 106 h 173"/>
                <a:gd name="T24" fmla="*/ 7 w 39"/>
                <a:gd name="T25" fmla="*/ 67 h 173"/>
                <a:gd name="T26" fmla="*/ 7 w 39"/>
                <a:gd name="T27" fmla="*/ 4 h 173"/>
                <a:gd name="T28" fmla="*/ 7 w 39"/>
                <a:gd name="T29" fmla="*/ 5 h 173"/>
                <a:gd name="T30" fmla="*/ 19 w 39"/>
                <a:gd name="T31" fmla="*/ 8 h 173"/>
                <a:gd name="T32" fmla="*/ 26 w 39"/>
                <a:gd name="T33" fmla="*/ 8 h 173"/>
                <a:gd name="T34" fmla="*/ 27 w 39"/>
                <a:gd name="T35" fmla="*/ 90 h 173"/>
                <a:gd name="T36" fmla="*/ 28 w 39"/>
                <a:gd name="T37" fmla="*/ 170 h 173"/>
                <a:gd name="T38" fmla="*/ 32 w 39"/>
                <a:gd name="T39" fmla="*/ 173 h 173"/>
                <a:gd name="T40" fmla="*/ 32 w 39"/>
                <a:gd name="T41" fmla="*/ 172 h 173"/>
                <a:gd name="T42" fmla="*/ 33 w 39"/>
                <a:gd name="T43" fmla="*/ 172 h 173"/>
                <a:gd name="T44" fmla="*/ 35 w 39"/>
                <a:gd name="T45" fmla="*/ 171 h 173"/>
                <a:gd name="T46" fmla="*/ 35 w 39"/>
                <a:gd name="T47" fmla="*/ 169 h 173"/>
                <a:gd name="T48" fmla="*/ 35 w 39"/>
                <a:gd name="T49" fmla="*/ 166 h 173"/>
                <a:gd name="T50" fmla="*/ 36 w 39"/>
                <a:gd name="T51" fmla="*/ 161 h 173"/>
                <a:gd name="T52" fmla="*/ 36 w 39"/>
                <a:gd name="T53" fmla="*/ 94 h 173"/>
                <a:gd name="T54" fmla="*/ 36 w 39"/>
                <a:gd name="T55" fmla="*/ 8 h 173"/>
                <a:gd name="T56" fmla="*/ 28 w 39"/>
                <a:gd name="T57" fmla="*/ 1 h 173"/>
                <a:gd name="T58" fmla="*/ 25 w 39"/>
                <a:gd name="T59" fmla="*/ 2 h 173"/>
                <a:gd name="T60" fmla="*/ 20 w 39"/>
                <a:gd name="T61" fmla="*/ 0 h 173"/>
                <a:gd name="T62" fmla="*/ 20 w 39"/>
                <a:gd name="T63" fmla="*/ 0 h 173"/>
                <a:gd name="T64" fmla="*/ 11 w 39"/>
                <a:gd name="T65" fmla="*/ 0 h 173"/>
                <a:gd name="T66" fmla="*/ 7 w 39"/>
                <a:gd name="T67" fmla="*/ 2 h 173"/>
                <a:gd name="T68" fmla="*/ 7 w 39"/>
                <a:gd name="T69" fmla="*/ 0 h 173"/>
                <a:gd name="T70" fmla="*/ 5 w 39"/>
                <a:gd name="T7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173">
                  <a:moveTo>
                    <a:pt x="5" y="0"/>
                  </a:moveTo>
                  <a:cubicBezTo>
                    <a:pt x="5" y="1"/>
                    <a:pt x="5" y="1"/>
                    <a:pt x="5" y="2"/>
                  </a:cubicBezTo>
                  <a:cubicBezTo>
                    <a:pt x="6" y="16"/>
                    <a:pt x="5" y="30"/>
                    <a:pt x="6" y="45"/>
                  </a:cubicBezTo>
                  <a:cubicBezTo>
                    <a:pt x="6" y="46"/>
                    <a:pt x="5" y="47"/>
                    <a:pt x="4" y="48"/>
                  </a:cubicBezTo>
                  <a:cubicBezTo>
                    <a:pt x="5" y="61"/>
                    <a:pt x="5" y="73"/>
                    <a:pt x="5" y="86"/>
                  </a:cubicBezTo>
                  <a:cubicBezTo>
                    <a:pt x="5" y="97"/>
                    <a:pt x="7" y="110"/>
                    <a:pt x="3" y="121"/>
                  </a:cubicBezTo>
                  <a:cubicBezTo>
                    <a:pt x="3" y="123"/>
                    <a:pt x="3" y="125"/>
                    <a:pt x="4" y="127"/>
                  </a:cubicBezTo>
                  <a:cubicBezTo>
                    <a:pt x="4" y="129"/>
                    <a:pt x="4" y="130"/>
                    <a:pt x="2" y="131"/>
                  </a:cubicBezTo>
                  <a:cubicBezTo>
                    <a:pt x="1" y="131"/>
                    <a:pt x="1" y="132"/>
                    <a:pt x="0" y="132"/>
                  </a:cubicBezTo>
                  <a:cubicBezTo>
                    <a:pt x="1" y="133"/>
                    <a:pt x="2" y="134"/>
                    <a:pt x="2" y="134"/>
                  </a:cubicBezTo>
                  <a:cubicBezTo>
                    <a:pt x="3" y="134"/>
                    <a:pt x="4" y="133"/>
                    <a:pt x="4" y="133"/>
                  </a:cubicBezTo>
                  <a:cubicBezTo>
                    <a:pt x="8" y="124"/>
                    <a:pt x="7" y="115"/>
                    <a:pt x="7" y="106"/>
                  </a:cubicBezTo>
                  <a:cubicBezTo>
                    <a:pt x="7" y="93"/>
                    <a:pt x="6" y="80"/>
                    <a:pt x="7" y="67"/>
                  </a:cubicBezTo>
                  <a:cubicBezTo>
                    <a:pt x="7" y="46"/>
                    <a:pt x="7" y="25"/>
                    <a:pt x="7" y="4"/>
                  </a:cubicBezTo>
                  <a:cubicBezTo>
                    <a:pt x="7" y="5"/>
                    <a:pt x="7" y="5"/>
                    <a:pt x="7" y="5"/>
                  </a:cubicBezTo>
                  <a:cubicBezTo>
                    <a:pt x="11" y="7"/>
                    <a:pt x="15" y="7"/>
                    <a:pt x="19" y="8"/>
                  </a:cubicBezTo>
                  <a:cubicBezTo>
                    <a:pt x="22" y="8"/>
                    <a:pt x="24" y="8"/>
                    <a:pt x="26" y="8"/>
                  </a:cubicBezTo>
                  <a:cubicBezTo>
                    <a:pt x="27" y="35"/>
                    <a:pt x="27" y="62"/>
                    <a:pt x="27" y="90"/>
                  </a:cubicBezTo>
                  <a:cubicBezTo>
                    <a:pt x="27" y="116"/>
                    <a:pt x="24" y="144"/>
                    <a:pt x="28" y="170"/>
                  </a:cubicBezTo>
                  <a:cubicBezTo>
                    <a:pt x="28" y="170"/>
                    <a:pt x="30" y="172"/>
                    <a:pt x="32" y="173"/>
                  </a:cubicBezTo>
                  <a:cubicBezTo>
                    <a:pt x="32" y="173"/>
                    <a:pt x="32" y="173"/>
                    <a:pt x="32" y="172"/>
                  </a:cubicBezTo>
                  <a:cubicBezTo>
                    <a:pt x="33" y="172"/>
                    <a:pt x="33" y="172"/>
                    <a:pt x="33" y="172"/>
                  </a:cubicBezTo>
                  <a:cubicBezTo>
                    <a:pt x="34" y="172"/>
                    <a:pt x="34" y="171"/>
                    <a:pt x="35" y="171"/>
                  </a:cubicBezTo>
                  <a:cubicBezTo>
                    <a:pt x="35" y="170"/>
                    <a:pt x="35" y="169"/>
                    <a:pt x="35" y="169"/>
                  </a:cubicBezTo>
                  <a:cubicBezTo>
                    <a:pt x="35" y="168"/>
                    <a:pt x="35" y="167"/>
                    <a:pt x="35" y="166"/>
                  </a:cubicBezTo>
                  <a:cubicBezTo>
                    <a:pt x="35" y="164"/>
                    <a:pt x="36" y="162"/>
                    <a:pt x="36" y="161"/>
                  </a:cubicBezTo>
                  <a:cubicBezTo>
                    <a:pt x="39" y="139"/>
                    <a:pt x="36" y="115"/>
                    <a:pt x="36" y="94"/>
                  </a:cubicBezTo>
                  <a:cubicBezTo>
                    <a:pt x="35" y="65"/>
                    <a:pt x="36" y="36"/>
                    <a:pt x="36" y="8"/>
                  </a:cubicBezTo>
                  <a:cubicBezTo>
                    <a:pt x="35" y="4"/>
                    <a:pt x="31" y="1"/>
                    <a:pt x="28" y="1"/>
                  </a:cubicBezTo>
                  <a:cubicBezTo>
                    <a:pt x="27" y="1"/>
                    <a:pt x="26" y="1"/>
                    <a:pt x="25" y="2"/>
                  </a:cubicBezTo>
                  <a:cubicBezTo>
                    <a:pt x="24" y="1"/>
                    <a:pt x="22" y="0"/>
                    <a:pt x="20" y="0"/>
                  </a:cubicBezTo>
                  <a:cubicBezTo>
                    <a:pt x="20" y="0"/>
                    <a:pt x="20" y="0"/>
                    <a:pt x="20" y="0"/>
                  </a:cubicBezTo>
                  <a:cubicBezTo>
                    <a:pt x="17" y="0"/>
                    <a:pt x="14" y="0"/>
                    <a:pt x="11" y="0"/>
                  </a:cubicBezTo>
                  <a:cubicBezTo>
                    <a:pt x="10" y="0"/>
                    <a:pt x="8" y="1"/>
                    <a:pt x="7" y="2"/>
                  </a:cubicBezTo>
                  <a:cubicBezTo>
                    <a:pt x="7" y="1"/>
                    <a:pt x="7" y="1"/>
                    <a:pt x="7" y="0"/>
                  </a:cubicBezTo>
                  <a:cubicBezTo>
                    <a:pt x="6" y="0"/>
                    <a:pt x="6" y="0"/>
                    <a:pt x="5" y="0"/>
                  </a:cubicBezTo>
                </a:path>
              </a:pathLst>
            </a:custGeom>
            <a:solidFill>
              <a:srgbClr val="FFF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1" name="Freeform 63">
              <a:extLst>
                <a:ext uri="{FF2B5EF4-FFF2-40B4-BE49-F238E27FC236}">
                  <a16:creationId xmlns:a16="http://schemas.microsoft.com/office/drawing/2014/main" id="{AE01BFCB-B678-4ACE-B62B-F78AD7125AD9}"/>
                </a:ext>
              </a:extLst>
            </p:cNvPr>
            <p:cNvSpPr>
              <a:spLocks noEditPoints="1"/>
            </p:cNvSpPr>
            <p:nvPr/>
          </p:nvSpPr>
          <p:spPr bwMode="auto">
            <a:xfrm>
              <a:off x="1295596" y="2557310"/>
              <a:ext cx="3297987" cy="43167"/>
            </a:xfrm>
            <a:custGeom>
              <a:avLst/>
              <a:gdLst>
                <a:gd name="T0" fmla="*/ 28 w 534"/>
                <a:gd name="T1" fmla="*/ 0 h 7"/>
                <a:gd name="T2" fmla="*/ 2 w 534"/>
                <a:gd name="T3" fmla="*/ 2 h 7"/>
                <a:gd name="T4" fmla="*/ 2 w 534"/>
                <a:gd name="T5" fmla="*/ 7 h 7"/>
                <a:gd name="T6" fmla="*/ 4 w 534"/>
                <a:gd name="T7" fmla="*/ 5 h 7"/>
                <a:gd name="T8" fmla="*/ 6 w 534"/>
                <a:gd name="T9" fmla="*/ 4 h 7"/>
                <a:gd name="T10" fmla="*/ 10 w 534"/>
                <a:gd name="T11" fmla="*/ 5 h 7"/>
                <a:gd name="T12" fmla="*/ 48 w 534"/>
                <a:gd name="T13" fmla="*/ 1 h 7"/>
                <a:gd name="T14" fmla="*/ 64 w 534"/>
                <a:gd name="T15" fmla="*/ 2 h 7"/>
                <a:gd name="T16" fmla="*/ 79 w 534"/>
                <a:gd name="T17" fmla="*/ 2 h 7"/>
                <a:gd name="T18" fmla="*/ 80 w 534"/>
                <a:gd name="T19" fmla="*/ 2 h 7"/>
                <a:gd name="T20" fmla="*/ 120 w 534"/>
                <a:gd name="T21" fmla="*/ 2 h 7"/>
                <a:gd name="T22" fmla="*/ 54 w 534"/>
                <a:gd name="T23" fmla="*/ 1 h 7"/>
                <a:gd name="T24" fmla="*/ 28 w 534"/>
                <a:gd name="T25" fmla="*/ 0 h 7"/>
                <a:gd name="T26" fmla="*/ 531 w 534"/>
                <a:gd name="T27" fmla="*/ 0 h 7"/>
                <a:gd name="T28" fmla="*/ 531 w 534"/>
                <a:gd name="T29" fmla="*/ 0 h 7"/>
                <a:gd name="T30" fmla="*/ 254 w 534"/>
                <a:gd name="T31" fmla="*/ 0 h 7"/>
                <a:gd name="T32" fmla="*/ 169 w 534"/>
                <a:gd name="T33" fmla="*/ 2 h 7"/>
                <a:gd name="T34" fmla="*/ 340 w 534"/>
                <a:gd name="T35" fmla="*/ 1 h 7"/>
                <a:gd name="T36" fmla="*/ 534 w 534"/>
                <a:gd name="T37" fmla="*/ 1 h 7"/>
                <a:gd name="T38" fmla="*/ 531 w 534"/>
                <a:gd name="T3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4" h="7">
                  <a:moveTo>
                    <a:pt x="28" y="0"/>
                  </a:moveTo>
                  <a:cubicBezTo>
                    <a:pt x="19" y="0"/>
                    <a:pt x="11" y="1"/>
                    <a:pt x="2" y="2"/>
                  </a:cubicBezTo>
                  <a:cubicBezTo>
                    <a:pt x="0" y="3"/>
                    <a:pt x="1" y="5"/>
                    <a:pt x="2" y="7"/>
                  </a:cubicBezTo>
                  <a:cubicBezTo>
                    <a:pt x="2" y="6"/>
                    <a:pt x="3" y="5"/>
                    <a:pt x="4" y="5"/>
                  </a:cubicBezTo>
                  <a:cubicBezTo>
                    <a:pt x="4" y="4"/>
                    <a:pt x="5" y="4"/>
                    <a:pt x="6" y="4"/>
                  </a:cubicBezTo>
                  <a:cubicBezTo>
                    <a:pt x="7" y="4"/>
                    <a:pt x="8" y="4"/>
                    <a:pt x="10" y="5"/>
                  </a:cubicBezTo>
                  <a:cubicBezTo>
                    <a:pt x="22" y="2"/>
                    <a:pt x="35" y="1"/>
                    <a:pt x="48" y="1"/>
                  </a:cubicBezTo>
                  <a:cubicBezTo>
                    <a:pt x="53" y="1"/>
                    <a:pt x="59" y="1"/>
                    <a:pt x="64" y="2"/>
                  </a:cubicBezTo>
                  <a:cubicBezTo>
                    <a:pt x="69" y="2"/>
                    <a:pt x="74" y="2"/>
                    <a:pt x="79" y="2"/>
                  </a:cubicBezTo>
                  <a:cubicBezTo>
                    <a:pt x="79" y="2"/>
                    <a:pt x="80" y="2"/>
                    <a:pt x="80" y="2"/>
                  </a:cubicBezTo>
                  <a:cubicBezTo>
                    <a:pt x="93" y="2"/>
                    <a:pt x="106" y="2"/>
                    <a:pt x="120" y="2"/>
                  </a:cubicBezTo>
                  <a:cubicBezTo>
                    <a:pt x="98" y="1"/>
                    <a:pt x="76" y="1"/>
                    <a:pt x="54" y="1"/>
                  </a:cubicBezTo>
                  <a:cubicBezTo>
                    <a:pt x="45" y="1"/>
                    <a:pt x="37" y="0"/>
                    <a:pt x="28" y="0"/>
                  </a:cubicBezTo>
                  <a:moveTo>
                    <a:pt x="531" y="0"/>
                  </a:moveTo>
                  <a:cubicBezTo>
                    <a:pt x="531" y="0"/>
                    <a:pt x="531" y="0"/>
                    <a:pt x="531" y="0"/>
                  </a:cubicBezTo>
                  <a:cubicBezTo>
                    <a:pt x="438" y="0"/>
                    <a:pt x="346" y="0"/>
                    <a:pt x="254" y="0"/>
                  </a:cubicBezTo>
                  <a:cubicBezTo>
                    <a:pt x="226" y="0"/>
                    <a:pt x="198" y="1"/>
                    <a:pt x="169" y="2"/>
                  </a:cubicBezTo>
                  <a:cubicBezTo>
                    <a:pt x="226" y="2"/>
                    <a:pt x="283" y="1"/>
                    <a:pt x="340" y="1"/>
                  </a:cubicBezTo>
                  <a:cubicBezTo>
                    <a:pt x="405" y="1"/>
                    <a:pt x="469" y="1"/>
                    <a:pt x="534" y="1"/>
                  </a:cubicBezTo>
                  <a:cubicBezTo>
                    <a:pt x="533" y="0"/>
                    <a:pt x="532" y="0"/>
                    <a:pt x="5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2" name="Freeform 64">
              <a:extLst>
                <a:ext uri="{FF2B5EF4-FFF2-40B4-BE49-F238E27FC236}">
                  <a16:creationId xmlns:a16="http://schemas.microsoft.com/office/drawing/2014/main" id="{004FE806-D0A5-4C09-B101-8D0B3233079C}"/>
                </a:ext>
              </a:extLst>
            </p:cNvPr>
            <p:cNvSpPr>
              <a:spLocks/>
            </p:cNvSpPr>
            <p:nvPr/>
          </p:nvSpPr>
          <p:spPr bwMode="auto">
            <a:xfrm>
              <a:off x="1307683" y="2564217"/>
              <a:ext cx="3315254" cy="79428"/>
            </a:xfrm>
            <a:custGeom>
              <a:avLst/>
              <a:gdLst>
                <a:gd name="T0" fmla="*/ 532 w 537"/>
                <a:gd name="T1" fmla="*/ 0 h 13"/>
                <a:gd name="T2" fmla="*/ 338 w 537"/>
                <a:gd name="T3" fmla="*/ 0 h 13"/>
                <a:gd name="T4" fmla="*/ 167 w 537"/>
                <a:gd name="T5" fmla="*/ 1 h 13"/>
                <a:gd name="T6" fmla="*/ 140 w 537"/>
                <a:gd name="T7" fmla="*/ 1 h 13"/>
                <a:gd name="T8" fmla="*/ 120 w 537"/>
                <a:gd name="T9" fmla="*/ 1 h 13"/>
                <a:gd name="T10" fmla="*/ 118 w 537"/>
                <a:gd name="T11" fmla="*/ 1 h 13"/>
                <a:gd name="T12" fmla="*/ 78 w 537"/>
                <a:gd name="T13" fmla="*/ 1 h 13"/>
                <a:gd name="T14" fmla="*/ 77 w 537"/>
                <a:gd name="T15" fmla="*/ 1 h 13"/>
                <a:gd name="T16" fmla="*/ 62 w 537"/>
                <a:gd name="T17" fmla="*/ 1 h 13"/>
                <a:gd name="T18" fmla="*/ 46 w 537"/>
                <a:gd name="T19" fmla="*/ 0 h 13"/>
                <a:gd name="T20" fmla="*/ 8 w 537"/>
                <a:gd name="T21" fmla="*/ 4 h 13"/>
                <a:gd name="T22" fmla="*/ 4 w 537"/>
                <a:gd name="T23" fmla="*/ 3 h 13"/>
                <a:gd name="T24" fmla="*/ 2 w 537"/>
                <a:gd name="T25" fmla="*/ 4 h 13"/>
                <a:gd name="T26" fmla="*/ 0 w 537"/>
                <a:gd name="T27" fmla="*/ 6 h 13"/>
                <a:gd name="T28" fmla="*/ 4 w 537"/>
                <a:gd name="T29" fmla="*/ 9 h 13"/>
                <a:gd name="T30" fmla="*/ 40 w 537"/>
                <a:gd name="T31" fmla="*/ 12 h 13"/>
                <a:gd name="T32" fmla="*/ 74 w 537"/>
                <a:gd name="T33" fmla="*/ 11 h 13"/>
                <a:gd name="T34" fmla="*/ 109 w 537"/>
                <a:gd name="T35" fmla="*/ 10 h 13"/>
                <a:gd name="T36" fmla="*/ 139 w 537"/>
                <a:gd name="T37" fmla="*/ 11 h 13"/>
                <a:gd name="T38" fmla="*/ 161 w 537"/>
                <a:gd name="T39" fmla="*/ 13 h 13"/>
                <a:gd name="T40" fmla="*/ 182 w 537"/>
                <a:gd name="T41" fmla="*/ 12 h 13"/>
                <a:gd name="T42" fmla="*/ 202 w 537"/>
                <a:gd name="T43" fmla="*/ 12 h 13"/>
                <a:gd name="T44" fmla="*/ 202 w 537"/>
                <a:gd name="T45" fmla="*/ 12 h 13"/>
                <a:gd name="T46" fmla="*/ 266 w 537"/>
                <a:gd name="T47" fmla="*/ 12 h 13"/>
                <a:gd name="T48" fmla="*/ 535 w 537"/>
                <a:gd name="T49" fmla="*/ 12 h 13"/>
                <a:gd name="T50" fmla="*/ 535 w 537"/>
                <a:gd name="T51" fmla="*/ 12 h 13"/>
                <a:gd name="T52" fmla="*/ 536 w 537"/>
                <a:gd name="T53" fmla="*/ 12 h 13"/>
                <a:gd name="T54" fmla="*/ 537 w 537"/>
                <a:gd name="T55" fmla="*/ 5 h 13"/>
                <a:gd name="T56" fmla="*/ 532 w 537"/>
                <a:gd name="T5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7" h="13">
                  <a:moveTo>
                    <a:pt x="532" y="0"/>
                  </a:moveTo>
                  <a:cubicBezTo>
                    <a:pt x="467" y="0"/>
                    <a:pt x="403" y="0"/>
                    <a:pt x="338" y="0"/>
                  </a:cubicBezTo>
                  <a:cubicBezTo>
                    <a:pt x="281" y="0"/>
                    <a:pt x="224" y="1"/>
                    <a:pt x="167" y="1"/>
                  </a:cubicBezTo>
                  <a:cubicBezTo>
                    <a:pt x="158" y="1"/>
                    <a:pt x="149" y="1"/>
                    <a:pt x="140" y="1"/>
                  </a:cubicBezTo>
                  <a:cubicBezTo>
                    <a:pt x="134" y="1"/>
                    <a:pt x="127" y="1"/>
                    <a:pt x="120" y="1"/>
                  </a:cubicBezTo>
                  <a:cubicBezTo>
                    <a:pt x="119" y="1"/>
                    <a:pt x="118" y="1"/>
                    <a:pt x="118" y="1"/>
                  </a:cubicBezTo>
                  <a:cubicBezTo>
                    <a:pt x="104" y="1"/>
                    <a:pt x="91" y="1"/>
                    <a:pt x="78" y="1"/>
                  </a:cubicBezTo>
                  <a:cubicBezTo>
                    <a:pt x="78" y="1"/>
                    <a:pt x="77" y="1"/>
                    <a:pt x="77" y="1"/>
                  </a:cubicBezTo>
                  <a:cubicBezTo>
                    <a:pt x="72" y="1"/>
                    <a:pt x="67" y="1"/>
                    <a:pt x="62" y="1"/>
                  </a:cubicBezTo>
                  <a:cubicBezTo>
                    <a:pt x="57" y="0"/>
                    <a:pt x="51" y="0"/>
                    <a:pt x="46" y="0"/>
                  </a:cubicBezTo>
                  <a:cubicBezTo>
                    <a:pt x="33" y="0"/>
                    <a:pt x="20" y="1"/>
                    <a:pt x="8" y="4"/>
                  </a:cubicBezTo>
                  <a:cubicBezTo>
                    <a:pt x="6" y="3"/>
                    <a:pt x="5" y="3"/>
                    <a:pt x="4" y="3"/>
                  </a:cubicBezTo>
                  <a:cubicBezTo>
                    <a:pt x="3" y="3"/>
                    <a:pt x="2" y="3"/>
                    <a:pt x="2" y="4"/>
                  </a:cubicBezTo>
                  <a:cubicBezTo>
                    <a:pt x="1" y="4"/>
                    <a:pt x="0" y="5"/>
                    <a:pt x="0" y="6"/>
                  </a:cubicBezTo>
                  <a:cubicBezTo>
                    <a:pt x="1" y="8"/>
                    <a:pt x="3" y="9"/>
                    <a:pt x="4" y="9"/>
                  </a:cubicBezTo>
                  <a:cubicBezTo>
                    <a:pt x="16" y="11"/>
                    <a:pt x="28" y="12"/>
                    <a:pt x="40" y="12"/>
                  </a:cubicBezTo>
                  <a:cubicBezTo>
                    <a:pt x="51" y="12"/>
                    <a:pt x="63" y="11"/>
                    <a:pt x="74" y="11"/>
                  </a:cubicBezTo>
                  <a:cubicBezTo>
                    <a:pt x="86" y="10"/>
                    <a:pt x="97" y="10"/>
                    <a:pt x="109" y="10"/>
                  </a:cubicBezTo>
                  <a:cubicBezTo>
                    <a:pt x="119" y="10"/>
                    <a:pt x="129" y="10"/>
                    <a:pt x="139" y="11"/>
                  </a:cubicBezTo>
                  <a:cubicBezTo>
                    <a:pt x="146" y="12"/>
                    <a:pt x="154" y="13"/>
                    <a:pt x="161" y="13"/>
                  </a:cubicBezTo>
                  <a:cubicBezTo>
                    <a:pt x="168" y="13"/>
                    <a:pt x="175" y="12"/>
                    <a:pt x="182" y="12"/>
                  </a:cubicBezTo>
                  <a:cubicBezTo>
                    <a:pt x="189" y="12"/>
                    <a:pt x="196" y="12"/>
                    <a:pt x="202" y="12"/>
                  </a:cubicBezTo>
                  <a:cubicBezTo>
                    <a:pt x="202" y="12"/>
                    <a:pt x="202" y="12"/>
                    <a:pt x="202" y="12"/>
                  </a:cubicBezTo>
                  <a:cubicBezTo>
                    <a:pt x="223" y="12"/>
                    <a:pt x="245" y="12"/>
                    <a:pt x="266" y="12"/>
                  </a:cubicBezTo>
                  <a:cubicBezTo>
                    <a:pt x="355" y="12"/>
                    <a:pt x="445" y="12"/>
                    <a:pt x="535" y="12"/>
                  </a:cubicBezTo>
                  <a:cubicBezTo>
                    <a:pt x="535" y="12"/>
                    <a:pt x="535" y="12"/>
                    <a:pt x="535" y="12"/>
                  </a:cubicBezTo>
                  <a:cubicBezTo>
                    <a:pt x="535" y="12"/>
                    <a:pt x="536" y="12"/>
                    <a:pt x="536" y="12"/>
                  </a:cubicBezTo>
                  <a:cubicBezTo>
                    <a:pt x="536" y="9"/>
                    <a:pt x="536" y="7"/>
                    <a:pt x="537" y="5"/>
                  </a:cubicBezTo>
                  <a:cubicBezTo>
                    <a:pt x="535" y="3"/>
                    <a:pt x="534" y="1"/>
                    <a:pt x="532" y="0"/>
                  </a:cubicBezTo>
                </a:path>
              </a:pathLst>
            </a:custGeom>
            <a:solidFill>
              <a:srgbClr val="FFF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4" name="Freeform 66">
              <a:extLst>
                <a:ext uri="{FF2B5EF4-FFF2-40B4-BE49-F238E27FC236}">
                  <a16:creationId xmlns:a16="http://schemas.microsoft.com/office/drawing/2014/main" id="{94F1D7A0-8B1F-412F-B461-56B7334A8758}"/>
                </a:ext>
              </a:extLst>
            </p:cNvPr>
            <p:cNvSpPr>
              <a:spLocks/>
            </p:cNvSpPr>
            <p:nvPr/>
          </p:nvSpPr>
          <p:spPr bwMode="auto">
            <a:xfrm>
              <a:off x="1288690" y="3631314"/>
              <a:ext cx="4340910" cy="24174"/>
            </a:xfrm>
            <a:custGeom>
              <a:avLst/>
              <a:gdLst>
                <a:gd name="T0" fmla="*/ 703 w 703"/>
                <a:gd name="T1" fmla="*/ 1 h 4"/>
                <a:gd name="T2" fmla="*/ 559 w 703"/>
                <a:gd name="T3" fmla="*/ 1 h 4"/>
                <a:gd name="T4" fmla="*/ 416 w 703"/>
                <a:gd name="T5" fmla="*/ 1 h 4"/>
                <a:gd name="T6" fmla="*/ 131 w 703"/>
                <a:gd name="T7" fmla="*/ 1 h 4"/>
                <a:gd name="T8" fmla="*/ 1 w 703"/>
                <a:gd name="T9" fmla="*/ 1 h 4"/>
                <a:gd name="T10" fmla="*/ 0 w 703"/>
                <a:gd name="T11" fmla="*/ 2 h 4"/>
                <a:gd name="T12" fmla="*/ 256 w 703"/>
                <a:gd name="T13" fmla="*/ 2 h 4"/>
                <a:gd name="T14" fmla="*/ 540 w 703"/>
                <a:gd name="T15" fmla="*/ 3 h 4"/>
                <a:gd name="T16" fmla="*/ 702 w 703"/>
                <a:gd name="T17" fmla="*/ 2 h 4"/>
                <a:gd name="T18" fmla="*/ 703 w 703"/>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3" h="4">
                  <a:moveTo>
                    <a:pt x="703" y="1"/>
                  </a:moveTo>
                  <a:cubicBezTo>
                    <a:pt x="655" y="0"/>
                    <a:pt x="607" y="1"/>
                    <a:pt x="559" y="1"/>
                  </a:cubicBezTo>
                  <a:cubicBezTo>
                    <a:pt x="511" y="1"/>
                    <a:pt x="463" y="1"/>
                    <a:pt x="416" y="1"/>
                  </a:cubicBezTo>
                  <a:cubicBezTo>
                    <a:pt x="321" y="1"/>
                    <a:pt x="226" y="1"/>
                    <a:pt x="131" y="1"/>
                  </a:cubicBezTo>
                  <a:cubicBezTo>
                    <a:pt x="88" y="1"/>
                    <a:pt x="44" y="1"/>
                    <a:pt x="1" y="1"/>
                  </a:cubicBezTo>
                  <a:cubicBezTo>
                    <a:pt x="0" y="1"/>
                    <a:pt x="0" y="2"/>
                    <a:pt x="0" y="2"/>
                  </a:cubicBezTo>
                  <a:cubicBezTo>
                    <a:pt x="85" y="3"/>
                    <a:pt x="171" y="2"/>
                    <a:pt x="256" y="2"/>
                  </a:cubicBezTo>
                  <a:cubicBezTo>
                    <a:pt x="350" y="2"/>
                    <a:pt x="445" y="3"/>
                    <a:pt x="540" y="3"/>
                  </a:cubicBezTo>
                  <a:cubicBezTo>
                    <a:pt x="594" y="3"/>
                    <a:pt x="648" y="4"/>
                    <a:pt x="702" y="2"/>
                  </a:cubicBezTo>
                  <a:cubicBezTo>
                    <a:pt x="702" y="2"/>
                    <a:pt x="703" y="1"/>
                    <a:pt x="703"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5" name="Freeform 67">
              <a:extLst>
                <a:ext uri="{FF2B5EF4-FFF2-40B4-BE49-F238E27FC236}">
                  <a16:creationId xmlns:a16="http://schemas.microsoft.com/office/drawing/2014/main" id="{BBB0697F-3289-408D-8C83-310C72AF6372}"/>
                </a:ext>
              </a:extLst>
            </p:cNvPr>
            <p:cNvSpPr>
              <a:spLocks/>
            </p:cNvSpPr>
            <p:nvPr/>
          </p:nvSpPr>
          <p:spPr bwMode="auto">
            <a:xfrm>
              <a:off x="1295596" y="2571123"/>
              <a:ext cx="12087" cy="1072278"/>
            </a:xfrm>
            <a:custGeom>
              <a:avLst/>
              <a:gdLst>
                <a:gd name="T0" fmla="*/ 1 w 2"/>
                <a:gd name="T1" fmla="*/ 173 h 174"/>
                <a:gd name="T2" fmla="*/ 2 w 2"/>
                <a:gd name="T3" fmla="*/ 85 h 174"/>
                <a:gd name="T4" fmla="*/ 1 w 2"/>
                <a:gd name="T5" fmla="*/ 1 h 174"/>
                <a:gd name="T6" fmla="*/ 1 w 2"/>
                <a:gd name="T7" fmla="*/ 1 h 174"/>
                <a:gd name="T8" fmla="*/ 0 w 2"/>
                <a:gd name="T9" fmla="*/ 86 h 174"/>
                <a:gd name="T10" fmla="*/ 1 w 2"/>
                <a:gd name="T11" fmla="*/ 174 h 174"/>
                <a:gd name="T12" fmla="*/ 1 w 2"/>
                <a:gd name="T13" fmla="*/ 173 h 174"/>
              </a:gdLst>
              <a:ahLst/>
              <a:cxnLst>
                <a:cxn ang="0">
                  <a:pos x="T0" y="T1"/>
                </a:cxn>
                <a:cxn ang="0">
                  <a:pos x="T2" y="T3"/>
                </a:cxn>
                <a:cxn ang="0">
                  <a:pos x="T4" y="T5"/>
                </a:cxn>
                <a:cxn ang="0">
                  <a:pos x="T6" y="T7"/>
                </a:cxn>
                <a:cxn ang="0">
                  <a:pos x="T8" y="T9"/>
                </a:cxn>
                <a:cxn ang="0">
                  <a:pos x="T10" y="T11"/>
                </a:cxn>
                <a:cxn ang="0">
                  <a:pos x="T12" y="T13"/>
                </a:cxn>
              </a:cxnLst>
              <a:rect l="0" t="0" r="r" b="b"/>
              <a:pathLst>
                <a:path w="2" h="174">
                  <a:moveTo>
                    <a:pt x="1" y="173"/>
                  </a:moveTo>
                  <a:cubicBezTo>
                    <a:pt x="2" y="144"/>
                    <a:pt x="2" y="115"/>
                    <a:pt x="2" y="85"/>
                  </a:cubicBezTo>
                  <a:cubicBezTo>
                    <a:pt x="2" y="57"/>
                    <a:pt x="2" y="29"/>
                    <a:pt x="1" y="1"/>
                  </a:cubicBezTo>
                  <a:cubicBezTo>
                    <a:pt x="1" y="0"/>
                    <a:pt x="1" y="1"/>
                    <a:pt x="1" y="1"/>
                  </a:cubicBezTo>
                  <a:cubicBezTo>
                    <a:pt x="0" y="30"/>
                    <a:pt x="0" y="58"/>
                    <a:pt x="0" y="86"/>
                  </a:cubicBezTo>
                  <a:cubicBezTo>
                    <a:pt x="0" y="115"/>
                    <a:pt x="0" y="145"/>
                    <a:pt x="1" y="174"/>
                  </a:cubicBezTo>
                  <a:cubicBezTo>
                    <a:pt x="1" y="174"/>
                    <a:pt x="1" y="174"/>
                    <a:pt x="1" y="17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7" name="Freeform 69">
              <a:extLst>
                <a:ext uri="{FF2B5EF4-FFF2-40B4-BE49-F238E27FC236}">
                  <a16:creationId xmlns:a16="http://schemas.microsoft.com/office/drawing/2014/main" id="{1694D752-67AA-4B4C-B3C6-E7362093C4BD}"/>
                </a:ext>
              </a:extLst>
            </p:cNvPr>
            <p:cNvSpPr>
              <a:spLocks/>
            </p:cNvSpPr>
            <p:nvPr/>
          </p:nvSpPr>
          <p:spPr bwMode="auto">
            <a:xfrm>
              <a:off x="1295596" y="2557310"/>
              <a:ext cx="3353241" cy="18994"/>
            </a:xfrm>
            <a:custGeom>
              <a:avLst/>
              <a:gdLst>
                <a:gd name="T0" fmla="*/ 1 w 543"/>
                <a:gd name="T1" fmla="*/ 2 h 3"/>
                <a:gd name="T2" fmla="*/ 211 w 543"/>
                <a:gd name="T3" fmla="*/ 3 h 3"/>
                <a:gd name="T4" fmla="*/ 422 w 543"/>
                <a:gd name="T5" fmla="*/ 3 h 3"/>
                <a:gd name="T6" fmla="*/ 541 w 543"/>
                <a:gd name="T7" fmla="*/ 3 h 3"/>
                <a:gd name="T8" fmla="*/ 542 w 543"/>
                <a:gd name="T9" fmla="*/ 1 h 3"/>
                <a:gd name="T10" fmla="*/ 331 w 543"/>
                <a:gd name="T11" fmla="*/ 1 h 3"/>
                <a:gd name="T12" fmla="*/ 120 w 543"/>
                <a:gd name="T13" fmla="*/ 1 h 3"/>
                <a:gd name="T14" fmla="*/ 1 w 543"/>
                <a:gd name="T15" fmla="*/ 1 h 3"/>
                <a:gd name="T16" fmla="*/ 1 w 543"/>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3">
                  <a:moveTo>
                    <a:pt x="1" y="2"/>
                  </a:moveTo>
                  <a:cubicBezTo>
                    <a:pt x="71" y="3"/>
                    <a:pt x="141" y="3"/>
                    <a:pt x="211" y="3"/>
                  </a:cubicBezTo>
                  <a:cubicBezTo>
                    <a:pt x="281" y="3"/>
                    <a:pt x="352" y="3"/>
                    <a:pt x="422" y="3"/>
                  </a:cubicBezTo>
                  <a:cubicBezTo>
                    <a:pt x="462" y="3"/>
                    <a:pt x="501" y="3"/>
                    <a:pt x="541" y="3"/>
                  </a:cubicBezTo>
                  <a:cubicBezTo>
                    <a:pt x="541" y="3"/>
                    <a:pt x="543" y="1"/>
                    <a:pt x="542" y="1"/>
                  </a:cubicBezTo>
                  <a:cubicBezTo>
                    <a:pt x="471" y="1"/>
                    <a:pt x="401" y="1"/>
                    <a:pt x="331" y="1"/>
                  </a:cubicBezTo>
                  <a:cubicBezTo>
                    <a:pt x="261" y="1"/>
                    <a:pt x="190" y="1"/>
                    <a:pt x="120" y="1"/>
                  </a:cubicBezTo>
                  <a:cubicBezTo>
                    <a:pt x="81" y="1"/>
                    <a:pt x="41" y="0"/>
                    <a:pt x="1" y="1"/>
                  </a:cubicBezTo>
                  <a:cubicBezTo>
                    <a:pt x="1" y="1"/>
                    <a:pt x="0" y="2"/>
                    <a:pt x="1"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8" name="Freeform 70">
              <a:extLst>
                <a:ext uri="{FF2B5EF4-FFF2-40B4-BE49-F238E27FC236}">
                  <a16:creationId xmlns:a16="http://schemas.microsoft.com/office/drawing/2014/main" id="{4ACBB85B-2F9A-4D35-B65F-C9EF8A8FD6D4}"/>
                </a:ext>
              </a:extLst>
            </p:cNvPr>
            <p:cNvSpPr>
              <a:spLocks/>
            </p:cNvSpPr>
            <p:nvPr/>
          </p:nvSpPr>
          <p:spPr bwMode="auto">
            <a:xfrm>
              <a:off x="5593339" y="2552130"/>
              <a:ext cx="12087" cy="1074004"/>
            </a:xfrm>
            <a:custGeom>
              <a:avLst/>
              <a:gdLst>
                <a:gd name="T0" fmla="*/ 1 w 2"/>
                <a:gd name="T1" fmla="*/ 2 h 174"/>
                <a:gd name="T2" fmla="*/ 0 w 2"/>
                <a:gd name="T3" fmla="*/ 173 h 174"/>
                <a:gd name="T4" fmla="*/ 2 w 2"/>
                <a:gd name="T5" fmla="*/ 172 h 174"/>
                <a:gd name="T6" fmla="*/ 2 w 2"/>
                <a:gd name="T7" fmla="*/ 1 h 174"/>
                <a:gd name="T8" fmla="*/ 1 w 2"/>
                <a:gd name="T9" fmla="*/ 2 h 174"/>
              </a:gdLst>
              <a:ahLst/>
              <a:cxnLst>
                <a:cxn ang="0">
                  <a:pos x="T0" y="T1"/>
                </a:cxn>
                <a:cxn ang="0">
                  <a:pos x="T2" y="T3"/>
                </a:cxn>
                <a:cxn ang="0">
                  <a:pos x="T4" y="T5"/>
                </a:cxn>
                <a:cxn ang="0">
                  <a:pos x="T6" y="T7"/>
                </a:cxn>
                <a:cxn ang="0">
                  <a:pos x="T8" y="T9"/>
                </a:cxn>
              </a:cxnLst>
              <a:rect l="0" t="0" r="r" b="b"/>
              <a:pathLst>
                <a:path w="2" h="174">
                  <a:moveTo>
                    <a:pt x="1" y="2"/>
                  </a:moveTo>
                  <a:cubicBezTo>
                    <a:pt x="0" y="59"/>
                    <a:pt x="0" y="116"/>
                    <a:pt x="0" y="173"/>
                  </a:cubicBezTo>
                  <a:cubicBezTo>
                    <a:pt x="0" y="174"/>
                    <a:pt x="2" y="173"/>
                    <a:pt x="2" y="172"/>
                  </a:cubicBezTo>
                  <a:cubicBezTo>
                    <a:pt x="2" y="115"/>
                    <a:pt x="2" y="58"/>
                    <a:pt x="2" y="1"/>
                  </a:cubicBezTo>
                  <a:cubicBezTo>
                    <a:pt x="2" y="0"/>
                    <a:pt x="1" y="1"/>
                    <a:pt x="1"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5" name="Freeform 77">
              <a:extLst>
                <a:ext uri="{FF2B5EF4-FFF2-40B4-BE49-F238E27FC236}">
                  <a16:creationId xmlns:a16="http://schemas.microsoft.com/office/drawing/2014/main" id="{CDA784A5-75D1-4D63-9DDF-60CEB0A3C8AA}"/>
                </a:ext>
              </a:extLst>
            </p:cNvPr>
            <p:cNvSpPr>
              <a:spLocks/>
            </p:cNvSpPr>
            <p:nvPr/>
          </p:nvSpPr>
          <p:spPr bwMode="auto">
            <a:xfrm>
              <a:off x="5574346" y="2638465"/>
              <a:ext cx="43167" cy="930689"/>
            </a:xfrm>
            <a:custGeom>
              <a:avLst/>
              <a:gdLst>
                <a:gd name="T0" fmla="*/ 1 w 7"/>
                <a:gd name="T1" fmla="*/ 6 h 151"/>
                <a:gd name="T2" fmla="*/ 1 w 7"/>
                <a:gd name="T3" fmla="*/ 14 h 151"/>
                <a:gd name="T4" fmla="*/ 6 w 7"/>
                <a:gd name="T5" fmla="*/ 12 h 151"/>
                <a:gd name="T6" fmla="*/ 6 w 7"/>
                <a:gd name="T7" fmla="*/ 3 h 151"/>
                <a:gd name="T8" fmla="*/ 1 w 7"/>
                <a:gd name="T9" fmla="*/ 5 h 151"/>
                <a:gd name="T10" fmla="*/ 1 w 7"/>
                <a:gd name="T11" fmla="*/ 7 h 151"/>
                <a:gd name="T12" fmla="*/ 6 w 7"/>
                <a:gd name="T13" fmla="*/ 5 h 151"/>
                <a:gd name="T14" fmla="*/ 6 w 7"/>
                <a:gd name="T15" fmla="*/ 4 h 151"/>
                <a:gd name="T16" fmla="*/ 1 w 7"/>
                <a:gd name="T17" fmla="*/ 6 h 151"/>
                <a:gd name="T18" fmla="*/ 1 w 7"/>
                <a:gd name="T19" fmla="*/ 78 h 151"/>
                <a:gd name="T20" fmla="*/ 1 w 7"/>
                <a:gd name="T21" fmla="*/ 113 h 151"/>
                <a:gd name="T22" fmla="*/ 1 w 7"/>
                <a:gd name="T23" fmla="*/ 148 h 151"/>
                <a:gd name="T24" fmla="*/ 6 w 7"/>
                <a:gd name="T25" fmla="*/ 146 h 151"/>
                <a:gd name="T26" fmla="*/ 5 w 7"/>
                <a:gd name="T27" fmla="*/ 140 h 151"/>
                <a:gd name="T28" fmla="*/ 2 w 7"/>
                <a:gd name="T29" fmla="*/ 141 h 151"/>
                <a:gd name="T30" fmla="*/ 1 w 7"/>
                <a:gd name="T31" fmla="*/ 148 h 151"/>
                <a:gd name="T32" fmla="*/ 6 w 7"/>
                <a:gd name="T33" fmla="*/ 146 h 151"/>
                <a:gd name="T34" fmla="*/ 6 w 7"/>
                <a:gd name="T35" fmla="*/ 76 h 151"/>
                <a:gd name="T36" fmla="*/ 6 w 7"/>
                <a:gd name="T37" fmla="*/ 4 h 151"/>
                <a:gd name="T38" fmla="*/ 1 w 7"/>
                <a:gd name="T39" fmla="*/ 6 h 151"/>
                <a:gd name="T40" fmla="*/ 1 w 7"/>
                <a:gd name="T41" fmla="*/ 7 h 151"/>
                <a:gd name="T42" fmla="*/ 6 w 7"/>
                <a:gd name="T43" fmla="*/ 5 h 151"/>
                <a:gd name="T44" fmla="*/ 6 w 7"/>
                <a:gd name="T45" fmla="*/ 3 h 151"/>
                <a:gd name="T46" fmla="*/ 1 w 7"/>
                <a:gd name="T47" fmla="*/ 5 h 151"/>
                <a:gd name="T48" fmla="*/ 1 w 7"/>
                <a:gd name="T49" fmla="*/ 14 h 151"/>
                <a:gd name="T50" fmla="*/ 6 w 7"/>
                <a:gd name="T51" fmla="*/ 12 h 151"/>
                <a:gd name="T52" fmla="*/ 5 w 7"/>
                <a:gd name="T53" fmla="*/ 4 h 151"/>
                <a:gd name="T54" fmla="*/ 1 w 7"/>
                <a:gd name="T55"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 h="151">
                  <a:moveTo>
                    <a:pt x="1" y="6"/>
                  </a:moveTo>
                  <a:cubicBezTo>
                    <a:pt x="1" y="9"/>
                    <a:pt x="1" y="12"/>
                    <a:pt x="1" y="14"/>
                  </a:cubicBezTo>
                  <a:cubicBezTo>
                    <a:pt x="1" y="17"/>
                    <a:pt x="6" y="14"/>
                    <a:pt x="6" y="12"/>
                  </a:cubicBezTo>
                  <a:cubicBezTo>
                    <a:pt x="6" y="9"/>
                    <a:pt x="6" y="6"/>
                    <a:pt x="6" y="3"/>
                  </a:cubicBezTo>
                  <a:cubicBezTo>
                    <a:pt x="5" y="0"/>
                    <a:pt x="1" y="3"/>
                    <a:pt x="1" y="5"/>
                  </a:cubicBezTo>
                  <a:cubicBezTo>
                    <a:pt x="1" y="6"/>
                    <a:pt x="1" y="7"/>
                    <a:pt x="1" y="7"/>
                  </a:cubicBezTo>
                  <a:cubicBezTo>
                    <a:pt x="1" y="10"/>
                    <a:pt x="6" y="7"/>
                    <a:pt x="6" y="5"/>
                  </a:cubicBezTo>
                  <a:cubicBezTo>
                    <a:pt x="6" y="5"/>
                    <a:pt x="6" y="4"/>
                    <a:pt x="6" y="4"/>
                  </a:cubicBezTo>
                  <a:cubicBezTo>
                    <a:pt x="6" y="1"/>
                    <a:pt x="1" y="4"/>
                    <a:pt x="1" y="6"/>
                  </a:cubicBezTo>
                  <a:cubicBezTo>
                    <a:pt x="1" y="30"/>
                    <a:pt x="1" y="54"/>
                    <a:pt x="1" y="78"/>
                  </a:cubicBezTo>
                  <a:cubicBezTo>
                    <a:pt x="1" y="90"/>
                    <a:pt x="1" y="102"/>
                    <a:pt x="1" y="113"/>
                  </a:cubicBezTo>
                  <a:cubicBezTo>
                    <a:pt x="1" y="125"/>
                    <a:pt x="0" y="136"/>
                    <a:pt x="1" y="148"/>
                  </a:cubicBezTo>
                  <a:cubicBezTo>
                    <a:pt x="1" y="151"/>
                    <a:pt x="6" y="148"/>
                    <a:pt x="6" y="146"/>
                  </a:cubicBezTo>
                  <a:cubicBezTo>
                    <a:pt x="5" y="144"/>
                    <a:pt x="5" y="142"/>
                    <a:pt x="5" y="140"/>
                  </a:cubicBezTo>
                  <a:cubicBezTo>
                    <a:pt x="4" y="139"/>
                    <a:pt x="2" y="140"/>
                    <a:pt x="2" y="141"/>
                  </a:cubicBezTo>
                  <a:cubicBezTo>
                    <a:pt x="2" y="144"/>
                    <a:pt x="1" y="146"/>
                    <a:pt x="1" y="148"/>
                  </a:cubicBezTo>
                  <a:cubicBezTo>
                    <a:pt x="1" y="150"/>
                    <a:pt x="5" y="148"/>
                    <a:pt x="6" y="146"/>
                  </a:cubicBezTo>
                  <a:cubicBezTo>
                    <a:pt x="7" y="123"/>
                    <a:pt x="6" y="99"/>
                    <a:pt x="6" y="76"/>
                  </a:cubicBezTo>
                  <a:cubicBezTo>
                    <a:pt x="5" y="52"/>
                    <a:pt x="6" y="28"/>
                    <a:pt x="6" y="4"/>
                  </a:cubicBezTo>
                  <a:cubicBezTo>
                    <a:pt x="6" y="1"/>
                    <a:pt x="1" y="4"/>
                    <a:pt x="1" y="6"/>
                  </a:cubicBezTo>
                  <a:cubicBezTo>
                    <a:pt x="1" y="6"/>
                    <a:pt x="1" y="7"/>
                    <a:pt x="1" y="7"/>
                  </a:cubicBezTo>
                  <a:cubicBezTo>
                    <a:pt x="1" y="10"/>
                    <a:pt x="6" y="7"/>
                    <a:pt x="6" y="5"/>
                  </a:cubicBezTo>
                  <a:cubicBezTo>
                    <a:pt x="6" y="4"/>
                    <a:pt x="6" y="4"/>
                    <a:pt x="6" y="3"/>
                  </a:cubicBezTo>
                  <a:cubicBezTo>
                    <a:pt x="6" y="0"/>
                    <a:pt x="1" y="3"/>
                    <a:pt x="1" y="5"/>
                  </a:cubicBezTo>
                  <a:cubicBezTo>
                    <a:pt x="1" y="8"/>
                    <a:pt x="1" y="11"/>
                    <a:pt x="1" y="14"/>
                  </a:cubicBezTo>
                  <a:cubicBezTo>
                    <a:pt x="1" y="17"/>
                    <a:pt x="6" y="14"/>
                    <a:pt x="6" y="12"/>
                  </a:cubicBezTo>
                  <a:cubicBezTo>
                    <a:pt x="6" y="10"/>
                    <a:pt x="5" y="7"/>
                    <a:pt x="5" y="4"/>
                  </a:cubicBezTo>
                  <a:cubicBezTo>
                    <a:pt x="5" y="2"/>
                    <a:pt x="2" y="5"/>
                    <a:pt x="1" y="6"/>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7" name="Freeform 79">
              <a:extLst>
                <a:ext uri="{FF2B5EF4-FFF2-40B4-BE49-F238E27FC236}">
                  <a16:creationId xmlns:a16="http://schemas.microsoft.com/office/drawing/2014/main" id="{B5ED536F-F02E-4A59-839F-E9118668D8C8}"/>
                </a:ext>
              </a:extLst>
            </p:cNvPr>
            <p:cNvSpPr>
              <a:spLocks/>
            </p:cNvSpPr>
            <p:nvPr/>
          </p:nvSpPr>
          <p:spPr bwMode="auto">
            <a:xfrm>
              <a:off x="5396496" y="2552130"/>
              <a:ext cx="146769" cy="36261"/>
            </a:xfrm>
            <a:custGeom>
              <a:avLst/>
              <a:gdLst>
                <a:gd name="T0" fmla="*/ 21 w 24"/>
                <a:gd name="T1" fmla="*/ 1 h 6"/>
                <a:gd name="T2" fmla="*/ 17 w 24"/>
                <a:gd name="T3" fmla="*/ 1 h 6"/>
                <a:gd name="T4" fmla="*/ 15 w 24"/>
                <a:gd name="T5" fmla="*/ 5 h 6"/>
                <a:gd name="T6" fmla="*/ 19 w 24"/>
                <a:gd name="T7" fmla="*/ 5 h 6"/>
                <a:gd name="T8" fmla="*/ 21 w 24"/>
                <a:gd name="T9" fmla="*/ 1 h 6"/>
                <a:gd name="T10" fmla="*/ 2 w 24"/>
                <a:gd name="T11" fmla="*/ 2 h 6"/>
                <a:gd name="T12" fmla="*/ 1 w 24"/>
                <a:gd name="T13" fmla="*/ 4 h 6"/>
                <a:gd name="T14" fmla="*/ 8 w 24"/>
                <a:gd name="T15" fmla="*/ 5 h 6"/>
                <a:gd name="T16" fmla="*/ 19 w 24"/>
                <a:gd name="T17" fmla="*/ 5 h 6"/>
                <a:gd name="T18" fmla="*/ 21 w 24"/>
                <a:gd name="T19" fmla="*/ 1 h 6"/>
                <a:gd name="T20" fmla="*/ 17 w 24"/>
                <a:gd name="T21" fmla="*/ 1 h 6"/>
                <a:gd name="T22" fmla="*/ 15 w 24"/>
                <a:gd name="T23" fmla="*/ 5 h 6"/>
                <a:gd name="T24" fmla="*/ 19 w 24"/>
                <a:gd name="T25" fmla="*/ 5 h 6"/>
                <a:gd name="T26" fmla="*/ 21 w 24"/>
                <a:gd name="T2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6">
                  <a:moveTo>
                    <a:pt x="21" y="1"/>
                  </a:moveTo>
                  <a:cubicBezTo>
                    <a:pt x="20" y="1"/>
                    <a:pt x="18" y="1"/>
                    <a:pt x="17" y="1"/>
                  </a:cubicBezTo>
                  <a:cubicBezTo>
                    <a:pt x="15" y="1"/>
                    <a:pt x="12" y="5"/>
                    <a:pt x="15" y="5"/>
                  </a:cubicBezTo>
                  <a:cubicBezTo>
                    <a:pt x="16" y="5"/>
                    <a:pt x="17" y="5"/>
                    <a:pt x="19" y="5"/>
                  </a:cubicBezTo>
                  <a:cubicBezTo>
                    <a:pt x="21" y="5"/>
                    <a:pt x="24" y="1"/>
                    <a:pt x="21" y="1"/>
                  </a:cubicBezTo>
                  <a:cubicBezTo>
                    <a:pt x="15" y="1"/>
                    <a:pt x="8" y="0"/>
                    <a:pt x="2" y="2"/>
                  </a:cubicBezTo>
                  <a:cubicBezTo>
                    <a:pt x="2" y="2"/>
                    <a:pt x="0" y="4"/>
                    <a:pt x="1" y="4"/>
                  </a:cubicBezTo>
                  <a:cubicBezTo>
                    <a:pt x="3" y="6"/>
                    <a:pt x="6" y="5"/>
                    <a:pt x="8" y="5"/>
                  </a:cubicBezTo>
                  <a:cubicBezTo>
                    <a:pt x="12" y="5"/>
                    <a:pt x="15" y="5"/>
                    <a:pt x="19" y="5"/>
                  </a:cubicBezTo>
                  <a:cubicBezTo>
                    <a:pt x="21" y="5"/>
                    <a:pt x="24" y="1"/>
                    <a:pt x="21" y="1"/>
                  </a:cubicBezTo>
                  <a:cubicBezTo>
                    <a:pt x="20" y="1"/>
                    <a:pt x="18" y="1"/>
                    <a:pt x="17" y="1"/>
                  </a:cubicBezTo>
                  <a:cubicBezTo>
                    <a:pt x="15" y="1"/>
                    <a:pt x="12" y="5"/>
                    <a:pt x="15" y="5"/>
                  </a:cubicBezTo>
                  <a:cubicBezTo>
                    <a:pt x="16" y="5"/>
                    <a:pt x="18" y="5"/>
                    <a:pt x="19" y="5"/>
                  </a:cubicBezTo>
                  <a:cubicBezTo>
                    <a:pt x="20" y="4"/>
                    <a:pt x="22" y="2"/>
                    <a:pt x="21"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8" name="Freeform 80">
              <a:extLst>
                <a:ext uri="{FF2B5EF4-FFF2-40B4-BE49-F238E27FC236}">
                  <a16:creationId xmlns:a16="http://schemas.microsoft.com/office/drawing/2014/main" id="{B11C5998-7432-4B1F-86C9-A45AA4420319}"/>
                </a:ext>
              </a:extLst>
            </p:cNvPr>
            <p:cNvSpPr>
              <a:spLocks/>
            </p:cNvSpPr>
            <p:nvPr/>
          </p:nvSpPr>
          <p:spPr bwMode="auto">
            <a:xfrm>
              <a:off x="5488011" y="2540043"/>
              <a:ext cx="129502" cy="141589"/>
            </a:xfrm>
            <a:custGeom>
              <a:avLst/>
              <a:gdLst>
                <a:gd name="T0" fmla="*/ 15 w 21"/>
                <a:gd name="T1" fmla="*/ 18 h 23"/>
                <a:gd name="T2" fmla="*/ 15 w 21"/>
                <a:gd name="T3" fmla="*/ 20 h 23"/>
                <a:gd name="T4" fmla="*/ 20 w 21"/>
                <a:gd name="T5" fmla="*/ 18 h 23"/>
                <a:gd name="T6" fmla="*/ 16 w 21"/>
                <a:gd name="T7" fmla="*/ 3 h 23"/>
                <a:gd name="T8" fmla="*/ 1 w 21"/>
                <a:gd name="T9" fmla="*/ 5 h 23"/>
                <a:gd name="T10" fmla="*/ 2 w 21"/>
                <a:gd name="T11" fmla="*/ 6 h 23"/>
                <a:gd name="T12" fmla="*/ 14 w 21"/>
                <a:gd name="T13" fmla="*/ 9 h 23"/>
                <a:gd name="T14" fmla="*/ 15 w 21"/>
                <a:gd name="T15" fmla="*/ 20 h 23"/>
                <a:gd name="T16" fmla="*/ 20 w 21"/>
                <a:gd name="T17" fmla="*/ 18 h 23"/>
                <a:gd name="T18" fmla="*/ 19 w 21"/>
                <a:gd name="T19" fmla="*/ 16 h 23"/>
                <a:gd name="T20" fmla="*/ 15 w 21"/>
                <a:gd name="T2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3">
                  <a:moveTo>
                    <a:pt x="15" y="18"/>
                  </a:moveTo>
                  <a:cubicBezTo>
                    <a:pt x="15" y="19"/>
                    <a:pt x="15" y="19"/>
                    <a:pt x="15" y="20"/>
                  </a:cubicBezTo>
                  <a:cubicBezTo>
                    <a:pt x="17" y="19"/>
                    <a:pt x="18" y="18"/>
                    <a:pt x="20" y="18"/>
                  </a:cubicBezTo>
                  <a:cubicBezTo>
                    <a:pt x="19" y="13"/>
                    <a:pt x="21" y="6"/>
                    <a:pt x="16" y="3"/>
                  </a:cubicBezTo>
                  <a:cubicBezTo>
                    <a:pt x="13" y="2"/>
                    <a:pt x="0" y="0"/>
                    <a:pt x="1" y="5"/>
                  </a:cubicBezTo>
                  <a:cubicBezTo>
                    <a:pt x="1" y="6"/>
                    <a:pt x="2" y="6"/>
                    <a:pt x="2" y="6"/>
                  </a:cubicBezTo>
                  <a:cubicBezTo>
                    <a:pt x="6" y="7"/>
                    <a:pt x="12" y="5"/>
                    <a:pt x="14" y="9"/>
                  </a:cubicBezTo>
                  <a:cubicBezTo>
                    <a:pt x="16" y="12"/>
                    <a:pt x="15" y="16"/>
                    <a:pt x="15" y="20"/>
                  </a:cubicBezTo>
                  <a:cubicBezTo>
                    <a:pt x="15" y="23"/>
                    <a:pt x="20" y="20"/>
                    <a:pt x="20" y="18"/>
                  </a:cubicBezTo>
                  <a:cubicBezTo>
                    <a:pt x="20" y="17"/>
                    <a:pt x="20" y="17"/>
                    <a:pt x="19" y="16"/>
                  </a:cubicBezTo>
                  <a:cubicBezTo>
                    <a:pt x="19" y="14"/>
                    <a:pt x="15" y="17"/>
                    <a:pt x="15" y="18"/>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9" name="Freeform 81">
              <a:extLst>
                <a:ext uri="{FF2B5EF4-FFF2-40B4-BE49-F238E27FC236}">
                  <a16:creationId xmlns:a16="http://schemas.microsoft.com/office/drawing/2014/main" id="{83535BC8-3B35-41EC-B950-1A2A639B0243}"/>
                </a:ext>
              </a:extLst>
            </p:cNvPr>
            <p:cNvSpPr>
              <a:spLocks/>
            </p:cNvSpPr>
            <p:nvPr/>
          </p:nvSpPr>
          <p:spPr bwMode="auto">
            <a:xfrm>
              <a:off x="5475924" y="3513899"/>
              <a:ext cx="141589" cy="148496"/>
            </a:xfrm>
            <a:custGeom>
              <a:avLst/>
              <a:gdLst>
                <a:gd name="T0" fmla="*/ 18 w 23"/>
                <a:gd name="T1" fmla="*/ 4 h 24"/>
                <a:gd name="T2" fmla="*/ 17 w 23"/>
                <a:gd name="T3" fmla="*/ 11 h 24"/>
                <a:gd name="T4" fmla="*/ 16 w 23"/>
                <a:gd name="T5" fmla="*/ 17 h 24"/>
                <a:gd name="T6" fmla="*/ 6 w 23"/>
                <a:gd name="T7" fmla="*/ 18 h 24"/>
                <a:gd name="T8" fmla="*/ 3 w 23"/>
                <a:gd name="T9" fmla="*/ 22 h 24"/>
                <a:gd name="T10" fmla="*/ 18 w 23"/>
                <a:gd name="T11" fmla="*/ 21 h 24"/>
                <a:gd name="T12" fmla="*/ 22 w 23"/>
                <a:gd name="T13" fmla="*/ 2 h 24"/>
                <a:gd name="T14" fmla="*/ 18 w 23"/>
                <a:gd name="T15" fmla="*/ 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4">
                  <a:moveTo>
                    <a:pt x="18" y="4"/>
                  </a:moveTo>
                  <a:cubicBezTo>
                    <a:pt x="17" y="7"/>
                    <a:pt x="17" y="9"/>
                    <a:pt x="17" y="11"/>
                  </a:cubicBezTo>
                  <a:cubicBezTo>
                    <a:pt x="17" y="12"/>
                    <a:pt x="18" y="16"/>
                    <a:pt x="16" y="17"/>
                  </a:cubicBezTo>
                  <a:cubicBezTo>
                    <a:pt x="14" y="19"/>
                    <a:pt x="9" y="18"/>
                    <a:pt x="6" y="18"/>
                  </a:cubicBezTo>
                  <a:cubicBezTo>
                    <a:pt x="4" y="17"/>
                    <a:pt x="0" y="22"/>
                    <a:pt x="3" y="22"/>
                  </a:cubicBezTo>
                  <a:cubicBezTo>
                    <a:pt x="8" y="23"/>
                    <a:pt x="14" y="24"/>
                    <a:pt x="18" y="21"/>
                  </a:cubicBezTo>
                  <a:cubicBezTo>
                    <a:pt x="23" y="17"/>
                    <a:pt x="23" y="8"/>
                    <a:pt x="22" y="2"/>
                  </a:cubicBezTo>
                  <a:cubicBezTo>
                    <a:pt x="21" y="0"/>
                    <a:pt x="18" y="3"/>
                    <a:pt x="18" y="4"/>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0" name="Freeform 82">
              <a:extLst>
                <a:ext uri="{FF2B5EF4-FFF2-40B4-BE49-F238E27FC236}">
                  <a16:creationId xmlns:a16="http://schemas.microsoft.com/office/drawing/2014/main" id="{58E9A4B4-D9BD-4BC3-B378-579957C8302C}"/>
                </a:ext>
              </a:extLst>
            </p:cNvPr>
            <p:cNvSpPr>
              <a:spLocks/>
            </p:cNvSpPr>
            <p:nvPr/>
          </p:nvSpPr>
          <p:spPr bwMode="auto">
            <a:xfrm>
              <a:off x="1894759" y="3612321"/>
              <a:ext cx="3655413" cy="50074"/>
            </a:xfrm>
            <a:custGeom>
              <a:avLst/>
              <a:gdLst>
                <a:gd name="T0" fmla="*/ 587 w 592"/>
                <a:gd name="T1" fmla="*/ 2 h 8"/>
                <a:gd name="T2" fmla="*/ 580 w 592"/>
                <a:gd name="T3" fmla="*/ 1 h 8"/>
                <a:gd name="T4" fmla="*/ 578 w 592"/>
                <a:gd name="T5" fmla="*/ 7 h 8"/>
                <a:gd name="T6" fmla="*/ 586 w 592"/>
                <a:gd name="T7" fmla="*/ 7 h 8"/>
                <a:gd name="T8" fmla="*/ 589 w 592"/>
                <a:gd name="T9" fmla="*/ 1 h 8"/>
                <a:gd name="T10" fmla="*/ 361 w 592"/>
                <a:gd name="T11" fmla="*/ 2 h 8"/>
                <a:gd name="T12" fmla="*/ 247 w 592"/>
                <a:gd name="T13" fmla="*/ 2 h 8"/>
                <a:gd name="T14" fmla="*/ 133 w 592"/>
                <a:gd name="T15" fmla="*/ 2 h 8"/>
                <a:gd name="T16" fmla="*/ 7 w 592"/>
                <a:gd name="T17" fmla="*/ 1 h 8"/>
                <a:gd name="T18" fmla="*/ 4 w 592"/>
                <a:gd name="T19" fmla="*/ 7 h 8"/>
                <a:gd name="T20" fmla="*/ 41 w 592"/>
                <a:gd name="T21" fmla="*/ 6 h 8"/>
                <a:gd name="T22" fmla="*/ 42 w 592"/>
                <a:gd name="T23" fmla="*/ 2 h 8"/>
                <a:gd name="T24" fmla="*/ 7 w 592"/>
                <a:gd name="T25" fmla="*/ 1 h 8"/>
                <a:gd name="T26" fmla="*/ 4 w 592"/>
                <a:gd name="T27" fmla="*/ 7 h 8"/>
                <a:gd name="T28" fmla="*/ 117 w 592"/>
                <a:gd name="T29" fmla="*/ 6 h 8"/>
                <a:gd name="T30" fmla="*/ 229 w 592"/>
                <a:gd name="T31" fmla="*/ 7 h 8"/>
                <a:gd name="T32" fmla="*/ 458 w 592"/>
                <a:gd name="T33" fmla="*/ 7 h 8"/>
                <a:gd name="T34" fmla="*/ 586 w 592"/>
                <a:gd name="T35" fmla="*/ 7 h 8"/>
                <a:gd name="T36" fmla="*/ 589 w 592"/>
                <a:gd name="T37" fmla="*/ 1 h 8"/>
                <a:gd name="T38" fmla="*/ 580 w 592"/>
                <a:gd name="T39" fmla="*/ 1 h 8"/>
                <a:gd name="T40" fmla="*/ 578 w 592"/>
                <a:gd name="T41" fmla="*/ 7 h 8"/>
                <a:gd name="T42" fmla="*/ 585 w 592"/>
                <a:gd name="T43" fmla="*/ 7 h 8"/>
                <a:gd name="T44" fmla="*/ 587 w 592"/>
                <a:gd name="T4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2" h="8">
                  <a:moveTo>
                    <a:pt x="587" y="2"/>
                  </a:moveTo>
                  <a:cubicBezTo>
                    <a:pt x="585" y="1"/>
                    <a:pt x="583" y="1"/>
                    <a:pt x="580" y="1"/>
                  </a:cubicBezTo>
                  <a:cubicBezTo>
                    <a:pt x="578" y="1"/>
                    <a:pt x="574" y="7"/>
                    <a:pt x="578" y="7"/>
                  </a:cubicBezTo>
                  <a:cubicBezTo>
                    <a:pt x="581" y="7"/>
                    <a:pt x="584" y="7"/>
                    <a:pt x="586" y="7"/>
                  </a:cubicBezTo>
                  <a:cubicBezTo>
                    <a:pt x="589" y="7"/>
                    <a:pt x="592" y="1"/>
                    <a:pt x="589" y="1"/>
                  </a:cubicBezTo>
                  <a:cubicBezTo>
                    <a:pt x="513" y="2"/>
                    <a:pt x="437" y="2"/>
                    <a:pt x="361" y="2"/>
                  </a:cubicBezTo>
                  <a:cubicBezTo>
                    <a:pt x="323" y="2"/>
                    <a:pt x="285" y="2"/>
                    <a:pt x="247" y="2"/>
                  </a:cubicBezTo>
                  <a:cubicBezTo>
                    <a:pt x="209" y="2"/>
                    <a:pt x="171" y="1"/>
                    <a:pt x="133" y="2"/>
                  </a:cubicBezTo>
                  <a:cubicBezTo>
                    <a:pt x="91" y="3"/>
                    <a:pt x="49" y="2"/>
                    <a:pt x="7" y="1"/>
                  </a:cubicBezTo>
                  <a:cubicBezTo>
                    <a:pt x="4" y="1"/>
                    <a:pt x="0" y="7"/>
                    <a:pt x="4" y="7"/>
                  </a:cubicBezTo>
                  <a:cubicBezTo>
                    <a:pt x="16" y="7"/>
                    <a:pt x="29" y="8"/>
                    <a:pt x="41" y="6"/>
                  </a:cubicBezTo>
                  <a:cubicBezTo>
                    <a:pt x="42" y="6"/>
                    <a:pt x="44" y="3"/>
                    <a:pt x="42" y="2"/>
                  </a:cubicBezTo>
                  <a:cubicBezTo>
                    <a:pt x="31" y="0"/>
                    <a:pt x="19" y="1"/>
                    <a:pt x="7" y="1"/>
                  </a:cubicBezTo>
                  <a:cubicBezTo>
                    <a:pt x="4" y="1"/>
                    <a:pt x="0" y="7"/>
                    <a:pt x="4" y="7"/>
                  </a:cubicBezTo>
                  <a:cubicBezTo>
                    <a:pt x="41" y="7"/>
                    <a:pt x="79" y="6"/>
                    <a:pt x="117" y="6"/>
                  </a:cubicBezTo>
                  <a:cubicBezTo>
                    <a:pt x="154" y="6"/>
                    <a:pt x="192" y="7"/>
                    <a:pt x="229" y="7"/>
                  </a:cubicBezTo>
                  <a:cubicBezTo>
                    <a:pt x="306" y="7"/>
                    <a:pt x="382" y="7"/>
                    <a:pt x="458" y="7"/>
                  </a:cubicBezTo>
                  <a:cubicBezTo>
                    <a:pt x="501" y="7"/>
                    <a:pt x="544" y="7"/>
                    <a:pt x="586" y="7"/>
                  </a:cubicBezTo>
                  <a:cubicBezTo>
                    <a:pt x="589" y="7"/>
                    <a:pt x="592" y="2"/>
                    <a:pt x="589" y="1"/>
                  </a:cubicBezTo>
                  <a:cubicBezTo>
                    <a:pt x="586" y="1"/>
                    <a:pt x="583" y="1"/>
                    <a:pt x="580" y="1"/>
                  </a:cubicBezTo>
                  <a:cubicBezTo>
                    <a:pt x="578" y="1"/>
                    <a:pt x="574" y="7"/>
                    <a:pt x="578" y="7"/>
                  </a:cubicBezTo>
                  <a:cubicBezTo>
                    <a:pt x="580" y="7"/>
                    <a:pt x="582" y="7"/>
                    <a:pt x="585" y="7"/>
                  </a:cubicBezTo>
                  <a:cubicBezTo>
                    <a:pt x="587" y="7"/>
                    <a:pt x="591" y="2"/>
                    <a:pt x="587"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1" name="Freeform 83">
              <a:extLst>
                <a:ext uri="{FF2B5EF4-FFF2-40B4-BE49-F238E27FC236}">
                  <a16:creationId xmlns:a16="http://schemas.microsoft.com/office/drawing/2014/main" id="{37E7F916-1216-409E-8030-062CC64BC810}"/>
                </a:ext>
              </a:extLst>
            </p:cNvPr>
            <p:cNvSpPr>
              <a:spLocks/>
            </p:cNvSpPr>
            <p:nvPr/>
          </p:nvSpPr>
          <p:spPr bwMode="auto">
            <a:xfrm>
              <a:off x="1362937" y="3619227"/>
              <a:ext cx="606070" cy="36261"/>
            </a:xfrm>
            <a:custGeom>
              <a:avLst/>
              <a:gdLst>
                <a:gd name="T0" fmla="*/ 95 w 98"/>
                <a:gd name="T1" fmla="*/ 2 h 6"/>
                <a:gd name="T2" fmla="*/ 92 w 98"/>
                <a:gd name="T3" fmla="*/ 1 h 6"/>
                <a:gd name="T4" fmla="*/ 89 w 98"/>
                <a:gd name="T5" fmla="*/ 6 h 6"/>
                <a:gd name="T6" fmla="*/ 93 w 98"/>
                <a:gd name="T7" fmla="*/ 6 h 6"/>
                <a:gd name="T8" fmla="*/ 95 w 98"/>
                <a:gd name="T9" fmla="*/ 1 h 6"/>
                <a:gd name="T10" fmla="*/ 49 w 98"/>
                <a:gd name="T11" fmla="*/ 1 h 6"/>
                <a:gd name="T12" fmla="*/ 6 w 98"/>
                <a:gd name="T13" fmla="*/ 1 h 6"/>
                <a:gd name="T14" fmla="*/ 4 w 98"/>
                <a:gd name="T15" fmla="*/ 6 h 6"/>
                <a:gd name="T16" fmla="*/ 5 w 98"/>
                <a:gd name="T17" fmla="*/ 5 h 6"/>
                <a:gd name="T18" fmla="*/ 7 w 98"/>
                <a:gd name="T19" fmla="*/ 1 h 6"/>
                <a:gd name="T20" fmla="*/ 6 w 98"/>
                <a:gd name="T21" fmla="*/ 1 h 6"/>
                <a:gd name="T22" fmla="*/ 3 w 98"/>
                <a:gd name="T23" fmla="*/ 6 h 6"/>
                <a:gd name="T24" fmla="*/ 25 w 98"/>
                <a:gd name="T25" fmla="*/ 6 h 6"/>
                <a:gd name="T26" fmla="*/ 47 w 98"/>
                <a:gd name="T27" fmla="*/ 6 h 6"/>
                <a:gd name="T28" fmla="*/ 93 w 98"/>
                <a:gd name="T29" fmla="*/ 6 h 6"/>
                <a:gd name="T30" fmla="*/ 95 w 98"/>
                <a:gd name="T31" fmla="*/ 1 h 6"/>
                <a:gd name="T32" fmla="*/ 92 w 98"/>
                <a:gd name="T33" fmla="*/ 1 h 6"/>
                <a:gd name="T34" fmla="*/ 89 w 98"/>
                <a:gd name="T35" fmla="*/ 6 h 6"/>
                <a:gd name="T36" fmla="*/ 94 w 98"/>
                <a:gd name="T37" fmla="*/ 5 h 6"/>
                <a:gd name="T38" fmla="*/ 95 w 98"/>
                <a:gd name="T3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6">
                  <a:moveTo>
                    <a:pt x="95" y="2"/>
                  </a:moveTo>
                  <a:cubicBezTo>
                    <a:pt x="94" y="1"/>
                    <a:pt x="93" y="1"/>
                    <a:pt x="92" y="1"/>
                  </a:cubicBezTo>
                  <a:cubicBezTo>
                    <a:pt x="90" y="1"/>
                    <a:pt x="86" y="6"/>
                    <a:pt x="89" y="6"/>
                  </a:cubicBezTo>
                  <a:cubicBezTo>
                    <a:pt x="91" y="6"/>
                    <a:pt x="92" y="6"/>
                    <a:pt x="93" y="6"/>
                  </a:cubicBezTo>
                  <a:cubicBezTo>
                    <a:pt x="95" y="6"/>
                    <a:pt x="98" y="1"/>
                    <a:pt x="95" y="1"/>
                  </a:cubicBezTo>
                  <a:cubicBezTo>
                    <a:pt x="80" y="1"/>
                    <a:pt x="65" y="1"/>
                    <a:pt x="49" y="1"/>
                  </a:cubicBezTo>
                  <a:cubicBezTo>
                    <a:pt x="35" y="1"/>
                    <a:pt x="20" y="0"/>
                    <a:pt x="6" y="1"/>
                  </a:cubicBezTo>
                  <a:cubicBezTo>
                    <a:pt x="3" y="1"/>
                    <a:pt x="1" y="6"/>
                    <a:pt x="4" y="6"/>
                  </a:cubicBezTo>
                  <a:cubicBezTo>
                    <a:pt x="4" y="5"/>
                    <a:pt x="5" y="5"/>
                    <a:pt x="5" y="5"/>
                  </a:cubicBezTo>
                  <a:cubicBezTo>
                    <a:pt x="6" y="5"/>
                    <a:pt x="9" y="2"/>
                    <a:pt x="7" y="1"/>
                  </a:cubicBezTo>
                  <a:cubicBezTo>
                    <a:pt x="7" y="1"/>
                    <a:pt x="6" y="1"/>
                    <a:pt x="6" y="1"/>
                  </a:cubicBezTo>
                  <a:cubicBezTo>
                    <a:pt x="4" y="0"/>
                    <a:pt x="0" y="5"/>
                    <a:pt x="3" y="6"/>
                  </a:cubicBezTo>
                  <a:cubicBezTo>
                    <a:pt x="10" y="6"/>
                    <a:pt x="18" y="6"/>
                    <a:pt x="25" y="6"/>
                  </a:cubicBezTo>
                  <a:cubicBezTo>
                    <a:pt x="32" y="6"/>
                    <a:pt x="40" y="6"/>
                    <a:pt x="47" y="6"/>
                  </a:cubicBezTo>
                  <a:cubicBezTo>
                    <a:pt x="62" y="6"/>
                    <a:pt x="77" y="6"/>
                    <a:pt x="93" y="6"/>
                  </a:cubicBezTo>
                  <a:cubicBezTo>
                    <a:pt x="95" y="6"/>
                    <a:pt x="98" y="1"/>
                    <a:pt x="95" y="1"/>
                  </a:cubicBezTo>
                  <a:cubicBezTo>
                    <a:pt x="94" y="1"/>
                    <a:pt x="93" y="1"/>
                    <a:pt x="92" y="1"/>
                  </a:cubicBezTo>
                  <a:cubicBezTo>
                    <a:pt x="90" y="1"/>
                    <a:pt x="86" y="6"/>
                    <a:pt x="89" y="6"/>
                  </a:cubicBezTo>
                  <a:cubicBezTo>
                    <a:pt x="91" y="6"/>
                    <a:pt x="92" y="6"/>
                    <a:pt x="94" y="5"/>
                  </a:cubicBezTo>
                  <a:cubicBezTo>
                    <a:pt x="95" y="5"/>
                    <a:pt x="96" y="3"/>
                    <a:pt x="95"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2" name="Freeform 84">
              <a:extLst>
                <a:ext uri="{FF2B5EF4-FFF2-40B4-BE49-F238E27FC236}">
                  <a16:creationId xmlns:a16="http://schemas.microsoft.com/office/drawing/2014/main" id="{ADF50D27-8C1F-4C74-8818-F91133766168}"/>
                </a:ext>
              </a:extLst>
            </p:cNvPr>
            <p:cNvSpPr>
              <a:spLocks/>
            </p:cNvSpPr>
            <p:nvPr/>
          </p:nvSpPr>
          <p:spPr bwMode="auto">
            <a:xfrm>
              <a:off x="1288690" y="2657458"/>
              <a:ext cx="31081" cy="918602"/>
            </a:xfrm>
            <a:custGeom>
              <a:avLst/>
              <a:gdLst>
                <a:gd name="T0" fmla="*/ 0 w 5"/>
                <a:gd name="T1" fmla="*/ 5 h 149"/>
                <a:gd name="T2" fmla="*/ 0 w 5"/>
                <a:gd name="T3" fmla="*/ 9 h 149"/>
                <a:gd name="T4" fmla="*/ 5 w 5"/>
                <a:gd name="T5" fmla="*/ 7 h 149"/>
                <a:gd name="T6" fmla="*/ 5 w 5"/>
                <a:gd name="T7" fmla="*/ 3 h 149"/>
                <a:gd name="T8" fmla="*/ 0 w 5"/>
                <a:gd name="T9" fmla="*/ 5 h 149"/>
                <a:gd name="T10" fmla="*/ 0 w 5"/>
                <a:gd name="T11" fmla="*/ 146 h 149"/>
                <a:gd name="T12" fmla="*/ 5 w 5"/>
                <a:gd name="T13" fmla="*/ 144 h 149"/>
                <a:gd name="T14" fmla="*/ 4 w 5"/>
                <a:gd name="T15" fmla="*/ 141 h 149"/>
                <a:gd name="T16" fmla="*/ 1 w 5"/>
                <a:gd name="T17" fmla="*/ 142 h 149"/>
                <a:gd name="T18" fmla="*/ 0 w 5"/>
                <a:gd name="T19" fmla="*/ 146 h 149"/>
                <a:gd name="T20" fmla="*/ 5 w 5"/>
                <a:gd name="T21" fmla="*/ 144 h 149"/>
                <a:gd name="T22" fmla="*/ 5 w 5"/>
                <a:gd name="T23" fmla="*/ 3 h 149"/>
                <a:gd name="T24" fmla="*/ 0 w 5"/>
                <a:gd name="T25" fmla="*/ 5 h 149"/>
                <a:gd name="T26" fmla="*/ 0 w 5"/>
                <a:gd name="T27" fmla="*/ 9 h 149"/>
                <a:gd name="T28" fmla="*/ 5 w 5"/>
                <a:gd name="T29" fmla="*/ 7 h 149"/>
                <a:gd name="T30" fmla="*/ 5 w 5"/>
                <a:gd name="T31" fmla="*/ 3 h 149"/>
                <a:gd name="T32" fmla="*/ 0 w 5"/>
                <a:gd name="T33" fmla="*/ 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149">
                  <a:moveTo>
                    <a:pt x="0" y="5"/>
                  </a:moveTo>
                  <a:cubicBezTo>
                    <a:pt x="0" y="6"/>
                    <a:pt x="0" y="8"/>
                    <a:pt x="0" y="9"/>
                  </a:cubicBezTo>
                  <a:cubicBezTo>
                    <a:pt x="0" y="12"/>
                    <a:pt x="5" y="9"/>
                    <a:pt x="5" y="7"/>
                  </a:cubicBezTo>
                  <a:cubicBezTo>
                    <a:pt x="5" y="5"/>
                    <a:pt x="5" y="4"/>
                    <a:pt x="5" y="3"/>
                  </a:cubicBezTo>
                  <a:cubicBezTo>
                    <a:pt x="5" y="0"/>
                    <a:pt x="0" y="3"/>
                    <a:pt x="0" y="5"/>
                  </a:cubicBezTo>
                  <a:cubicBezTo>
                    <a:pt x="0" y="52"/>
                    <a:pt x="1" y="99"/>
                    <a:pt x="0" y="146"/>
                  </a:cubicBezTo>
                  <a:cubicBezTo>
                    <a:pt x="0" y="149"/>
                    <a:pt x="5" y="146"/>
                    <a:pt x="5" y="144"/>
                  </a:cubicBezTo>
                  <a:cubicBezTo>
                    <a:pt x="4" y="143"/>
                    <a:pt x="5" y="143"/>
                    <a:pt x="4" y="141"/>
                  </a:cubicBezTo>
                  <a:cubicBezTo>
                    <a:pt x="3" y="140"/>
                    <a:pt x="1" y="142"/>
                    <a:pt x="1" y="142"/>
                  </a:cubicBezTo>
                  <a:cubicBezTo>
                    <a:pt x="0" y="144"/>
                    <a:pt x="0" y="144"/>
                    <a:pt x="0" y="146"/>
                  </a:cubicBezTo>
                  <a:cubicBezTo>
                    <a:pt x="0" y="149"/>
                    <a:pt x="5" y="146"/>
                    <a:pt x="5" y="144"/>
                  </a:cubicBezTo>
                  <a:cubicBezTo>
                    <a:pt x="4" y="97"/>
                    <a:pt x="5" y="50"/>
                    <a:pt x="5" y="3"/>
                  </a:cubicBezTo>
                  <a:cubicBezTo>
                    <a:pt x="5" y="0"/>
                    <a:pt x="0" y="3"/>
                    <a:pt x="0" y="5"/>
                  </a:cubicBezTo>
                  <a:cubicBezTo>
                    <a:pt x="0" y="6"/>
                    <a:pt x="0" y="8"/>
                    <a:pt x="0" y="9"/>
                  </a:cubicBezTo>
                  <a:cubicBezTo>
                    <a:pt x="0" y="12"/>
                    <a:pt x="5" y="9"/>
                    <a:pt x="5" y="7"/>
                  </a:cubicBezTo>
                  <a:cubicBezTo>
                    <a:pt x="5" y="5"/>
                    <a:pt x="5" y="4"/>
                    <a:pt x="5" y="3"/>
                  </a:cubicBezTo>
                  <a:cubicBezTo>
                    <a:pt x="4" y="0"/>
                    <a:pt x="0" y="3"/>
                    <a:pt x="0" y="5"/>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3" name="Freeform 85">
              <a:extLst>
                <a:ext uri="{FF2B5EF4-FFF2-40B4-BE49-F238E27FC236}">
                  <a16:creationId xmlns:a16="http://schemas.microsoft.com/office/drawing/2014/main" id="{17C70832-5233-48D4-9680-DFAA93829F05}"/>
                </a:ext>
              </a:extLst>
            </p:cNvPr>
            <p:cNvSpPr>
              <a:spLocks/>
            </p:cNvSpPr>
            <p:nvPr/>
          </p:nvSpPr>
          <p:spPr bwMode="auto">
            <a:xfrm>
              <a:off x="1288690" y="3595054"/>
              <a:ext cx="112235" cy="60434"/>
            </a:xfrm>
            <a:custGeom>
              <a:avLst/>
              <a:gdLst>
                <a:gd name="T0" fmla="*/ 16 w 18"/>
                <a:gd name="T1" fmla="*/ 5 h 10"/>
                <a:gd name="T2" fmla="*/ 7 w 18"/>
                <a:gd name="T3" fmla="*/ 5 h 10"/>
                <a:gd name="T4" fmla="*/ 3 w 18"/>
                <a:gd name="T5" fmla="*/ 1 h 10"/>
                <a:gd name="T6" fmla="*/ 2 w 18"/>
                <a:gd name="T7" fmla="*/ 1 h 10"/>
                <a:gd name="T8" fmla="*/ 3 w 18"/>
                <a:gd name="T9" fmla="*/ 9 h 10"/>
                <a:gd name="T10" fmla="*/ 9 w 18"/>
                <a:gd name="T11" fmla="*/ 10 h 10"/>
                <a:gd name="T12" fmla="*/ 16 w 18"/>
                <a:gd name="T13" fmla="*/ 8 h 10"/>
                <a:gd name="T14" fmla="*/ 16 w 18"/>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
                  <a:moveTo>
                    <a:pt x="16" y="5"/>
                  </a:moveTo>
                  <a:cubicBezTo>
                    <a:pt x="13" y="5"/>
                    <a:pt x="10" y="6"/>
                    <a:pt x="7" y="5"/>
                  </a:cubicBezTo>
                  <a:cubicBezTo>
                    <a:pt x="4" y="5"/>
                    <a:pt x="4" y="3"/>
                    <a:pt x="3" y="1"/>
                  </a:cubicBezTo>
                  <a:cubicBezTo>
                    <a:pt x="3" y="0"/>
                    <a:pt x="2" y="1"/>
                    <a:pt x="2" y="1"/>
                  </a:cubicBezTo>
                  <a:cubicBezTo>
                    <a:pt x="1" y="4"/>
                    <a:pt x="0" y="8"/>
                    <a:pt x="3" y="9"/>
                  </a:cubicBezTo>
                  <a:cubicBezTo>
                    <a:pt x="5" y="10"/>
                    <a:pt x="7" y="10"/>
                    <a:pt x="9" y="10"/>
                  </a:cubicBezTo>
                  <a:cubicBezTo>
                    <a:pt x="12" y="10"/>
                    <a:pt x="14" y="10"/>
                    <a:pt x="16" y="8"/>
                  </a:cubicBezTo>
                  <a:cubicBezTo>
                    <a:pt x="16" y="8"/>
                    <a:pt x="18" y="6"/>
                    <a:pt x="16" y="5"/>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4" name="Freeform 86">
              <a:extLst>
                <a:ext uri="{FF2B5EF4-FFF2-40B4-BE49-F238E27FC236}">
                  <a16:creationId xmlns:a16="http://schemas.microsoft.com/office/drawing/2014/main" id="{DA06FDB3-F47C-4566-B007-2FDC5881D001}"/>
                </a:ext>
              </a:extLst>
            </p:cNvPr>
            <p:cNvSpPr>
              <a:spLocks/>
            </p:cNvSpPr>
            <p:nvPr/>
          </p:nvSpPr>
          <p:spPr bwMode="auto">
            <a:xfrm>
              <a:off x="1295596" y="3539799"/>
              <a:ext cx="24174" cy="12087"/>
            </a:xfrm>
            <a:custGeom>
              <a:avLst/>
              <a:gdLst>
                <a:gd name="T0" fmla="*/ 1 w 4"/>
                <a:gd name="T1" fmla="*/ 2 h 2"/>
                <a:gd name="T2" fmla="*/ 2 w 4"/>
                <a:gd name="T3" fmla="*/ 0 h 2"/>
                <a:gd name="T4" fmla="*/ 1 w 4"/>
                <a:gd name="T5" fmla="*/ 2 h 2"/>
              </a:gdLst>
              <a:ahLst/>
              <a:cxnLst>
                <a:cxn ang="0">
                  <a:pos x="T0" y="T1"/>
                </a:cxn>
                <a:cxn ang="0">
                  <a:pos x="T2" y="T3"/>
                </a:cxn>
                <a:cxn ang="0">
                  <a:pos x="T4" y="T5"/>
                </a:cxn>
              </a:cxnLst>
              <a:rect l="0" t="0" r="r" b="b"/>
              <a:pathLst>
                <a:path w="4" h="2">
                  <a:moveTo>
                    <a:pt x="1" y="2"/>
                  </a:moveTo>
                  <a:cubicBezTo>
                    <a:pt x="2" y="2"/>
                    <a:pt x="4" y="0"/>
                    <a:pt x="2" y="0"/>
                  </a:cubicBezTo>
                  <a:cubicBezTo>
                    <a:pt x="1" y="0"/>
                    <a:pt x="0" y="2"/>
                    <a:pt x="1"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5" name="Freeform 87">
              <a:extLst>
                <a:ext uri="{FF2B5EF4-FFF2-40B4-BE49-F238E27FC236}">
                  <a16:creationId xmlns:a16="http://schemas.microsoft.com/office/drawing/2014/main" id="{872E42B4-73B5-4174-9E95-A74FE7897F77}"/>
                </a:ext>
              </a:extLst>
            </p:cNvPr>
            <p:cNvSpPr>
              <a:spLocks/>
            </p:cNvSpPr>
            <p:nvPr/>
          </p:nvSpPr>
          <p:spPr bwMode="auto">
            <a:xfrm>
              <a:off x="1288690" y="3525986"/>
              <a:ext cx="31081" cy="117415"/>
            </a:xfrm>
            <a:custGeom>
              <a:avLst/>
              <a:gdLst>
                <a:gd name="T0" fmla="*/ 1 w 5"/>
                <a:gd name="T1" fmla="*/ 3 h 19"/>
                <a:gd name="T2" fmla="*/ 1 w 5"/>
                <a:gd name="T3" fmla="*/ 10 h 19"/>
                <a:gd name="T4" fmla="*/ 1 w 5"/>
                <a:gd name="T5" fmla="*/ 17 h 19"/>
                <a:gd name="T6" fmla="*/ 4 w 5"/>
                <a:gd name="T7" fmla="*/ 15 h 19"/>
                <a:gd name="T8" fmla="*/ 5 w 5"/>
                <a:gd name="T9" fmla="*/ 8 h 19"/>
                <a:gd name="T10" fmla="*/ 3 w 5"/>
                <a:gd name="T11" fmla="*/ 2 h 19"/>
                <a:gd name="T12" fmla="*/ 1 w 5"/>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5" h="19">
                  <a:moveTo>
                    <a:pt x="1" y="3"/>
                  </a:moveTo>
                  <a:cubicBezTo>
                    <a:pt x="0" y="6"/>
                    <a:pt x="1" y="8"/>
                    <a:pt x="1" y="10"/>
                  </a:cubicBezTo>
                  <a:cubicBezTo>
                    <a:pt x="1" y="13"/>
                    <a:pt x="0" y="15"/>
                    <a:pt x="1" y="17"/>
                  </a:cubicBezTo>
                  <a:cubicBezTo>
                    <a:pt x="1" y="19"/>
                    <a:pt x="4" y="16"/>
                    <a:pt x="4" y="15"/>
                  </a:cubicBezTo>
                  <a:cubicBezTo>
                    <a:pt x="5" y="13"/>
                    <a:pt x="5" y="10"/>
                    <a:pt x="5" y="8"/>
                  </a:cubicBezTo>
                  <a:cubicBezTo>
                    <a:pt x="5" y="5"/>
                    <a:pt x="4" y="3"/>
                    <a:pt x="3" y="2"/>
                  </a:cubicBezTo>
                  <a:cubicBezTo>
                    <a:pt x="2" y="0"/>
                    <a:pt x="1" y="3"/>
                    <a:pt x="1" y="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3" name="Freeform 95">
              <a:extLst>
                <a:ext uri="{FF2B5EF4-FFF2-40B4-BE49-F238E27FC236}">
                  <a16:creationId xmlns:a16="http://schemas.microsoft.com/office/drawing/2014/main" id="{23AF8DBB-F1C5-4820-AC52-6E9E43791AD5}"/>
                </a:ext>
              </a:extLst>
            </p:cNvPr>
            <p:cNvSpPr>
              <a:spLocks/>
            </p:cNvSpPr>
            <p:nvPr/>
          </p:nvSpPr>
          <p:spPr bwMode="auto">
            <a:xfrm>
              <a:off x="1375024" y="2552130"/>
              <a:ext cx="3261726" cy="36261"/>
            </a:xfrm>
            <a:custGeom>
              <a:avLst/>
              <a:gdLst>
                <a:gd name="T0" fmla="*/ 525 w 528"/>
                <a:gd name="T1" fmla="*/ 0 h 6"/>
                <a:gd name="T2" fmla="*/ 513 w 528"/>
                <a:gd name="T3" fmla="*/ 1 h 6"/>
                <a:gd name="T4" fmla="*/ 510 w 528"/>
                <a:gd name="T5" fmla="*/ 6 h 6"/>
                <a:gd name="T6" fmla="*/ 519 w 528"/>
                <a:gd name="T7" fmla="*/ 6 h 6"/>
                <a:gd name="T8" fmla="*/ 521 w 528"/>
                <a:gd name="T9" fmla="*/ 1 h 6"/>
                <a:gd name="T10" fmla="*/ 319 w 528"/>
                <a:gd name="T11" fmla="*/ 1 h 6"/>
                <a:gd name="T12" fmla="*/ 117 w 528"/>
                <a:gd name="T13" fmla="*/ 1 h 6"/>
                <a:gd name="T14" fmla="*/ 61 w 528"/>
                <a:gd name="T15" fmla="*/ 1 h 6"/>
                <a:gd name="T16" fmla="*/ 4 w 528"/>
                <a:gd name="T17" fmla="*/ 1 h 6"/>
                <a:gd name="T18" fmla="*/ 2 w 528"/>
                <a:gd name="T19" fmla="*/ 5 h 6"/>
                <a:gd name="T20" fmla="*/ 3 w 528"/>
                <a:gd name="T21" fmla="*/ 5 h 6"/>
                <a:gd name="T22" fmla="*/ 5 w 528"/>
                <a:gd name="T23" fmla="*/ 2 h 6"/>
                <a:gd name="T24" fmla="*/ 4 w 528"/>
                <a:gd name="T25" fmla="*/ 1 h 6"/>
                <a:gd name="T26" fmla="*/ 2 w 528"/>
                <a:gd name="T27" fmla="*/ 5 h 6"/>
                <a:gd name="T28" fmla="*/ 52 w 528"/>
                <a:gd name="T29" fmla="*/ 6 h 6"/>
                <a:gd name="T30" fmla="*/ 102 w 528"/>
                <a:gd name="T31" fmla="*/ 6 h 6"/>
                <a:gd name="T32" fmla="*/ 203 w 528"/>
                <a:gd name="T33" fmla="*/ 6 h 6"/>
                <a:gd name="T34" fmla="*/ 405 w 528"/>
                <a:gd name="T35" fmla="*/ 6 h 6"/>
                <a:gd name="T36" fmla="*/ 519 w 528"/>
                <a:gd name="T37" fmla="*/ 6 h 6"/>
                <a:gd name="T38" fmla="*/ 521 w 528"/>
                <a:gd name="T39" fmla="*/ 1 h 6"/>
                <a:gd name="T40" fmla="*/ 513 w 528"/>
                <a:gd name="T41" fmla="*/ 1 h 6"/>
                <a:gd name="T42" fmla="*/ 510 w 528"/>
                <a:gd name="T43" fmla="*/ 6 h 6"/>
                <a:gd name="T44" fmla="*/ 522 w 528"/>
                <a:gd name="T45" fmla="*/ 6 h 6"/>
                <a:gd name="T46" fmla="*/ 525 w 528"/>
                <a:gd name="T4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8" h="6">
                  <a:moveTo>
                    <a:pt x="525" y="0"/>
                  </a:moveTo>
                  <a:cubicBezTo>
                    <a:pt x="521" y="0"/>
                    <a:pt x="517" y="1"/>
                    <a:pt x="513" y="1"/>
                  </a:cubicBezTo>
                  <a:cubicBezTo>
                    <a:pt x="510" y="1"/>
                    <a:pt x="507" y="6"/>
                    <a:pt x="510" y="6"/>
                  </a:cubicBezTo>
                  <a:cubicBezTo>
                    <a:pt x="513" y="6"/>
                    <a:pt x="516" y="6"/>
                    <a:pt x="519" y="6"/>
                  </a:cubicBezTo>
                  <a:cubicBezTo>
                    <a:pt x="521" y="6"/>
                    <a:pt x="524" y="1"/>
                    <a:pt x="521" y="1"/>
                  </a:cubicBezTo>
                  <a:cubicBezTo>
                    <a:pt x="454" y="1"/>
                    <a:pt x="386" y="1"/>
                    <a:pt x="319" y="1"/>
                  </a:cubicBezTo>
                  <a:cubicBezTo>
                    <a:pt x="252" y="1"/>
                    <a:pt x="184" y="1"/>
                    <a:pt x="117" y="1"/>
                  </a:cubicBezTo>
                  <a:cubicBezTo>
                    <a:pt x="99" y="1"/>
                    <a:pt x="80" y="1"/>
                    <a:pt x="61" y="1"/>
                  </a:cubicBezTo>
                  <a:cubicBezTo>
                    <a:pt x="42" y="1"/>
                    <a:pt x="23" y="0"/>
                    <a:pt x="4" y="1"/>
                  </a:cubicBezTo>
                  <a:cubicBezTo>
                    <a:pt x="2" y="2"/>
                    <a:pt x="0" y="5"/>
                    <a:pt x="2" y="5"/>
                  </a:cubicBezTo>
                  <a:cubicBezTo>
                    <a:pt x="2" y="5"/>
                    <a:pt x="3" y="5"/>
                    <a:pt x="3" y="5"/>
                  </a:cubicBezTo>
                  <a:cubicBezTo>
                    <a:pt x="5" y="5"/>
                    <a:pt x="7" y="2"/>
                    <a:pt x="5" y="2"/>
                  </a:cubicBezTo>
                  <a:cubicBezTo>
                    <a:pt x="5" y="2"/>
                    <a:pt x="4" y="2"/>
                    <a:pt x="4" y="1"/>
                  </a:cubicBezTo>
                  <a:cubicBezTo>
                    <a:pt x="2" y="1"/>
                    <a:pt x="0" y="5"/>
                    <a:pt x="2" y="5"/>
                  </a:cubicBezTo>
                  <a:cubicBezTo>
                    <a:pt x="18" y="6"/>
                    <a:pt x="35" y="6"/>
                    <a:pt x="52" y="6"/>
                  </a:cubicBezTo>
                  <a:cubicBezTo>
                    <a:pt x="68" y="6"/>
                    <a:pt x="85" y="6"/>
                    <a:pt x="102" y="6"/>
                  </a:cubicBezTo>
                  <a:cubicBezTo>
                    <a:pt x="136" y="6"/>
                    <a:pt x="169" y="6"/>
                    <a:pt x="203" y="6"/>
                  </a:cubicBezTo>
                  <a:cubicBezTo>
                    <a:pt x="270" y="6"/>
                    <a:pt x="337" y="6"/>
                    <a:pt x="405" y="6"/>
                  </a:cubicBezTo>
                  <a:cubicBezTo>
                    <a:pt x="443" y="6"/>
                    <a:pt x="481" y="6"/>
                    <a:pt x="519" y="6"/>
                  </a:cubicBezTo>
                  <a:cubicBezTo>
                    <a:pt x="521" y="6"/>
                    <a:pt x="524" y="1"/>
                    <a:pt x="521" y="1"/>
                  </a:cubicBezTo>
                  <a:cubicBezTo>
                    <a:pt x="518" y="1"/>
                    <a:pt x="516" y="1"/>
                    <a:pt x="513" y="1"/>
                  </a:cubicBezTo>
                  <a:cubicBezTo>
                    <a:pt x="510" y="1"/>
                    <a:pt x="507" y="6"/>
                    <a:pt x="510" y="6"/>
                  </a:cubicBezTo>
                  <a:cubicBezTo>
                    <a:pt x="514" y="6"/>
                    <a:pt x="518" y="6"/>
                    <a:pt x="522" y="6"/>
                  </a:cubicBezTo>
                  <a:cubicBezTo>
                    <a:pt x="525" y="6"/>
                    <a:pt x="528" y="1"/>
                    <a:pt x="525" y="0"/>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4" name="Freeform 96">
              <a:extLst>
                <a:ext uri="{FF2B5EF4-FFF2-40B4-BE49-F238E27FC236}">
                  <a16:creationId xmlns:a16="http://schemas.microsoft.com/office/drawing/2014/main" id="{6D251608-4ABE-4719-9FB3-7B57373B480D}"/>
                </a:ext>
              </a:extLst>
            </p:cNvPr>
            <p:cNvSpPr>
              <a:spLocks/>
            </p:cNvSpPr>
            <p:nvPr/>
          </p:nvSpPr>
          <p:spPr bwMode="auto">
            <a:xfrm>
              <a:off x="1288690" y="2552130"/>
              <a:ext cx="129502" cy="160583"/>
            </a:xfrm>
            <a:custGeom>
              <a:avLst/>
              <a:gdLst>
                <a:gd name="T0" fmla="*/ 19 w 21"/>
                <a:gd name="T1" fmla="*/ 2 h 26"/>
                <a:gd name="T2" fmla="*/ 13 w 21"/>
                <a:gd name="T3" fmla="*/ 1 h 26"/>
                <a:gd name="T4" fmla="*/ 7 w 21"/>
                <a:gd name="T5" fmla="*/ 0 h 26"/>
                <a:gd name="T6" fmla="*/ 1 w 21"/>
                <a:gd name="T7" fmla="*/ 4 h 26"/>
                <a:gd name="T8" fmla="*/ 0 w 21"/>
                <a:gd name="T9" fmla="*/ 13 h 26"/>
                <a:gd name="T10" fmla="*/ 0 w 21"/>
                <a:gd name="T11" fmla="*/ 24 h 26"/>
                <a:gd name="T12" fmla="*/ 4 w 21"/>
                <a:gd name="T13" fmla="*/ 22 h 26"/>
                <a:gd name="T14" fmla="*/ 5 w 21"/>
                <a:gd name="T15" fmla="*/ 8 h 26"/>
                <a:gd name="T16" fmla="*/ 5 w 21"/>
                <a:gd name="T17" fmla="*/ 6 h 26"/>
                <a:gd name="T18" fmla="*/ 8 w 21"/>
                <a:gd name="T19" fmla="*/ 5 h 26"/>
                <a:gd name="T20" fmla="*/ 18 w 21"/>
                <a:gd name="T21" fmla="*/ 5 h 26"/>
                <a:gd name="T22" fmla="*/ 19 w 21"/>
                <a:gd name="T23"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6">
                  <a:moveTo>
                    <a:pt x="19" y="2"/>
                  </a:moveTo>
                  <a:cubicBezTo>
                    <a:pt x="17" y="2"/>
                    <a:pt x="15" y="2"/>
                    <a:pt x="13" y="1"/>
                  </a:cubicBezTo>
                  <a:cubicBezTo>
                    <a:pt x="11" y="1"/>
                    <a:pt x="9" y="0"/>
                    <a:pt x="7" y="0"/>
                  </a:cubicBezTo>
                  <a:cubicBezTo>
                    <a:pt x="5" y="1"/>
                    <a:pt x="2" y="2"/>
                    <a:pt x="1" y="4"/>
                  </a:cubicBezTo>
                  <a:cubicBezTo>
                    <a:pt x="0" y="7"/>
                    <a:pt x="0" y="10"/>
                    <a:pt x="0" y="13"/>
                  </a:cubicBezTo>
                  <a:cubicBezTo>
                    <a:pt x="0" y="16"/>
                    <a:pt x="0" y="20"/>
                    <a:pt x="0" y="24"/>
                  </a:cubicBezTo>
                  <a:cubicBezTo>
                    <a:pt x="1" y="26"/>
                    <a:pt x="4" y="23"/>
                    <a:pt x="4" y="22"/>
                  </a:cubicBezTo>
                  <a:cubicBezTo>
                    <a:pt x="5" y="17"/>
                    <a:pt x="5" y="12"/>
                    <a:pt x="5" y="8"/>
                  </a:cubicBezTo>
                  <a:cubicBezTo>
                    <a:pt x="5" y="6"/>
                    <a:pt x="4" y="6"/>
                    <a:pt x="5" y="6"/>
                  </a:cubicBezTo>
                  <a:cubicBezTo>
                    <a:pt x="6" y="5"/>
                    <a:pt x="7" y="6"/>
                    <a:pt x="8" y="5"/>
                  </a:cubicBezTo>
                  <a:cubicBezTo>
                    <a:pt x="12" y="5"/>
                    <a:pt x="15" y="5"/>
                    <a:pt x="18" y="5"/>
                  </a:cubicBezTo>
                  <a:cubicBezTo>
                    <a:pt x="19" y="5"/>
                    <a:pt x="21" y="2"/>
                    <a:pt x="19"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7" name="Freeform 99">
              <a:extLst>
                <a:ext uri="{FF2B5EF4-FFF2-40B4-BE49-F238E27FC236}">
                  <a16:creationId xmlns:a16="http://schemas.microsoft.com/office/drawing/2014/main" id="{884DE432-CE05-4549-866C-751592B235FC}"/>
                </a:ext>
              </a:extLst>
            </p:cNvPr>
            <p:cNvSpPr>
              <a:spLocks/>
            </p:cNvSpPr>
            <p:nvPr/>
          </p:nvSpPr>
          <p:spPr bwMode="auto">
            <a:xfrm>
              <a:off x="1400925" y="3525986"/>
              <a:ext cx="455847" cy="18994"/>
            </a:xfrm>
            <a:custGeom>
              <a:avLst/>
              <a:gdLst>
                <a:gd name="T0" fmla="*/ 73 w 74"/>
                <a:gd name="T1" fmla="*/ 1 h 3"/>
                <a:gd name="T2" fmla="*/ 37 w 74"/>
                <a:gd name="T3" fmla="*/ 1 h 3"/>
                <a:gd name="T4" fmla="*/ 0 w 74"/>
                <a:gd name="T5" fmla="*/ 1 h 3"/>
                <a:gd name="T6" fmla="*/ 0 w 74"/>
                <a:gd name="T7" fmla="*/ 2 h 3"/>
                <a:gd name="T8" fmla="*/ 36 w 74"/>
                <a:gd name="T9" fmla="*/ 2 h 3"/>
                <a:gd name="T10" fmla="*/ 73 w 74"/>
                <a:gd name="T11" fmla="*/ 2 h 3"/>
                <a:gd name="T12" fmla="*/ 73 w 7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74" h="3">
                  <a:moveTo>
                    <a:pt x="73" y="1"/>
                  </a:moveTo>
                  <a:cubicBezTo>
                    <a:pt x="61" y="0"/>
                    <a:pt x="49" y="1"/>
                    <a:pt x="37" y="1"/>
                  </a:cubicBezTo>
                  <a:cubicBezTo>
                    <a:pt x="25" y="1"/>
                    <a:pt x="12" y="1"/>
                    <a:pt x="0" y="1"/>
                  </a:cubicBezTo>
                  <a:cubicBezTo>
                    <a:pt x="0" y="1"/>
                    <a:pt x="0" y="2"/>
                    <a:pt x="0" y="2"/>
                  </a:cubicBezTo>
                  <a:cubicBezTo>
                    <a:pt x="12" y="3"/>
                    <a:pt x="24" y="2"/>
                    <a:pt x="36" y="2"/>
                  </a:cubicBezTo>
                  <a:cubicBezTo>
                    <a:pt x="48" y="2"/>
                    <a:pt x="61" y="3"/>
                    <a:pt x="73" y="2"/>
                  </a:cubicBezTo>
                  <a:cubicBezTo>
                    <a:pt x="73" y="2"/>
                    <a:pt x="74" y="1"/>
                    <a:pt x="73"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8" name="Freeform 100">
              <a:extLst>
                <a:ext uri="{FF2B5EF4-FFF2-40B4-BE49-F238E27FC236}">
                  <a16:creationId xmlns:a16="http://schemas.microsoft.com/office/drawing/2014/main" id="{747E19EB-BA8E-40CE-B794-E33A975BF0E8}"/>
                </a:ext>
              </a:extLst>
            </p:cNvPr>
            <p:cNvSpPr>
              <a:spLocks/>
            </p:cNvSpPr>
            <p:nvPr/>
          </p:nvSpPr>
          <p:spPr bwMode="auto">
            <a:xfrm>
              <a:off x="1444092" y="3482818"/>
              <a:ext cx="105328" cy="13814"/>
            </a:xfrm>
            <a:custGeom>
              <a:avLst/>
              <a:gdLst>
                <a:gd name="T0" fmla="*/ 16 w 17"/>
                <a:gd name="T1" fmla="*/ 1 h 2"/>
                <a:gd name="T2" fmla="*/ 1 w 17"/>
                <a:gd name="T3" fmla="*/ 1 h 2"/>
                <a:gd name="T4" fmla="*/ 1 w 17"/>
                <a:gd name="T5" fmla="*/ 2 h 2"/>
                <a:gd name="T6" fmla="*/ 16 w 17"/>
                <a:gd name="T7" fmla="*/ 2 h 2"/>
                <a:gd name="T8" fmla="*/ 16 w 17"/>
                <a:gd name="T9" fmla="*/ 1 h 2"/>
              </a:gdLst>
              <a:ahLst/>
              <a:cxnLst>
                <a:cxn ang="0">
                  <a:pos x="T0" y="T1"/>
                </a:cxn>
                <a:cxn ang="0">
                  <a:pos x="T2" y="T3"/>
                </a:cxn>
                <a:cxn ang="0">
                  <a:pos x="T4" y="T5"/>
                </a:cxn>
                <a:cxn ang="0">
                  <a:pos x="T6" y="T7"/>
                </a:cxn>
                <a:cxn ang="0">
                  <a:pos x="T8" y="T9"/>
                </a:cxn>
              </a:cxnLst>
              <a:rect l="0" t="0" r="r" b="b"/>
              <a:pathLst>
                <a:path w="17" h="2">
                  <a:moveTo>
                    <a:pt x="16" y="1"/>
                  </a:moveTo>
                  <a:cubicBezTo>
                    <a:pt x="11" y="0"/>
                    <a:pt x="6" y="0"/>
                    <a:pt x="1" y="1"/>
                  </a:cubicBezTo>
                  <a:cubicBezTo>
                    <a:pt x="1" y="1"/>
                    <a:pt x="0" y="2"/>
                    <a:pt x="1" y="2"/>
                  </a:cubicBezTo>
                  <a:cubicBezTo>
                    <a:pt x="6" y="2"/>
                    <a:pt x="11" y="2"/>
                    <a:pt x="16" y="2"/>
                  </a:cubicBezTo>
                  <a:cubicBezTo>
                    <a:pt x="16" y="2"/>
                    <a:pt x="17" y="1"/>
                    <a:pt x="16"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9" name="Freeform 101">
              <a:extLst>
                <a:ext uri="{FF2B5EF4-FFF2-40B4-BE49-F238E27FC236}">
                  <a16:creationId xmlns:a16="http://schemas.microsoft.com/office/drawing/2014/main" id="{75BF2FCE-185B-4756-AF42-7F6071C654A2}"/>
                </a:ext>
              </a:extLst>
            </p:cNvPr>
            <p:cNvSpPr>
              <a:spLocks/>
            </p:cNvSpPr>
            <p:nvPr/>
          </p:nvSpPr>
          <p:spPr bwMode="auto">
            <a:xfrm>
              <a:off x="5667587" y="3470732"/>
              <a:ext cx="79428" cy="253824"/>
            </a:xfrm>
            <a:custGeom>
              <a:avLst/>
              <a:gdLst>
                <a:gd name="T0" fmla="*/ 9 w 13"/>
                <a:gd name="T1" fmla="*/ 5 h 41"/>
                <a:gd name="T2" fmla="*/ 7 w 13"/>
                <a:gd name="T3" fmla="*/ 23 h 41"/>
                <a:gd name="T4" fmla="*/ 4 w 13"/>
                <a:gd name="T5" fmla="*/ 32 h 41"/>
                <a:gd name="T6" fmla="*/ 1 w 13"/>
                <a:gd name="T7" fmla="*/ 39 h 41"/>
                <a:gd name="T8" fmla="*/ 3 w 13"/>
                <a:gd name="T9" fmla="*/ 40 h 41"/>
                <a:gd name="T10" fmla="*/ 12 w 13"/>
                <a:gd name="T11" fmla="*/ 24 h 41"/>
                <a:gd name="T12" fmla="*/ 13 w 13"/>
                <a:gd name="T13" fmla="*/ 3 h 41"/>
                <a:gd name="T14" fmla="*/ 9 w 13"/>
                <a:gd name="T15" fmla="*/ 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41">
                  <a:moveTo>
                    <a:pt x="9" y="5"/>
                  </a:moveTo>
                  <a:cubicBezTo>
                    <a:pt x="9" y="11"/>
                    <a:pt x="8" y="17"/>
                    <a:pt x="7" y="23"/>
                  </a:cubicBezTo>
                  <a:cubicBezTo>
                    <a:pt x="6" y="26"/>
                    <a:pt x="5" y="29"/>
                    <a:pt x="4" y="32"/>
                  </a:cubicBezTo>
                  <a:cubicBezTo>
                    <a:pt x="3" y="34"/>
                    <a:pt x="1" y="37"/>
                    <a:pt x="1" y="39"/>
                  </a:cubicBezTo>
                  <a:cubicBezTo>
                    <a:pt x="0" y="41"/>
                    <a:pt x="2" y="41"/>
                    <a:pt x="3" y="40"/>
                  </a:cubicBezTo>
                  <a:cubicBezTo>
                    <a:pt x="8" y="37"/>
                    <a:pt x="10" y="29"/>
                    <a:pt x="12" y="24"/>
                  </a:cubicBezTo>
                  <a:cubicBezTo>
                    <a:pt x="13" y="17"/>
                    <a:pt x="13" y="10"/>
                    <a:pt x="13" y="3"/>
                  </a:cubicBezTo>
                  <a:cubicBezTo>
                    <a:pt x="13" y="0"/>
                    <a:pt x="9" y="3"/>
                    <a:pt x="9" y="5"/>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10" name="Freeform 102">
              <a:extLst>
                <a:ext uri="{FF2B5EF4-FFF2-40B4-BE49-F238E27FC236}">
                  <a16:creationId xmlns:a16="http://schemas.microsoft.com/office/drawing/2014/main" id="{3C99E2D6-41F0-4CF3-9F09-6A43DF45D284}"/>
                </a:ext>
              </a:extLst>
            </p:cNvPr>
            <p:cNvSpPr>
              <a:spLocks/>
            </p:cNvSpPr>
            <p:nvPr/>
          </p:nvSpPr>
          <p:spPr bwMode="auto">
            <a:xfrm>
              <a:off x="5772916" y="3612321"/>
              <a:ext cx="55254" cy="112235"/>
            </a:xfrm>
            <a:custGeom>
              <a:avLst/>
              <a:gdLst>
                <a:gd name="T0" fmla="*/ 6 w 9"/>
                <a:gd name="T1" fmla="*/ 3 h 18"/>
                <a:gd name="T2" fmla="*/ 3 w 9"/>
                <a:gd name="T3" fmla="*/ 11 h 18"/>
                <a:gd name="T4" fmla="*/ 1 w 9"/>
                <a:gd name="T5" fmla="*/ 17 h 18"/>
                <a:gd name="T6" fmla="*/ 3 w 9"/>
                <a:gd name="T7" fmla="*/ 18 h 18"/>
                <a:gd name="T8" fmla="*/ 8 w 9"/>
                <a:gd name="T9" fmla="*/ 10 h 18"/>
                <a:gd name="T10" fmla="*/ 9 w 9"/>
                <a:gd name="T11" fmla="*/ 2 h 18"/>
                <a:gd name="T12" fmla="*/ 6 w 9"/>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6" y="3"/>
                  </a:moveTo>
                  <a:cubicBezTo>
                    <a:pt x="5" y="6"/>
                    <a:pt x="5" y="9"/>
                    <a:pt x="3" y="11"/>
                  </a:cubicBezTo>
                  <a:cubicBezTo>
                    <a:pt x="3" y="13"/>
                    <a:pt x="0" y="15"/>
                    <a:pt x="1" y="17"/>
                  </a:cubicBezTo>
                  <a:cubicBezTo>
                    <a:pt x="1" y="18"/>
                    <a:pt x="2" y="18"/>
                    <a:pt x="3" y="18"/>
                  </a:cubicBezTo>
                  <a:cubicBezTo>
                    <a:pt x="5" y="16"/>
                    <a:pt x="7" y="13"/>
                    <a:pt x="8" y="10"/>
                  </a:cubicBezTo>
                  <a:cubicBezTo>
                    <a:pt x="9" y="7"/>
                    <a:pt x="9" y="5"/>
                    <a:pt x="9" y="2"/>
                  </a:cubicBezTo>
                  <a:cubicBezTo>
                    <a:pt x="9" y="0"/>
                    <a:pt x="6" y="2"/>
                    <a:pt x="6" y="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11" name="Freeform 103">
              <a:extLst>
                <a:ext uri="{FF2B5EF4-FFF2-40B4-BE49-F238E27FC236}">
                  <a16:creationId xmlns:a16="http://schemas.microsoft.com/office/drawing/2014/main" id="{2BD002AC-1DB6-4ED4-9C2C-BEDEA57CDC18}"/>
                </a:ext>
              </a:extLst>
            </p:cNvPr>
            <p:cNvSpPr>
              <a:spLocks/>
            </p:cNvSpPr>
            <p:nvPr/>
          </p:nvSpPr>
          <p:spPr bwMode="auto">
            <a:xfrm>
              <a:off x="1122927" y="2415721"/>
              <a:ext cx="141589" cy="259004"/>
            </a:xfrm>
            <a:custGeom>
              <a:avLst/>
              <a:gdLst>
                <a:gd name="T0" fmla="*/ 19 w 23"/>
                <a:gd name="T1" fmla="*/ 2 h 42"/>
                <a:gd name="T2" fmla="*/ 6 w 23"/>
                <a:gd name="T3" fmla="*/ 19 h 42"/>
                <a:gd name="T4" fmla="*/ 3 w 23"/>
                <a:gd name="T5" fmla="*/ 40 h 42"/>
                <a:gd name="T6" fmla="*/ 7 w 23"/>
                <a:gd name="T7" fmla="*/ 38 h 42"/>
                <a:gd name="T8" fmla="*/ 10 w 23"/>
                <a:gd name="T9" fmla="*/ 20 h 42"/>
                <a:gd name="T10" fmla="*/ 21 w 23"/>
                <a:gd name="T11" fmla="*/ 5 h 42"/>
                <a:gd name="T12" fmla="*/ 19 w 23"/>
                <a:gd name="T13" fmla="*/ 2 h 42"/>
              </a:gdLst>
              <a:ahLst/>
              <a:cxnLst>
                <a:cxn ang="0">
                  <a:pos x="T0" y="T1"/>
                </a:cxn>
                <a:cxn ang="0">
                  <a:pos x="T2" y="T3"/>
                </a:cxn>
                <a:cxn ang="0">
                  <a:pos x="T4" y="T5"/>
                </a:cxn>
                <a:cxn ang="0">
                  <a:pos x="T6" y="T7"/>
                </a:cxn>
                <a:cxn ang="0">
                  <a:pos x="T8" y="T9"/>
                </a:cxn>
                <a:cxn ang="0">
                  <a:pos x="T10" y="T11"/>
                </a:cxn>
                <a:cxn ang="0">
                  <a:pos x="T12" y="T13"/>
                </a:cxn>
              </a:cxnLst>
              <a:rect l="0" t="0" r="r" b="b"/>
              <a:pathLst>
                <a:path w="23" h="42">
                  <a:moveTo>
                    <a:pt x="19" y="2"/>
                  </a:moveTo>
                  <a:cubicBezTo>
                    <a:pt x="13" y="6"/>
                    <a:pt x="8" y="12"/>
                    <a:pt x="6" y="19"/>
                  </a:cubicBezTo>
                  <a:cubicBezTo>
                    <a:pt x="3" y="25"/>
                    <a:pt x="0" y="34"/>
                    <a:pt x="3" y="40"/>
                  </a:cubicBezTo>
                  <a:cubicBezTo>
                    <a:pt x="4" y="42"/>
                    <a:pt x="6" y="39"/>
                    <a:pt x="7" y="38"/>
                  </a:cubicBezTo>
                  <a:cubicBezTo>
                    <a:pt x="9" y="33"/>
                    <a:pt x="8" y="26"/>
                    <a:pt x="10" y="20"/>
                  </a:cubicBezTo>
                  <a:cubicBezTo>
                    <a:pt x="12" y="14"/>
                    <a:pt x="16" y="9"/>
                    <a:pt x="21" y="5"/>
                  </a:cubicBezTo>
                  <a:cubicBezTo>
                    <a:pt x="23" y="3"/>
                    <a:pt x="22" y="0"/>
                    <a:pt x="19"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12" name="Freeform 104">
              <a:extLst>
                <a:ext uri="{FF2B5EF4-FFF2-40B4-BE49-F238E27FC236}">
                  <a16:creationId xmlns:a16="http://schemas.microsoft.com/office/drawing/2014/main" id="{8252CF1A-C0BD-46D1-B1FE-6052F020236A}"/>
                </a:ext>
              </a:extLst>
            </p:cNvPr>
            <p:cNvSpPr>
              <a:spLocks/>
            </p:cNvSpPr>
            <p:nvPr/>
          </p:nvSpPr>
          <p:spPr bwMode="auto">
            <a:xfrm>
              <a:off x="1072853" y="2465795"/>
              <a:ext cx="50074" cy="117415"/>
            </a:xfrm>
            <a:custGeom>
              <a:avLst/>
              <a:gdLst>
                <a:gd name="T0" fmla="*/ 4 w 8"/>
                <a:gd name="T1" fmla="*/ 4 h 19"/>
                <a:gd name="T2" fmla="*/ 2 w 8"/>
                <a:gd name="T3" fmla="*/ 12 h 19"/>
                <a:gd name="T4" fmla="*/ 1 w 8"/>
                <a:gd name="T5" fmla="*/ 18 h 19"/>
                <a:gd name="T6" fmla="*/ 3 w 8"/>
                <a:gd name="T7" fmla="*/ 18 h 19"/>
                <a:gd name="T8" fmla="*/ 8 w 8"/>
                <a:gd name="T9" fmla="*/ 2 h 19"/>
                <a:gd name="T10" fmla="*/ 4 w 8"/>
                <a:gd name="T11" fmla="*/ 4 h 19"/>
              </a:gdLst>
              <a:ahLst/>
              <a:cxnLst>
                <a:cxn ang="0">
                  <a:pos x="T0" y="T1"/>
                </a:cxn>
                <a:cxn ang="0">
                  <a:pos x="T2" y="T3"/>
                </a:cxn>
                <a:cxn ang="0">
                  <a:pos x="T4" y="T5"/>
                </a:cxn>
                <a:cxn ang="0">
                  <a:pos x="T6" y="T7"/>
                </a:cxn>
                <a:cxn ang="0">
                  <a:pos x="T8" y="T9"/>
                </a:cxn>
                <a:cxn ang="0">
                  <a:pos x="T10" y="T11"/>
                </a:cxn>
              </a:cxnLst>
              <a:rect l="0" t="0" r="r" b="b"/>
              <a:pathLst>
                <a:path w="8" h="19">
                  <a:moveTo>
                    <a:pt x="4" y="4"/>
                  </a:moveTo>
                  <a:cubicBezTo>
                    <a:pt x="3" y="6"/>
                    <a:pt x="2" y="9"/>
                    <a:pt x="2" y="12"/>
                  </a:cubicBezTo>
                  <a:cubicBezTo>
                    <a:pt x="1" y="14"/>
                    <a:pt x="0" y="16"/>
                    <a:pt x="1" y="18"/>
                  </a:cubicBezTo>
                  <a:cubicBezTo>
                    <a:pt x="1" y="19"/>
                    <a:pt x="3" y="18"/>
                    <a:pt x="3" y="18"/>
                  </a:cubicBezTo>
                  <a:cubicBezTo>
                    <a:pt x="7" y="14"/>
                    <a:pt x="7" y="7"/>
                    <a:pt x="8" y="2"/>
                  </a:cubicBezTo>
                  <a:cubicBezTo>
                    <a:pt x="8" y="0"/>
                    <a:pt x="4" y="3"/>
                    <a:pt x="4" y="4"/>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114" name="文本框 113">
            <a:extLst>
              <a:ext uri="{FF2B5EF4-FFF2-40B4-BE49-F238E27FC236}">
                <a16:creationId xmlns:a16="http://schemas.microsoft.com/office/drawing/2014/main" id="{AF235528-D267-47C6-89EC-EDDBBD160ADA}"/>
              </a:ext>
            </a:extLst>
          </p:cNvPr>
          <p:cNvSpPr txBox="1"/>
          <p:nvPr/>
        </p:nvSpPr>
        <p:spPr>
          <a:xfrm>
            <a:off x="4791956" y="544371"/>
            <a:ext cx="5220189" cy="595741"/>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3200" b="1">
                <a:latin typeface="VNI-Avo" pitchFamily="2" charset="0"/>
                <a:ea typeface="+mj-ea"/>
              </a:rPr>
              <a:t>Tính hieäu cuûa hai soá</a:t>
            </a:r>
            <a:endParaRPr lang="en-US" altLang="zh-CN" sz="3200" b="1" dirty="0">
              <a:latin typeface="VNI-Avo" pitchFamily="2" charset="0"/>
              <a:ea typeface="+mj-ea"/>
            </a:endParaRPr>
          </a:p>
        </p:txBody>
      </p:sp>
      <p:grpSp>
        <p:nvGrpSpPr>
          <p:cNvPr id="117" name="Group 116">
            <a:extLst>
              <a:ext uri="{FF2B5EF4-FFF2-40B4-BE49-F238E27FC236}">
                <a16:creationId xmlns:a16="http://schemas.microsoft.com/office/drawing/2014/main" id="{565BD4EC-8E74-4A17-B35B-11D5D4913619}"/>
              </a:ext>
            </a:extLst>
          </p:cNvPr>
          <p:cNvGrpSpPr/>
          <p:nvPr/>
        </p:nvGrpSpPr>
        <p:grpSpPr>
          <a:xfrm>
            <a:off x="9907673" y="42055"/>
            <a:ext cx="1483835" cy="1300092"/>
            <a:chOff x="5983765" y="503989"/>
            <a:chExt cx="1106811" cy="1117171"/>
          </a:xfrm>
        </p:grpSpPr>
        <p:sp>
          <p:nvSpPr>
            <p:cNvPr id="67" name="Freeform 59">
              <a:extLst>
                <a:ext uri="{FF2B5EF4-FFF2-40B4-BE49-F238E27FC236}">
                  <a16:creationId xmlns:a16="http://schemas.microsoft.com/office/drawing/2014/main" id="{761CBFCD-32F6-4970-9B1E-3DB361031929}"/>
                </a:ext>
              </a:extLst>
            </p:cNvPr>
            <p:cNvSpPr>
              <a:spLocks/>
            </p:cNvSpPr>
            <p:nvPr/>
          </p:nvSpPr>
          <p:spPr bwMode="auto">
            <a:xfrm>
              <a:off x="6096000" y="516075"/>
              <a:ext cx="820180" cy="1042924"/>
            </a:xfrm>
            <a:custGeom>
              <a:avLst/>
              <a:gdLst>
                <a:gd name="T0" fmla="*/ 2 w 133"/>
                <a:gd name="T1" fmla="*/ 142 h 169"/>
                <a:gd name="T2" fmla="*/ 9 w 133"/>
                <a:gd name="T3" fmla="*/ 151 h 169"/>
                <a:gd name="T4" fmla="*/ 35 w 133"/>
                <a:gd name="T5" fmla="*/ 159 h 169"/>
                <a:gd name="T6" fmla="*/ 42 w 133"/>
                <a:gd name="T7" fmla="*/ 161 h 169"/>
                <a:gd name="T8" fmla="*/ 43 w 133"/>
                <a:gd name="T9" fmla="*/ 162 h 169"/>
                <a:gd name="T10" fmla="*/ 44 w 133"/>
                <a:gd name="T11" fmla="*/ 162 h 169"/>
                <a:gd name="T12" fmla="*/ 50 w 133"/>
                <a:gd name="T13" fmla="*/ 165 h 169"/>
                <a:gd name="T14" fmla="*/ 52 w 133"/>
                <a:gd name="T15" fmla="*/ 165 h 169"/>
                <a:gd name="T16" fmla="*/ 52 w 133"/>
                <a:gd name="T17" fmla="*/ 166 h 169"/>
                <a:gd name="T18" fmla="*/ 52 w 133"/>
                <a:gd name="T19" fmla="*/ 166 h 169"/>
                <a:gd name="T20" fmla="*/ 56 w 133"/>
                <a:gd name="T21" fmla="*/ 167 h 169"/>
                <a:gd name="T22" fmla="*/ 59 w 133"/>
                <a:gd name="T23" fmla="*/ 167 h 169"/>
                <a:gd name="T24" fmla="*/ 80 w 133"/>
                <a:gd name="T25" fmla="*/ 166 h 169"/>
                <a:gd name="T26" fmla="*/ 104 w 133"/>
                <a:gd name="T27" fmla="*/ 161 h 169"/>
                <a:gd name="T28" fmla="*/ 126 w 133"/>
                <a:gd name="T29" fmla="*/ 150 h 169"/>
                <a:gd name="T30" fmla="*/ 128 w 133"/>
                <a:gd name="T31" fmla="*/ 146 h 169"/>
                <a:gd name="T32" fmla="*/ 127 w 133"/>
                <a:gd name="T33" fmla="*/ 140 h 169"/>
                <a:gd name="T34" fmla="*/ 129 w 133"/>
                <a:gd name="T35" fmla="*/ 105 h 169"/>
                <a:gd name="T36" fmla="*/ 128 w 133"/>
                <a:gd name="T37" fmla="*/ 67 h 169"/>
                <a:gd name="T38" fmla="*/ 130 w 133"/>
                <a:gd name="T39" fmla="*/ 64 h 169"/>
                <a:gd name="T40" fmla="*/ 129 w 133"/>
                <a:gd name="T41" fmla="*/ 21 h 169"/>
                <a:gd name="T42" fmla="*/ 128 w 133"/>
                <a:gd name="T43" fmla="*/ 18 h 169"/>
                <a:gd name="T44" fmla="*/ 131 w 133"/>
                <a:gd name="T45" fmla="*/ 11 h 169"/>
                <a:gd name="T46" fmla="*/ 121 w 133"/>
                <a:gd name="T47" fmla="*/ 1 h 169"/>
                <a:gd name="T48" fmla="*/ 83 w 133"/>
                <a:gd name="T49" fmla="*/ 4 h 169"/>
                <a:gd name="T50" fmla="*/ 69 w 133"/>
                <a:gd name="T51" fmla="*/ 3 h 169"/>
                <a:gd name="T52" fmla="*/ 68 w 133"/>
                <a:gd name="T53" fmla="*/ 3 h 169"/>
                <a:gd name="T54" fmla="*/ 29 w 133"/>
                <a:gd name="T55" fmla="*/ 1 h 169"/>
                <a:gd name="T56" fmla="*/ 11 w 133"/>
                <a:gd name="T57" fmla="*/ 2 h 169"/>
                <a:gd name="T58" fmla="*/ 7 w 133"/>
                <a:gd name="T59" fmla="*/ 5 h 169"/>
                <a:gd name="T60" fmla="*/ 4 w 133"/>
                <a:gd name="T61" fmla="*/ 7 h 169"/>
                <a:gd name="T62" fmla="*/ 3 w 133"/>
                <a:gd name="T63" fmla="*/ 16 h 169"/>
                <a:gd name="T64" fmla="*/ 3 w 133"/>
                <a:gd name="T65" fmla="*/ 21 h 169"/>
                <a:gd name="T66" fmla="*/ 3 w 133"/>
                <a:gd name="T67" fmla="*/ 73 h 169"/>
                <a:gd name="T68" fmla="*/ 3 w 133"/>
                <a:gd name="T69" fmla="*/ 111 h 169"/>
                <a:gd name="T70" fmla="*/ 3 w 133"/>
                <a:gd name="T71" fmla="*/ 112 h 169"/>
                <a:gd name="T72" fmla="*/ 2 w 133"/>
                <a:gd name="T73" fmla="*/ 14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69">
                  <a:moveTo>
                    <a:pt x="2" y="142"/>
                  </a:moveTo>
                  <a:cubicBezTo>
                    <a:pt x="1" y="146"/>
                    <a:pt x="6" y="150"/>
                    <a:pt x="9" y="151"/>
                  </a:cubicBezTo>
                  <a:cubicBezTo>
                    <a:pt x="18" y="153"/>
                    <a:pt x="26" y="155"/>
                    <a:pt x="35" y="159"/>
                  </a:cubicBezTo>
                  <a:cubicBezTo>
                    <a:pt x="37" y="160"/>
                    <a:pt x="39" y="161"/>
                    <a:pt x="42" y="161"/>
                  </a:cubicBezTo>
                  <a:cubicBezTo>
                    <a:pt x="42" y="162"/>
                    <a:pt x="43" y="162"/>
                    <a:pt x="43" y="162"/>
                  </a:cubicBezTo>
                  <a:cubicBezTo>
                    <a:pt x="44" y="162"/>
                    <a:pt x="44" y="162"/>
                    <a:pt x="44" y="162"/>
                  </a:cubicBezTo>
                  <a:cubicBezTo>
                    <a:pt x="46" y="163"/>
                    <a:pt x="48" y="164"/>
                    <a:pt x="50" y="165"/>
                  </a:cubicBezTo>
                  <a:cubicBezTo>
                    <a:pt x="51" y="165"/>
                    <a:pt x="51" y="165"/>
                    <a:pt x="52" y="165"/>
                  </a:cubicBezTo>
                  <a:cubicBezTo>
                    <a:pt x="52" y="166"/>
                    <a:pt x="52" y="166"/>
                    <a:pt x="52" y="166"/>
                  </a:cubicBezTo>
                  <a:cubicBezTo>
                    <a:pt x="52" y="166"/>
                    <a:pt x="52" y="166"/>
                    <a:pt x="52" y="166"/>
                  </a:cubicBezTo>
                  <a:cubicBezTo>
                    <a:pt x="53" y="166"/>
                    <a:pt x="54" y="167"/>
                    <a:pt x="56" y="167"/>
                  </a:cubicBezTo>
                  <a:cubicBezTo>
                    <a:pt x="58" y="168"/>
                    <a:pt x="59" y="168"/>
                    <a:pt x="59" y="167"/>
                  </a:cubicBezTo>
                  <a:cubicBezTo>
                    <a:pt x="65" y="169"/>
                    <a:pt x="72" y="169"/>
                    <a:pt x="80" y="166"/>
                  </a:cubicBezTo>
                  <a:cubicBezTo>
                    <a:pt x="88" y="164"/>
                    <a:pt x="96" y="163"/>
                    <a:pt x="104" y="161"/>
                  </a:cubicBezTo>
                  <a:cubicBezTo>
                    <a:pt x="112" y="159"/>
                    <a:pt x="119" y="154"/>
                    <a:pt x="126" y="150"/>
                  </a:cubicBezTo>
                  <a:cubicBezTo>
                    <a:pt x="128" y="149"/>
                    <a:pt x="128" y="148"/>
                    <a:pt x="128" y="146"/>
                  </a:cubicBezTo>
                  <a:cubicBezTo>
                    <a:pt x="127" y="144"/>
                    <a:pt x="127" y="142"/>
                    <a:pt x="127" y="140"/>
                  </a:cubicBezTo>
                  <a:cubicBezTo>
                    <a:pt x="131" y="129"/>
                    <a:pt x="129" y="116"/>
                    <a:pt x="129" y="105"/>
                  </a:cubicBezTo>
                  <a:cubicBezTo>
                    <a:pt x="129" y="92"/>
                    <a:pt x="129" y="80"/>
                    <a:pt x="128" y="67"/>
                  </a:cubicBezTo>
                  <a:cubicBezTo>
                    <a:pt x="129" y="66"/>
                    <a:pt x="130" y="65"/>
                    <a:pt x="130" y="64"/>
                  </a:cubicBezTo>
                  <a:cubicBezTo>
                    <a:pt x="129" y="49"/>
                    <a:pt x="130" y="35"/>
                    <a:pt x="129" y="21"/>
                  </a:cubicBezTo>
                  <a:cubicBezTo>
                    <a:pt x="129" y="20"/>
                    <a:pt x="129" y="19"/>
                    <a:pt x="128" y="18"/>
                  </a:cubicBezTo>
                  <a:cubicBezTo>
                    <a:pt x="129" y="15"/>
                    <a:pt x="130" y="13"/>
                    <a:pt x="131" y="11"/>
                  </a:cubicBezTo>
                  <a:cubicBezTo>
                    <a:pt x="133" y="6"/>
                    <a:pt x="126" y="0"/>
                    <a:pt x="121" y="1"/>
                  </a:cubicBezTo>
                  <a:cubicBezTo>
                    <a:pt x="109" y="4"/>
                    <a:pt x="96" y="4"/>
                    <a:pt x="83" y="4"/>
                  </a:cubicBezTo>
                  <a:cubicBezTo>
                    <a:pt x="78" y="3"/>
                    <a:pt x="74" y="3"/>
                    <a:pt x="69" y="3"/>
                  </a:cubicBezTo>
                  <a:cubicBezTo>
                    <a:pt x="68" y="3"/>
                    <a:pt x="68" y="3"/>
                    <a:pt x="68" y="3"/>
                  </a:cubicBezTo>
                  <a:cubicBezTo>
                    <a:pt x="56" y="0"/>
                    <a:pt x="43" y="0"/>
                    <a:pt x="29" y="1"/>
                  </a:cubicBezTo>
                  <a:cubicBezTo>
                    <a:pt x="23" y="2"/>
                    <a:pt x="17" y="2"/>
                    <a:pt x="11" y="2"/>
                  </a:cubicBezTo>
                  <a:cubicBezTo>
                    <a:pt x="8" y="2"/>
                    <a:pt x="7" y="3"/>
                    <a:pt x="7" y="5"/>
                  </a:cubicBezTo>
                  <a:cubicBezTo>
                    <a:pt x="6" y="5"/>
                    <a:pt x="5" y="5"/>
                    <a:pt x="4" y="7"/>
                  </a:cubicBezTo>
                  <a:cubicBezTo>
                    <a:pt x="2" y="9"/>
                    <a:pt x="3" y="13"/>
                    <a:pt x="3" y="16"/>
                  </a:cubicBezTo>
                  <a:cubicBezTo>
                    <a:pt x="3" y="18"/>
                    <a:pt x="3" y="19"/>
                    <a:pt x="3" y="21"/>
                  </a:cubicBezTo>
                  <a:cubicBezTo>
                    <a:pt x="0" y="37"/>
                    <a:pt x="3" y="56"/>
                    <a:pt x="3" y="73"/>
                  </a:cubicBezTo>
                  <a:cubicBezTo>
                    <a:pt x="3" y="86"/>
                    <a:pt x="2" y="98"/>
                    <a:pt x="3" y="111"/>
                  </a:cubicBezTo>
                  <a:cubicBezTo>
                    <a:pt x="3" y="112"/>
                    <a:pt x="3" y="112"/>
                    <a:pt x="3" y="112"/>
                  </a:cubicBezTo>
                  <a:cubicBezTo>
                    <a:pt x="1" y="122"/>
                    <a:pt x="3" y="132"/>
                    <a:pt x="2" y="142"/>
                  </a:cubicBezTo>
                </a:path>
              </a:pathLst>
            </a:custGeom>
            <a:solidFill>
              <a:srgbClr val="FFB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0" name="Freeform 62">
              <a:extLst>
                <a:ext uri="{FF2B5EF4-FFF2-40B4-BE49-F238E27FC236}">
                  <a16:creationId xmlns:a16="http://schemas.microsoft.com/office/drawing/2014/main" id="{183B3B44-F01C-49C2-88F8-39D1CDC68795}"/>
                </a:ext>
              </a:extLst>
            </p:cNvPr>
            <p:cNvSpPr>
              <a:spLocks/>
            </p:cNvSpPr>
            <p:nvPr/>
          </p:nvSpPr>
          <p:spPr bwMode="auto">
            <a:xfrm>
              <a:off x="6120174" y="522982"/>
              <a:ext cx="783919" cy="925509"/>
            </a:xfrm>
            <a:custGeom>
              <a:avLst/>
              <a:gdLst>
                <a:gd name="T0" fmla="*/ 41 w 127"/>
                <a:gd name="T1" fmla="*/ 0 h 150"/>
                <a:gd name="T2" fmla="*/ 25 w 127"/>
                <a:gd name="T3" fmla="*/ 0 h 150"/>
                <a:gd name="T4" fmla="*/ 8 w 127"/>
                <a:gd name="T5" fmla="*/ 1 h 150"/>
                <a:gd name="T6" fmla="*/ 7 w 127"/>
                <a:gd name="T7" fmla="*/ 1 h 150"/>
                <a:gd name="T8" fmla="*/ 7 w 127"/>
                <a:gd name="T9" fmla="*/ 1 h 150"/>
                <a:gd name="T10" fmla="*/ 3 w 127"/>
                <a:gd name="T11" fmla="*/ 4 h 150"/>
                <a:gd name="T12" fmla="*/ 3 w 127"/>
                <a:gd name="T13" fmla="*/ 4 h 150"/>
                <a:gd name="T14" fmla="*/ 0 w 127"/>
                <a:gd name="T15" fmla="*/ 5 h 150"/>
                <a:gd name="T16" fmla="*/ 3 w 127"/>
                <a:gd name="T17" fmla="*/ 8 h 150"/>
                <a:gd name="T18" fmla="*/ 30 w 127"/>
                <a:gd name="T19" fmla="*/ 11 h 150"/>
                <a:gd name="T20" fmla="*/ 46 w 127"/>
                <a:gd name="T21" fmla="*/ 11 h 150"/>
                <a:gd name="T22" fmla="*/ 62 w 127"/>
                <a:gd name="T23" fmla="*/ 10 h 150"/>
                <a:gd name="T24" fmla="*/ 62 w 127"/>
                <a:gd name="T25" fmla="*/ 10 h 150"/>
                <a:gd name="T26" fmla="*/ 109 w 127"/>
                <a:gd name="T27" fmla="*/ 10 h 150"/>
                <a:gd name="T28" fmla="*/ 115 w 127"/>
                <a:gd name="T29" fmla="*/ 10 h 150"/>
                <a:gd name="T30" fmla="*/ 115 w 127"/>
                <a:gd name="T31" fmla="*/ 79 h 150"/>
                <a:gd name="T32" fmla="*/ 118 w 127"/>
                <a:gd name="T33" fmla="*/ 148 h 150"/>
                <a:gd name="T34" fmla="*/ 120 w 127"/>
                <a:gd name="T35" fmla="*/ 150 h 150"/>
                <a:gd name="T36" fmla="*/ 122 w 127"/>
                <a:gd name="T37" fmla="*/ 149 h 150"/>
                <a:gd name="T38" fmla="*/ 124 w 127"/>
                <a:gd name="T39" fmla="*/ 145 h 150"/>
                <a:gd name="T40" fmla="*/ 123 w 127"/>
                <a:gd name="T41" fmla="*/ 139 h 150"/>
                <a:gd name="T42" fmla="*/ 125 w 127"/>
                <a:gd name="T43" fmla="*/ 104 h 150"/>
                <a:gd name="T44" fmla="*/ 124 w 127"/>
                <a:gd name="T45" fmla="*/ 66 h 150"/>
                <a:gd name="T46" fmla="*/ 126 w 127"/>
                <a:gd name="T47" fmla="*/ 63 h 150"/>
                <a:gd name="T48" fmla="*/ 125 w 127"/>
                <a:gd name="T49" fmla="*/ 20 h 150"/>
                <a:gd name="T50" fmla="*/ 125 w 127"/>
                <a:gd name="T51" fmla="*/ 18 h 150"/>
                <a:gd name="T52" fmla="*/ 124 w 127"/>
                <a:gd name="T53" fmla="*/ 17 h 150"/>
                <a:gd name="T54" fmla="*/ 127 w 127"/>
                <a:gd name="T55" fmla="*/ 10 h 150"/>
                <a:gd name="T56" fmla="*/ 126 w 127"/>
                <a:gd name="T57" fmla="*/ 7 h 150"/>
                <a:gd name="T58" fmla="*/ 125 w 127"/>
                <a:gd name="T59" fmla="*/ 4 h 150"/>
                <a:gd name="T60" fmla="*/ 119 w 127"/>
                <a:gd name="T61" fmla="*/ 0 h 150"/>
                <a:gd name="T62" fmla="*/ 117 w 127"/>
                <a:gd name="T63" fmla="*/ 0 h 150"/>
                <a:gd name="T64" fmla="*/ 92 w 127"/>
                <a:gd name="T65" fmla="*/ 3 h 150"/>
                <a:gd name="T66" fmla="*/ 79 w 127"/>
                <a:gd name="T67" fmla="*/ 3 h 150"/>
                <a:gd name="T68" fmla="*/ 66 w 127"/>
                <a:gd name="T69" fmla="*/ 2 h 150"/>
                <a:gd name="T70" fmla="*/ 65 w 127"/>
                <a:gd name="T71" fmla="*/ 2 h 150"/>
                <a:gd name="T72" fmla="*/ 64 w 127"/>
                <a:gd name="T73" fmla="*/ 2 h 150"/>
                <a:gd name="T74" fmla="*/ 51 w 127"/>
                <a:gd name="T75" fmla="*/ 0 h 150"/>
                <a:gd name="T76" fmla="*/ 50 w 127"/>
                <a:gd name="T77" fmla="*/ 0 h 150"/>
                <a:gd name="T78" fmla="*/ 49 w 127"/>
                <a:gd name="T79" fmla="*/ 0 h 150"/>
                <a:gd name="T80" fmla="*/ 41 w 127"/>
                <a:gd name="T81"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7" h="150">
                  <a:moveTo>
                    <a:pt x="41" y="0"/>
                  </a:moveTo>
                  <a:cubicBezTo>
                    <a:pt x="36" y="0"/>
                    <a:pt x="30" y="0"/>
                    <a:pt x="25" y="0"/>
                  </a:cubicBezTo>
                  <a:cubicBezTo>
                    <a:pt x="19" y="1"/>
                    <a:pt x="14" y="1"/>
                    <a:pt x="8" y="1"/>
                  </a:cubicBezTo>
                  <a:cubicBezTo>
                    <a:pt x="8" y="1"/>
                    <a:pt x="7" y="1"/>
                    <a:pt x="7" y="1"/>
                  </a:cubicBezTo>
                  <a:cubicBezTo>
                    <a:pt x="7" y="1"/>
                    <a:pt x="7" y="1"/>
                    <a:pt x="7" y="1"/>
                  </a:cubicBezTo>
                  <a:cubicBezTo>
                    <a:pt x="4" y="1"/>
                    <a:pt x="3" y="2"/>
                    <a:pt x="3" y="4"/>
                  </a:cubicBezTo>
                  <a:cubicBezTo>
                    <a:pt x="3" y="4"/>
                    <a:pt x="3" y="4"/>
                    <a:pt x="3" y="4"/>
                  </a:cubicBezTo>
                  <a:cubicBezTo>
                    <a:pt x="2" y="4"/>
                    <a:pt x="1" y="4"/>
                    <a:pt x="0" y="5"/>
                  </a:cubicBezTo>
                  <a:cubicBezTo>
                    <a:pt x="1" y="6"/>
                    <a:pt x="2" y="7"/>
                    <a:pt x="3" y="8"/>
                  </a:cubicBezTo>
                  <a:cubicBezTo>
                    <a:pt x="11" y="10"/>
                    <a:pt x="21" y="11"/>
                    <a:pt x="30" y="11"/>
                  </a:cubicBezTo>
                  <a:cubicBezTo>
                    <a:pt x="36" y="11"/>
                    <a:pt x="41" y="11"/>
                    <a:pt x="46" y="11"/>
                  </a:cubicBezTo>
                  <a:cubicBezTo>
                    <a:pt x="52" y="10"/>
                    <a:pt x="57" y="10"/>
                    <a:pt x="62" y="10"/>
                  </a:cubicBezTo>
                  <a:cubicBezTo>
                    <a:pt x="62" y="10"/>
                    <a:pt x="62" y="10"/>
                    <a:pt x="62" y="10"/>
                  </a:cubicBezTo>
                  <a:cubicBezTo>
                    <a:pt x="78" y="10"/>
                    <a:pt x="93" y="10"/>
                    <a:pt x="109" y="10"/>
                  </a:cubicBezTo>
                  <a:cubicBezTo>
                    <a:pt x="111" y="10"/>
                    <a:pt x="113" y="10"/>
                    <a:pt x="115" y="10"/>
                  </a:cubicBezTo>
                  <a:cubicBezTo>
                    <a:pt x="115" y="33"/>
                    <a:pt x="115" y="56"/>
                    <a:pt x="115" y="79"/>
                  </a:cubicBezTo>
                  <a:cubicBezTo>
                    <a:pt x="116" y="101"/>
                    <a:pt x="111" y="127"/>
                    <a:pt x="118" y="148"/>
                  </a:cubicBezTo>
                  <a:cubicBezTo>
                    <a:pt x="118" y="149"/>
                    <a:pt x="119" y="149"/>
                    <a:pt x="120" y="150"/>
                  </a:cubicBezTo>
                  <a:cubicBezTo>
                    <a:pt x="121" y="150"/>
                    <a:pt x="121" y="149"/>
                    <a:pt x="122" y="149"/>
                  </a:cubicBezTo>
                  <a:cubicBezTo>
                    <a:pt x="124" y="148"/>
                    <a:pt x="124" y="147"/>
                    <a:pt x="124" y="145"/>
                  </a:cubicBezTo>
                  <a:cubicBezTo>
                    <a:pt x="123" y="143"/>
                    <a:pt x="123" y="141"/>
                    <a:pt x="123" y="139"/>
                  </a:cubicBezTo>
                  <a:cubicBezTo>
                    <a:pt x="127" y="128"/>
                    <a:pt x="125" y="115"/>
                    <a:pt x="125" y="104"/>
                  </a:cubicBezTo>
                  <a:cubicBezTo>
                    <a:pt x="125" y="91"/>
                    <a:pt x="125" y="79"/>
                    <a:pt x="124" y="66"/>
                  </a:cubicBezTo>
                  <a:cubicBezTo>
                    <a:pt x="125" y="65"/>
                    <a:pt x="126" y="64"/>
                    <a:pt x="126" y="63"/>
                  </a:cubicBezTo>
                  <a:cubicBezTo>
                    <a:pt x="125" y="48"/>
                    <a:pt x="126" y="34"/>
                    <a:pt x="125" y="20"/>
                  </a:cubicBezTo>
                  <a:cubicBezTo>
                    <a:pt x="125" y="19"/>
                    <a:pt x="125" y="19"/>
                    <a:pt x="125" y="18"/>
                  </a:cubicBezTo>
                  <a:cubicBezTo>
                    <a:pt x="125" y="18"/>
                    <a:pt x="124" y="17"/>
                    <a:pt x="124" y="17"/>
                  </a:cubicBezTo>
                  <a:cubicBezTo>
                    <a:pt x="125" y="15"/>
                    <a:pt x="126" y="12"/>
                    <a:pt x="127" y="10"/>
                  </a:cubicBezTo>
                  <a:cubicBezTo>
                    <a:pt x="127" y="9"/>
                    <a:pt x="127" y="8"/>
                    <a:pt x="126" y="7"/>
                  </a:cubicBezTo>
                  <a:cubicBezTo>
                    <a:pt x="127" y="6"/>
                    <a:pt x="126" y="5"/>
                    <a:pt x="125" y="4"/>
                  </a:cubicBezTo>
                  <a:cubicBezTo>
                    <a:pt x="124" y="2"/>
                    <a:pt x="121" y="0"/>
                    <a:pt x="119" y="0"/>
                  </a:cubicBezTo>
                  <a:cubicBezTo>
                    <a:pt x="118" y="0"/>
                    <a:pt x="118" y="0"/>
                    <a:pt x="117" y="0"/>
                  </a:cubicBezTo>
                  <a:cubicBezTo>
                    <a:pt x="109" y="2"/>
                    <a:pt x="101" y="3"/>
                    <a:pt x="92" y="3"/>
                  </a:cubicBezTo>
                  <a:cubicBezTo>
                    <a:pt x="88" y="3"/>
                    <a:pt x="84" y="3"/>
                    <a:pt x="79" y="3"/>
                  </a:cubicBezTo>
                  <a:cubicBezTo>
                    <a:pt x="75" y="2"/>
                    <a:pt x="71" y="2"/>
                    <a:pt x="66" y="2"/>
                  </a:cubicBezTo>
                  <a:cubicBezTo>
                    <a:pt x="66" y="2"/>
                    <a:pt x="65" y="2"/>
                    <a:pt x="65" y="2"/>
                  </a:cubicBezTo>
                  <a:cubicBezTo>
                    <a:pt x="64" y="2"/>
                    <a:pt x="64" y="2"/>
                    <a:pt x="64" y="2"/>
                  </a:cubicBezTo>
                  <a:cubicBezTo>
                    <a:pt x="60" y="1"/>
                    <a:pt x="56" y="0"/>
                    <a:pt x="51" y="0"/>
                  </a:cubicBezTo>
                  <a:cubicBezTo>
                    <a:pt x="51" y="0"/>
                    <a:pt x="50" y="0"/>
                    <a:pt x="50" y="0"/>
                  </a:cubicBezTo>
                  <a:cubicBezTo>
                    <a:pt x="50" y="0"/>
                    <a:pt x="49" y="0"/>
                    <a:pt x="49" y="0"/>
                  </a:cubicBezTo>
                  <a:cubicBezTo>
                    <a:pt x="47" y="0"/>
                    <a:pt x="44" y="0"/>
                    <a:pt x="41" y="0"/>
                  </a:cubicBezTo>
                </a:path>
              </a:pathLst>
            </a:custGeom>
            <a:solidFill>
              <a:srgbClr val="FFDB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3" name="Freeform 65">
              <a:extLst>
                <a:ext uri="{FF2B5EF4-FFF2-40B4-BE49-F238E27FC236}">
                  <a16:creationId xmlns:a16="http://schemas.microsoft.com/office/drawing/2014/main" id="{8E90BEFD-82E0-4FC3-AA95-BECDD115210F}"/>
                </a:ext>
              </a:extLst>
            </p:cNvPr>
            <p:cNvSpPr>
              <a:spLocks/>
            </p:cNvSpPr>
            <p:nvPr/>
          </p:nvSpPr>
          <p:spPr bwMode="auto">
            <a:xfrm>
              <a:off x="6108087" y="664571"/>
              <a:ext cx="12087" cy="43167"/>
            </a:xfrm>
            <a:custGeom>
              <a:avLst/>
              <a:gdLst>
                <a:gd name="T0" fmla="*/ 1 w 2"/>
                <a:gd name="T1" fmla="*/ 0 h 7"/>
                <a:gd name="T2" fmla="*/ 0 w 2"/>
                <a:gd name="T3" fmla="*/ 7 h 7"/>
                <a:gd name="T4" fmla="*/ 2 w 2"/>
                <a:gd name="T5" fmla="*/ 5 h 7"/>
                <a:gd name="T6" fmla="*/ 1 w 2"/>
                <a:gd name="T7" fmla="*/ 0 h 7"/>
              </a:gdLst>
              <a:ahLst/>
              <a:cxnLst>
                <a:cxn ang="0">
                  <a:pos x="T0" y="T1"/>
                </a:cxn>
                <a:cxn ang="0">
                  <a:pos x="T2" y="T3"/>
                </a:cxn>
                <a:cxn ang="0">
                  <a:pos x="T4" y="T5"/>
                </a:cxn>
                <a:cxn ang="0">
                  <a:pos x="T6" y="T7"/>
                </a:cxn>
              </a:cxnLst>
              <a:rect l="0" t="0" r="r" b="b"/>
              <a:pathLst>
                <a:path w="2" h="7">
                  <a:moveTo>
                    <a:pt x="1" y="0"/>
                  </a:moveTo>
                  <a:cubicBezTo>
                    <a:pt x="0" y="2"/>
                    <a:pt x="0" y="4"/>
                    <a:pt x="0" y="7"/>
                  </a:cubicBezTo>
                  <a:cubicBezTo>
                    <a:pt x="1" y="6"/>
                    <a:pt x="2" y="6"/>
                    <a:pt x="2" y="5"/>
                  </a:cubicBezTo>
                  <a:cubicBezTo>
                    <a:pt x="2" y="3"/>
                    <a:pt x="2" y="2"/>
                    <a:pt x="1" y="0"/>
                  </a:cubicBezTo>
                </a:path>
              </a:pathLst>
            </a:custGeom>
            <a:solidFill>
              <a:srgbClr val="FFDB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6" name="Freeform 68">
              <a:extLst>
                <a:ext uri="{FF2B5EF4-FFF2-40B4-BE49-F238E27FC236}">
                  <a16:creationId xmlns:a16="http://schemas.microsoft.com/office/drawing/2014/main" id="{AD715E5E-6AF1-4304-8B13-31655CBA9A64}"/>
                </a:ext>
              </a:extLst>
            </p:cNvPr>
            <p:cNvSpPr>
              <a:spLocks/>
            </p:cNvSpPr>
            <p:nvPr/>
          </p:nvSpPr>
          <p:spPr bwMode="auto">
            <a:xfrm>
              <a:off x="6886826" y="633491"/>
              <a:ext cx="203750" cy="12087"/>
            </a:xfrm>
            <a:custGeom>
              <a:avLst/>
              <a:gdLst>
                <a:gd name="T0" fmla="*/ 1 w 33"/>
                <a:gd name="T1" fmla="*/ 2 h 2"/>
                <a:gd name="T2" fmla="*/ 31 w 33"/>
                <a:gd name="T3" fmla="*/ 1 h 2"/>
                <a:gd name="T4" fmla="*/ 32 w 33"/>
                <a:gd name="T5" fmla="*/ 0 h 2"/>
                <a:gd name="T6" fmla="*/ 2 w 33"/>
                <a:gd name="T7" fmla="*/ 0 h 2"/>
                <a:gd name="T8" fmla="*/ 1 w 33"/>
                <a:gd name="T9" fmla="*/ 2 h 2"/>
              </a:gdLst>
              <a:ahLst/>
              <a:cxnLst>
                <a:cxn ang="0">
                  <a:pos x="T0" y="T1"/>
                </a:cxn>
                <a:cxn ang="0">
                  <a:pos x="T2" y="T3"/>
                </a:cxn>
                <a:cxn ang="0">
                  <a:pos x="T4" y="T5"/>
                </a:cxn>
                <a:cxn ang="0">
                  <a:pos x="T6" y="T7"/>
                </a:cxn>
                <a:cxn ang="0">
                  <a:pos x="T8" y="T9"/>
                </a:cxn>
              </a:cxnLst>
              <a:rect l="0" t="0" r="r" b="b"/>
              <a:pathLst>
                <a:path w="33" h="2">
                  <a:moveTo>
                    <a:pt x="1" y="2"/>
                  </a:moveTo>
                  <a:cubicBezTo>
                    <a:pt x="11" y="2"/>
                    <a:pt x="21" y="1"/>
                    <a:pt x="31" y="1"/>
                  </a:cubicBezTo>
                  <a:cubicBezTo>
                    <a:pt x="32" y="1"/>
                    <a:pt x="33" y="0"/>
                    <a:pt x="32" y="0"/>
                  </a:cubicBezTo>
                  <a:cubicBezTo>
                    <a:pt x="22" y="0"/>
                    <a:pt x="12" y="0"/>
                    <a:pt x="2" y="0"/>
                  </a:cubicBezTo>
                  <a:cubicBezTo>
                    <a:pt x="1" y="0"/>
                    <a:pt x="0" y="2"/>
                    <a:pt x="1"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9" name="Freeform 71">
              <a:extLst>
                <a:ext uri="{FF2B5EF4-FFF2-40B4-BE49-F238E27FC236}">
                  <a16:creationId xmlns:a16="http://schemas.microsoft.com/office/drawing/2014/main" id="{09EA5998-3C1A-4775-9B7E-2672FED2C2A8}"/>
                </a:ext>
              </a:extLst>
            </p:cNvPr>
            <p:cNvSpPr>
              <a:spLocks/>
            </p:cNvSpPr>
            <p:nvPr/>
          </p:nvSpPr>
          <p:spPr bwMode="auto">
            <a:xfrm>
              <a:off x="6892006" y="522982"/>
              <a:ext cx="12087" cy="937595"/>
            </a:xfrm>
            <a:custGeom>
              <a:avLst/>
              <a:gdLst>
                <a:gd name="T0" fmla="*/ 0 w 2"/>
                <a:gd name="T1" fmla="*/ 1 h 152"/>
                <a:gd name="T2" fmla="*/ 0 w 2"/>
                <a:gd name="T3" fmla="*/ 77 h 152"/>
                <a:gd name="T4" fmla="*/ 0 w 2"/>
                <a:gd name="T5" fmla="*/ 152 h 152"/>
                <a:gd name="T6" fmla="*/ 1 w 2"/>
                <a:gd name="T7" fmla="*/ 151 h 152"/>
                <a:gd name="T8" fmla="*/ 2 w 2"/>
                <a:gd name="T9" fmla="*/ 76 h 152"/>
                <a:gd name="T10" fmla="*/ 2 w 2"/>
                <a:gd name="T11" fmla="*/ 1 h 152"/>
                <a:gd name="T12" fmla="*/ 0 w 2"/>
                <a:gd name="T13" fmla="*/ 1 h 152"/>
              </a:gdLst>
              <a:ahLst/>
              <a:cxnLst>
                <a:cxn ang="0">
                  <a:pos x="T0" y="T1"/>
                </a:cxn>
                <a:cxn ang="0">
                  <a:pos x="T2" y="T3"/>
                </a:cxn>
                <a:cxn ang="0">
                  <a:pos x="T4" y="T5"/>
                </a:cxn>
                <a:cxn ang="0">
                  <a:pos x="T6" y="T7"/>
                </a:cxn>
                <a:cxn ang="0">
                  <a:pos x="T8" y="T9"/>
                </a:cxn>
                <a:cxn ang="0">
                  <a:pos x="T10" y="T11"/>
                </a:cxn>
                <a:cxn ang="0">
                  <a:pos x="T12" y="T13"/>
                </a:cxn>
              </a:cxnLst>
              <a:rect l="0" t="0" r="r" b="b"/>
              <a:pathLst>
                <a:path w="2" h="152">
                  <a:moveTo>
                    <a:pt x="0" y="1"/>
                  </a:moveTo>
                  <a:cubicBezTo>
                    <a:pt x="0" y="27"/>
                    <a:pt x="0" y="52"/>
                    <a:pt x="0" y="77"/>
                  </a:cubicBezTo>
                  <a:cubicBezTo>
                    <a:pt x="0" y="102"/>
                    <a:pt x="0" y="127"/>
                    <a:pt x="0" y="152"/>
                  </a:cubicBezTo>
                  <a:cubicBezTo>
                    <a:pt x="0" y="152"/>
                    <a:pt x="1" y="152"/>
                    <a:pt x="1" y="151"/>
                  </a:cubicBezTo>
                  <a:cubicBezTo>
                    <a:pt x="2" y="126"/>
                    <a:pt x="2" y="101"/>
                    <a:pt x="2" y="76"/>
                  </a:cubicBezTo>
                  <a:cubicBezTo>
                    <a:pt x="2" y="51"/>
                    <a:pt x="2" y="26"/>
                    <a:pt x="2" y="1"/>
                  </a:cubicBezTo>
                  <a:cubicBezTo>
                    <a:pt x="2" y="0"/>
                    <a:pt x="0" y="1"/>
                    <a:pt x="0"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0" name="Freeform 72">
              <a:extLst>
                <a:ext uri="{FF2B5EF4-FFF2-40B4-BE49-F238E27FC236}">
                  <a16:creationId xmlns:a16="http://schemas.microsoft.com/office/drawing/2014/main" id="{0657C012-A9A8-4A7C-9EF9-88FC3561C327}"/>
                </a:ext>
              </a:extLst>
            </p:cNvPr>
            <p:cNvSpPr>
              <a:spLocks/>
            </p:cNvSpPr>
            <p:nvPr/>
          </p:nvSpPr>
          <p:spPr bwMode="auto">
            <a:xfrm>
              <a:off x="6101180" y="633491"/>
              <a:ext cx="18994" cy="815000"/>
            </a:xfrm>
            <a:custGeom>
              <a:avLst/>
              <a:gdLst>
                <a:gd name="T0" fmla="*/ 1 w 3"/>
                <a:gd name="T1" fmla="*/ 1 h 132"/>
                <a:gd name="T2" fmla="*/ 1 w 3"/>
                <a:gd name="T3" fmla="*/ 66 h 132"/>
                <a:gd name="T4" fmla="*/ 1 w 3"/>
                <a:gd name="T5" fmla="*/ 132 h 132"/>
                <a:gd name="T6" fmla="*/ 2 w 3"/>
                <a:gd name="T7" fmla="*/ 131 h 132"/>
                <a:gd name="T8" fmla="*/ 2 w 3"/>
                <a:gd name="T9" fmla="*/ 65 h 132"/>
                <a:gd name="T10" fmla="*/ 2 w 3"/>
                <a:gd name="T11" fmla="*/ 0 h 132"/>
                <a:gd name="T12" fmla="*/ 1 w 3"/>
                <a:gd name="T13" fmla="*/ 1 h 132"/>
              </a:gdLst>
              <a:ahLst/>
              <a:cxnLst>
                <a:cxn ang="0">
                  <a:pos x="T0" y="T1"/>
                </a:cxn>
                <a:cxn ang="0">
                  <a:pos x="T2" y="T3"/>
                </a:cxn>
                <a:cxn ang="0">
                  <a:pos x="T4" y="T5"/>
                </a:cxn>
                <a:cxn ang="0">
                  <a:pos x="T6" y="T7"/>
                </a:cxn>
                <a:cxn ang="0">
                  <a:pos x="T8" y="T9"/>
                </a:cxn>
                <a:cxn ang="0">
                  <a:pos x="T10" y="T11"/>
                </a:cxn>
                <a:cxn ang="0">
                  <a:pos x="T12" y="T13"/>
                </a:cxn>
              </a:cxnLst>
              <a:rect l="0" t="0" r="r" b="b"/>
              <a:pathLst>
                <a:path w="3" h="132">
                  <a:moveTo>
                    <a:pt x="1" y="1"/>
                  </a:moveTo>
                  <a:cubicBezTo>
                    <a:pt x="1" y="23"/>
                    <a:pt x="1" y="44"/>
                    <a:pt x="1" y="66"/>
                  </a:cubicBezTo>
                  <a:cubicBezTo>
                    <a:pt x="1" y="88"/>
                    <a:pt x="0" y="110"/>
                    <a:pt x="1" y="132"/>
                  </a:cubicBezTo>
                  <a:cubicBezTo>
                    <a:pt x="1" y="132"/>
                    <a:pt x="2" y="132"/>
                    <a:pt x="2" y="131"/>
                  </a:cubicBezTo>
                  <a:cubicBezTo>
                    <a:pt x="3" y="109"/>
                    <a:pt x="2" y="87"/>
                    <a:pt x="2" y="65"/>
                  </a:cubicBezTo>
                  <a:cubicBezTo>
                    <a:pt x="2" y="43"/>
                    <a:pt x="2" y="22"/>
                    <a:pt x="2" y="0"/>
                  </a:cubicBezTo>
                  <a:cubicBezTo>
                    <a:pt x="2" y="0"/>
                    <a:pt x="1" y="0"/>
                    <a:pt x="1"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1" name="Freeform 73">
              <a:extLst>
                <a:ext uri="{FF2B5EF4-FFF2-40B4-BE49-F238E27FC236}">
                  <a16:creationId xmlns:a16="http://schemas.microsoft.com/office/drawing/2014/main" id="{DC9369E3-DB7B-490D-A96D-6FCF9784CEA2}"/>
                </a:ext>
              </a:extLst>
            </p:cNvPr>
            <p:cNvSpPr>
              <a:spLocks/>
            </p:cNvSpPr>
            <p:nvPr/>
          </p:nvSpPr>
          <p:spPr bwMode="auto">
            <a:xfrm>
              <a:off x="6108087" y="522982"/>
              <a:ext cx="5180" cy="122595"/>
            </a:xfrm>
            <a:custGeom>
              <a:avLst/>
              <a:gdLst>
                <a:gd name="T0" fmla="*/ 0 w 1"/>
                <a:gd name="T1" fmla="*/ 1 h 20"/>
                <a:gd name="T2" fmla="*/ 0 w 1"/>
                <a:gd name="T3" fmla="*/ 19 h 20"/>
                <a:gd name="T4" fmla="*/ 1 w 1"/>
                <a:gd name="T5" fmla="*/ 18 h 20"/>
                <a:gd name="T6" fmla="*/ 1 w 1"/>
                <a:gd name="T7" fmla="*/ 1 h 20"/>
                <a:gd name="T8" fmla="*/ 0 w 1"/>
                <a:gd name="T9" fmla="*/ 1 h 20"/>
              </a:gdLst>
              <a:ahLst/>
              <a:cxnLst>
                <a:cxn ang="0">
                  <a:pos x="T0" y="T1"/>
                </a:cxn>
                <a:cxn ang="0">
                  <a:pos x="T2" y="T3"/>
                </a:cxn>
                <a:cxn ang="0">
                  <a:pos x="T4" y="T5"/>
                </a:cxn>
                <a:cxn ang="0">
                  <a:pos x="T6" y="T7"/>
                </a:cxn>
                <a:cxn ang="0">
                  <a:pos x="T8" y="T9"/>
                </a:cxn>
              </a:cxnLst>
              <a:rect l="0" t="0" r="r" b="b"/>
              <a:pathLst>
                <a:path w="1" h="20">
                  <a:moveTo>
                    <a:pt x="0" y="1"/>
                  </a:moveTo>
                  <a:cubicBezTo>
                    <a:pt x="0" y="7"/>
                    <a:pt x="0" y="13"/>
                    <a:pt x="0" y="19"/>
                  </a:cubicBezTo>
                  <a:cubicBezTo>
                    <a:pt x="0" y="20"/>
                    <a:pt x="1" y="19"/>
                    <a:pt x="1" y="18"/>
                  </a:cubicBezTo>
                  <a:cubicBezTo>
                    <a:pt x="1" y="13"/>
                    <a:pt x="1" y="7"/>
                    <a:pt x="1" y="1"/>
                  </a:cubicBezTo>
                  <a:cubicBezTo>
                    <a:pt x="1" y="0"/>
                    <a:pt x="0" y="1"/>
                    <a:pt x="0"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2" name="Freeform 74">
              <a:extLst>
                <a:ext uri="{FF2B5EF4-FFF2-40B4-BE49-F238E27FC236}">
                  <a16:creationId xmlns:a16="http://schemas.microsoft.com/office/drawing/2014/main" id="{BA3D5AE6-4AD3-4E25-B1E4-10E4072E1773}"/>
                </a:ext>
              </a:extLst>
            </p:cNvPr>
            <p:cNvSpPr>
              <a:spLocks/>
            </p:cNvSpPr>
            <p:nvPr/>
          </p:nvSpPr>
          <p:spPr bwMode="auto">
            <a:xfrm>
              <a:off x="6477600" y="1453671"/>
              <a:ext cx="433400" cy="124322"/>
            </a:xfrm>
            <a:custGeom>
              <a:avLst/>
              <a:gdLst>
                <a:gd name="T0" fmla="*/ 69 w 70"/>
                <a:gd name="T1" fmla="*/ 1 h 20"/>
                <a:gd name="T2" fmla="*/ 57 w 70"/>
                <a:gd name="T3" fmla="*/ 2 h 20"/>
                <a:gd name="T4" fmla="*/ 38 w 70"/>
                <a:gd name="T5" fmla="*/ 9 h 20"/>
                <a:gd name="T6" fmla="*/ 2 w 70"/>
                <a:gd name="T7" fmla="*/ 18 h 20"/>
                <a:gd name="T8" fmla="*/ 1 w 70"/>
                <a:gd name="T9" fmla="*/ 19 h 20"/>
                <a:gd name="T10" fmla="*/ 35 w 70"/>
                <a:gd name="T11" fmla="*/ 11 h 20"/>
                <a:gd name="T12" fmla="*/ 49 w 70"/>
                <a:gd name="T13" fmla="*/ 7 h 20"/>
                <a:gd name="T14" fmla="*/ 69 w 70"/>
                <a:gd name="T15" fmla="*/ 2 h 20"/>
                <a:gd name="T16" fmla="*/ 69 w 70"/>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20">
                  <a:moveTo>
                    <a:pt x="69" y="1"/>
                  </a:moveTo>
                  <a:cubicBezTo>
                    <a:pt x="65" y="0"/>
                    <a:pt x="61" y="1"/>
                    <a:pt x="57" y="2"/>
                  </a:cubicBezTo>
                  <a:cubicBezTo>
                    <a:pt x="51" y="5"/>
                    <a:pt x="45" y="7"/>
                    <a:pt x="38" y="9"/>
                  </a:cubicBezTo>
                  <a:cubicBezTo>
                    <a:pt x="26" y="12"/>
                    <a:pt x="14" y="14"/>
                    <a:pt x="2" y="18"/>
                  </a:cubicBezTo>
                  <a:cubicBezTo>
                    <a:pt x="1" y="18"/>
                    <a:pt x="0" y="20"/>
                    <a:pt x="1" y="19"/>
                  </a:cubicBezTo>
                  <a:cubicBezTo>
                    <a:pt x="12" y="16"/>
                    <a:pt x="24" y="14"/>
                    <a:pt x="35" y="11"/>
                  </a:cubicBezTo>
                  <a:cubicBezTo>
                    <a:pt x="40" y="10"/>
                    <a:pt x="45" y="9"/>
                    <a:pt x="49" y="7"/>
                  </a:cubicBezTo>
                  <a:cubicBezTo>
                    <a:pt x="55" y="4"/>
                    <a:pt x="62" y="0"/>
                    <a:pt x="69" y="2"/>
                  </a:cubicBezTo>
                  <a:cubicBezTo>
                    <a:pt x="69" y="2"/>
                    <a:pt x="70" y="1"/>
                    <a:pt x="69"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3" name="Freeform 75">
              <a:extLst>
                <a:ext uri="{FF2B5EF4-FFF2-40B4-BE49-F238E27FC236}">
                  <a16:creationId xmlns:a16="http://schemas.microsoft.com/office/drawing/2014/main" id="{6C0FB47C-20F2-47AB-B7B3-FE437AC7C305}"/>
                </a:ext>
              </a:extLst>
            </p:cNvPr>
            <p:cNvSpPr>
              <a:spLocks/>
            </p:cNvSpPr>
            <p:nvPr/>
          </p:nvSpPr>
          <p:spPr bwMode="auto">
            <a:xfrm>
              <a:off x="6077006" y="1405323"/>
              <a:ext cx="426494" cy="165763"/>
            </a:xfrm>
            <a:custGeom>
              <a:avLst/>
              <a:gdLst>
                <a:gd name="T0" fmla="*/ 69 w 69"/>
                <a:gd name="T1" fmla="*/ 26 h 27"/>
                <a:gd name="T2" fmla="*/ 59 w 69"/>
                <a:gd name="T3" fmla="*/ 22 h 27"/>
                <a:gd name="T4" fmla="*/ 41 w 69"/>
                <a:gd name="T5" fmla="*/ 15 h 27"/>
                <a:gd name="T6" fmla="*/ 20 w 69"/>
                <a:gd name="T7" fmla="*/ 8 h 27"/>
                <a:gd name="T8" fmla="*/ 11 w 69"/>
                <a:gd name="T9" fmla="*/ 5 h 27"/>
                <a:gd name="T10" fmla="*/ 2 w 69"/>
                <a:gd name="T11" fmla="*/ 0 h 27"/>
                <a:gd name="T12" fmla="*/ 1 w 69"/>
                <a:gd name="T13" fmla="*/ 2 h 27"/>
                <a:gd name="T14" fmla="*/ 18 w 69"/>
                <a:gd name="T15" fmla="*/ 9 h 27"/>
                <a:gd name="T16" fmla="*/ 37 w 69"/>
                <a:gd name="T17" fmla="*/ 16 h 27"/>
                <a:gd name="T18" fmla="*/ 55 w 69"/>
                <a:gd name="T19" fmla="*/ 23 h 27"/>
                <a:gd name="T20" fmla="*/ 68 w 69"/>
                <a:gd name="T21" fmla="*/ 27 h 27"/>
                <a:gd name="T22" fmla="*/ 69 w 69"/>
                <a:gd name="T23"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7">
                  <a:moveTo>
                    <a:pt x="69" y="26"/>
                  </a:moveTo>
                  <a:cubicBezTo>
                    <a:pt x="67" y="23"/>
                    <a:pt x="62" y="23"/>
                    <a:pt x="59" y="22"/>
                  </a:cubicBezTo>
                  <a:cubicBezTo>
                    <a:pt x="53" y="21"/>
                    <a:pt x="47" y="17"/>
                    <a:pt x="41" y="15"/>
                  </a:cubicBezTo>
                  <a:cubicBezTo>
                    <a:pt x="34" y="13"/>
                    <a:pt x="27" y="10"/>
                    <a:pt x="20" y="8"/>
                  </a:cubicBezTo>
                  <a:cubicBezTo>
                    <a:pt x="17" y="7"/>
                    <a:pt x="14" y="6"/>
                    <a:pt x="11" y="5"/>
                  </a:cubicBezTo>
                  <a:cubicBezTo>
                    <a:pt x="8" y="3"/>
                    <a:pt x="5" y="1"/>
                    <a:pt x="2" y="0"/>
                  </a:cubicBezTo>
                  <a:cubicBezTo>
                    <a:pt x="1" y="0"/>
                    <a:pt x="0" y="1"/>
                    <a:pt x="1" y="2"/>
                  </a:cubicBezTo>
                  <a:cubicBezTo>
                    <a:pt x="7" y="4"/>
                    <a:pt x="11" y="7"/>
                    <a:pt x="18" y="9"/>
                  </a:cubicBezTo>
                  <a:cubicBezTo>
                    <a:pt x="24" y="11"/>
                    <a:pt x="31" y="13"/>
                    <a:pt x="37" y="16"/>
                  </a:cubicBezTo>
                  <a:cubicBezTo>
                    <a:pt x="43" y="18"/>
                    <a:pt x="49" y="21"/>
                    <a:pt x="55" y="23"/>
                  </a:cubicBezTo>
                  <a:cubicBezTo>
                    <a:pt x="59" y="24"/>
                    <a:pt x="65" y="23"/>
                    <a:pt x="68" y="27"/>
                  </a:cubicBezTo>
                  <a:cubicBezTo>
                    <a:pt x="68" y="27"/>
                    <a:pt x="69" y="27"/>
                    <a:pt x="69" y="26"/>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4" name="Freeform 76">
              <a:extLst>
                <a:ext uri="{FF2B5EF4-FFF2-40B4-BE49-F238E27FC236}">
                  <a16:creationId xmlns:a16="http://schemas.microsoft.com/office/drawing/2014/main" id="{98B3631F-69A6-46B0-9B00-EB9D9BF0FEC2}"/>
                </a:ext>
              </a:extLst>
            </p:cNvPr>
            <p:cNvSpPr>
              <a:spLocks/>
            </p:cNvSpPr>
            <p:nvPr/>
          </p:nvSpPr>
          <p:spPr bwMode="auto">
            <a:xfrm>
              <a:off x="6101180" y="509169"/>
              <a:ext cx="802913" cy="18994"/>
            </a:xfrm>
            <a:custGeom>
              <a:avLst/>
              <a:gdLst>
                <a:gd name="T0" fmla="*/ 129 w 130"/>
                <a:gd name="T1" fmla="*/ 1 h 3"/>
                <a:gd name="T2" fmla="*/ 96 w 130"/>
                <a:gd name="T3" fmla="*/ 1 h 3"/>
                <a:gd name="T4" fmla="*/ 63 w 130"/>
                <a:gd name="T5" fmla="*/ 1 h 3"/>
                <a:gd name="T6" fmla="*/ 31 w 130"/>
                <a:gd name="T7" fmla="*/ 1 h 3"/>
                <a:gd name="T8" fmla="*/ 1 w 130"/>
                <a:gd name="T9" fmla="*/ 1 h 3"/>
                <a:gd name="T10" fmla="*/ 1 w 130"/>
                <a:gd name="T11" fmla="*/ 2 h 3"/>
                <a:gd name="T12" fmla="*/ 29 w 130"/>
                <a:gd name="T13" fmla="*/ 2 h 3"/>
                <a:gd name="T14" fmla="*/ 62 w 130"/>
                <a:gd name="T15" fmla="*/ 2 h 3"/>
                <a:gd name="T16" fmla="*/ 95 w 130"/>
                <a:gd name="T17" fmla="*/ 2 h 3"/>
                <a:gd name="T18" fmla="*/ 128 w 130"/>
                <a:gd name="T19" fmla="*/ 2 h 3"/>
                <a:gd name="T20" fmla="*/ 129 w 130"/>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3">
                  <a:moveTo>
                    <a:pt x="129" y="1"/>
                  </a:moveTo>
                  <a:cubicBezTo>
                    <a:pt x="118" y="0"/>
                    <a:pt x="107" y="1"/>
                    <a:pt x="96" y="1"/>
                  </a:cubicBezTo>
                  <a:cubicBezTo>
                    <a:pt x="85" y="1"/>
                    <a:pt x="74" y="1"/>
                    <a:pt x="63" y="1"/>
                  </a:cubicBezTo>
                  <a:cubicBezTo>
                    <a:pt x="52" y="1"/>
                    <a:pt x="42" y="1"/>
                    <a:pt x="31" y="1"/>
                  </a:cubicBezTo>
                  <a:cubicBezTo>
                    <a:pt x="21" y="1"/>
                    <a:pt x="11" y="0"/>
                    <a:pt x="1" y="1"/>
                  </a:cubicBezTo>
                  <a:cubicBezTo>
                    <a:pt x="1" y="1"/>
                    <a:pt x="0" y="2"/>
                    <a:pt x="1" y="2"/>
                  </a:cubicBezTo>
                  <a:cubicBezTo>
                    <a:pt x="10" y="3"/>
                    <a:pt x="20" y="2"/>
                    <a:pt x="29" y="2"/>
                  </a:cubicBezTo>
                  <a:cubicBezTo>
                    <a:pt x="40" y="2"/>
                    <a:pt x="51" y="2"/>
                    <a:pt x="62" y="2"/>
                  </a:cubicBezTo>
                  <a:cubicBezTo>
                    <a:pt x="73" y="2"/>
                    <a:pt x="84" y="2"/>
                    <a:pt x="95" y="2"/>
                  </a:cubicBezTo>
                  <a:cubicBezTo>
                    <a:pt x="106" y="2"/>
                    <a:pt x="117" y="3"/>
                    <a:pt x="128" y="2"/>
                  </a:cubicBezTo>
                  <a:cubicBezTo>
                    <a:pt x="129" y="2"/>
                    <a:pt x="130" y="1"/>
                    <a:pt x="129"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6" name="Freeform 78">
              <a:extLst>
                <a:ext uri="{FF2B5EF4-FFF2-40B4-BE49-F238E27FC236}">
                  <a16:creationId xmlns:a16="http://schemas.microsoft.com/office/drawing/2014/main" id="{1CB5194D-7E80-4685-99D8-051A39D20BF3}"/>
                </a:ext>
              </a:extLst>
            </p:cNvPr>
            <p:cNvSpPr>
              <a:spLocks/>
            </p:cNvSpPr>
            <p:nvPr/>
          </p:nvSpPr>
          <p:spPr bwMode="auto">
            <a:xfrm>
              <a:off x="6879919" y="571330"/>
              <a:ext cx="36261" cy="846081"/>
            </a:xfrm>
            <a:custGeom>
              <a:avLst/>
              <a:gdLst>
                <a:gd name="T0" fmla="*/ 2 w 6"/>
                <a:gd name="T1" fmla="*/ 3 h 137"/>
                <a:gd name="T2" fmla="*/ 0 w 6"/>
                <a:gd name="T3" fmla="*/ 10 h 137"/>
                <a:gd name="T4" fmla="*/ 5 w 6"/>
                <a:gd name="T5" fmla="*/ 8 h 137"/>
                <a:gd name="T6" fmla="*/ 5 w 6"/>
                <a:gd name="T7" fmla="*/ 7 h 137"/>
                <a:gd name="T8" fmla="*/ 0 w 6"/>
                <a:gd name="T9" fmla="*/ 10 h 137"/>
                <a:gd name="T10" fmla="*/ 0 w 6"/>
                <a:gd name="T11" fmla="*/ 10 h 137"/>
                <a:gd name="T12" fmla="*/ 5 w 6"/>
                <a:gd name="T13" fmla="*/ 8 h 137"/>
                <a:gd name="T14" fmla="*/ 5 w 6"/>
                <a:gd name="T15" fmla="*/ 4 h 137"/>
                <a:gd name="T16" fmla="*/ 0 w 6"/>
                <a:gd name="T17" fmla="*/ 6 h 137"/>
                <a:gd name="T18" fmla="*/ 0 w 6"/>
                <a:gd name="T19" fmla="*/ 7 h 137"/>
                <a:gd name="T20" fmla="*/ 5 w 6"/>
                <a:gd name="T21" fmla="*/ 4 h 137"/>
                <a:gd name="T22" fmla="*/ 5 w 6"/>
                <a:gd name="T23" fmla="*/ 3 h 137"/>
                <a:gd name="T24" fmla="*/ 0 w 6"/>
                <a:gd name="T25" fmla="*/ 6 h 137"/>
                <a:gd name="T26" fmla="*/ 0 w 6"/>
                <a:gd name="T27" fmla="*/ 134 h 137"/>
                <a:gd name="T28" fmla="*/ 5 w 6"/>
                <a:gd name="T29" fmla="*/ 132 h 137"/>
                <a:gd name="T30" fmla="*/ 4 w 6"/>
                <a:gd name="T31" fmla="*/ 124 h 137"/>
                <a:gd name="T32" fmla="*/ 1 w 6"/>
                <a:gd name="T33" fmla="*/ 126 h 137"/>
                <a:gd name="T34" fmla="*/ 0 w 6"/>
                <a:gd name="T35" fmla="*/ 134 h 137"/>
                <a:gd name="T36" fmla="*/ 5 w 6"/>
                <a:gd name="T37" fmla="*/ 132 h 137"/>
                <a:gd name="T38" fmla="*/ 5 w 6"/>
                <a:gd name="T39" fmla="*/ 3 h 137"/>
                <a:gd name="T40" fmla="*/ 0 w 6"/>
                <a:gd name="T41" fmla="*/ 6 h 137"/>
                <a:gd name="T42" fmla="*/ 0 w 6"/>
                <a:gd name="T43" fmla="*/ 7 h 137"/>
                <a:gd name="T44" fmla="*/ 5 w 6"/>
                <a:gd name="T45" fmla="*/ 4 h 137"/>
                <a:gd name="T46" fmla="*/ 5 w 6"/>
                <a:gd name="T47" fmla="*/ 4 h 137"/>
                <a:gd name="T48" fmla="*/ 0 w 6"/>
                <a:gd name="T49" fmla="*/ 6 h 137"/>
                <a:gd name="T50" fmla="*/ 0 w 6"/>
                <a:gd name="T51" fmla="*/ 10 h 137"/>
                <a:gd name="T52" fmla="*/ 5 w 6"/>
                <a:gd name="T53" fmla="*/ 8 h 137"/>
                <a:gd name="T54" fmla="*/ 5 w 6"/>
                <a:gd name="T55" fmla="*/ 7 h 137"/>
                <a:gd name="T56" fmla="*/ 0 w 6"/>
                <a:gd name="T57" fmla="*/ 10 h 137"/>
                <a:gd name="T58" fmla="*/ 0 w 6"/>
                <a:gd name="T59" fmla="*/ 10 h 137"/>
                <a:gd name="T60" fmla="*/ 5 w 6"/>
                <a:gd name="T61" fmla="*/ 8 h 137"/>
                <a:gd name="T62" fmla="*/ 4 w 6"/>
                <a:gd name="T63" fmla="*/ 1 h 137"/>
                <a:gd name="T64" fmla="*/ 2 w 6"/>
                <a:gd name="T65" fmla="*/ 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137">
                  <a:moveTo>
                    <a:pt x="2" y="3"/>
                  </a:moveTo>
                  <a:cubicBezTo>
                    <a:pt x="0" y="5"/>
                    <a:pt x="0" y="7"/>
                    <a:pt x="0" y="10"/>
                  </a:cubicBezTo>
                  <a:cubicBezTo>
                    <a:pt x="0" y="13"/>
                    <a:pt x="5" y="10"/>
                    <a:pt x="5" y="8"/>
                  </a:cubicBezTo>
                  <a:cubicBezTo>
                    <a:pt x="5" y="7"/>
                    <a:pt x="5" y="7"/>
                    <a:pt x="5" y="7"/>
                  </a:cubicBezTo>
                  <a:cubicBezTo>
                    <a:pt x="5" y="4"/>
                    <a:pt x="0" y="8"/>
                    <a:pt x="0" y="10"/>
                  </a:cubicBezTo>
                  <a:cubicBezTo>
                    <a:pt x="0" y="10"/>
                    <a:pt x="0" y="10"/>
                    <a:pt x="0" y="10"/>
                  </a:cubicBezTo>
                  <a:cubicBezTo>
                    <a:pt x="0" y="13"/>
                    <a:pt x="5" y="10"/>
                    <a:pt x="5" y="8"/>
                  </a:cubicBezTo>
                  <a:cubicBezTo>
                    <a:pt x="5" y="6"/>
                    <a:pt x="5" y="5"/>
                    <a:pt x="5" y="4"/>
                  </a:cubicBezTo>
                  <a:cubicBezTo>
                    <a:pt x="5" y="1"/>
                    <a:pt x="0" y="4"/>
                    <a:pt x="0" y="6"/>
                  </a:cubicBezTo>
                  <a:cubicBezTo>
                    <a:pt x="0" y="7"/>
                    <a:pt x="0" y="7"/>
                    <a:pt x="0" y="7"/>
                  </a:cubicBezTo>
                  <a:cubicBezTo>
                    <a:pt x="0" y="10"/>
                    <a:pt x="5" y="7"/>
                    <a:pt x="5" y="4"/>
                  </a:cubicBezTo>
                  <a:cubicBezTo>
                    <a:pt x="5" y="3"/>
                    <a:pt x="5" y="3"/>
                    <a:pt x="5" y="3"/>
                  </a:cubicBezTo>
                  <a:cubicBezTo>
                    <a:pt x="5" y="0"/>
                    <a:pt x="0" y="3"/>
                    <a:pt x="0" y="6"/>
                  </a:cubicBezTo>
                  <a:cubicBezTo>
                    <a:pt x="1" y="48"/>
                    <a:pt x="1" y="91"/>
                    <a:pt x="0" y="134"/>
                  </a:cubicBezTo>
                  <a:cubicBezTo>
                    <a:pt x="0" y="137"/>
                    <a:pt x="5" y="134"/>
                    <a:pt x="5" y="132"/>
                  </a:cubicBezTo>
                  <a:cubicBezTo>
                    <a:pt x="5" y="129"/>
                    <a:pt x="5" y="127"/>
                    <a:pt x="4" y="124"/>
                  </a:cubicBezTo>
                  <a:cubicBezTo>
                    <a:pt x="4" y="123"/>
                    <a:pt x="2" y="125"/>
                    <a:pt x="1" y="126"/>
                  </a:cubicBezTo>
                  <a:cubicBezTo>
                    <a:pt x="1" y="128"/>
                    <a:pt x="0" y="131"/>
                    <a:pt x="0" y="134"/>
                  </a:cubicBezTo>
                  <a:cubicBezTo>
                    <a:pt x="0" y="137"/>
                    <a:pt x="5" y="134"/>
                    <a:pt x="5" y="132"/>
                  </a:cubicBezTo>
                  <a:cubicBezTo>
                    <a:pt x="5" y="89"/>
                    <a:pt x="5" y="46"/>
                    <a:pt x="5" y="3"/>
                  </a:cubicBezTo>
                  <a:cubicBezTo>
                    <a:pt x="5" y="0"/>
                    <a:pt x="0" y="3"/>
                    <a:pt x="0" y="6"/>
                  </a:cubicBezTo>
                  <a:cubicBezTo>
                    <a:pt x="0" y="7"/>
                    <a:pt x="0" y="7"/>
                    <a:pt x="0" y="7"/>
                  </a:cubicBezTo>
                  <a:cubicBezTo>
                    <a:pt x="0" y="10"/>
                    <a:pt x="5" y="7"/>
                    <a:pt x="5" y="4"/>
                  </a:cubicBezTo>
                  <a:cubicBezTo>
                    <a:pt x="5" y="4"/>
                    <a:pt x="5" y="4"/>
                    <a:pt x="5" y="4"/>
                  </a:cubicBezTo>
                  <a:cubicBezTo>
                    <a:pt x="5" y="1"/>
                    <a:pt x="0" y="4"/>
                    <a:pt x="0" y="6"/>
                  </a:cubicBezTo>
                  <a:cubicBezTo>
                    <a:pt x="0" y="8"/>
                    <a:pt x="0" y="9"/>
                    <a:pt x="0" y="10"/>
                  </a:cubicBezTo>
                  <a:cubicBezTo>
                    <a:pt x="0" y="13"/>
                    <a:pt x="5" y="10"/>
                    <a:pt x="5" y="8"/>
                  </a:cubicBezTo>
                  <a:cubicBezTo>
                    <a:pt x="5" y="7"/>
                    <a:pt x="5" y="7"/>
                    <a:pt x="5" y="7"/>
                  </a:cubicBezTo>
                  <a:cubicBezTo>
                    <a:pt x="5" y="4"/>
                    <a:pt x="0" y="8"/>
                    <a:pt x="0" y="10"/>
                  </a:cubicBezTo>
                  <a:cubicBezTo>
                    <a:pt x="0" y="10"/>
                    <a:pt x="0" y="10"/>
                    <a:pt x="0" y="10"/>
                  </a:cubicBezTo>
                  <a:cubicBezTo>
                    <a:pt x="0" y="13"/>
                    <a:pt x="5" y="10"/>
                    <a:pt x="5" y="8"/>
                  </a:cubicBezTo>
                  <a:cubicBezTo>
                    <a:pt x="5" y="5"/>
                    <a:pt x="6" y="3"/>
                    <a:pt x="4" y="1"/>
                  </a:cubicBezTo>
                  <a:cubicBezTo>
                    <a:pt x="3" y="1"/>
                    <a:pt x="2" y="2"/>
                    <a:pt x="2" y="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6" name="Freeform 88">
              <a:extLst>
                <a:ext uri="{FF2B5EF4-FFF2-40B4-BE49-F238E27FC236}">
                  <a16:creationId xmlns:a16="http://schemas.microsoft.com/office/drawing/2014/main" id="{4D86BB16-D122-4B4A-A447-FCE4A9C021E6}"/>
                </a:ext>
              </a:extLst>
            </p:cNvPr>
            <p:cNvSpPr>
              <a:spLocks/>
            </p:cNvSpPr>
            <p:nvPr/>
          </p:nvSpPr>
          <p:spPr bwMode="auto">
            <a:xfrm>
              <a:off x="6769411" y="1362156"/>
              <a:ext cx="141589" cy="141589"/>
            </a:xfrm>
            <a:custGeom>
              <a:avLst/>
              <a:gdLst>
                <a:gd name="T0" fmla="*/ 18 w 23"/>
                <a:gd name="T1" fmla="*/ 5 h 23"/>
                <a:gd name="T2" fmla="*/ 16 w 23"/>
                <a:gd name="T3" fmla="*/ 13 h 23"/>
                <a:gd name="T4" fmla="*/ 5 w 23"/>
                <a:gd name="T5" fmla="*/ 17 h 23"/>
                <a:gd name="T6" fmla="*/ 4 w 23"/>
                <a:gd name="T7" fmla="*/ 22 h 23"/>
                <a:gd name="T8" fmla="*/ 12 w 23"/>
                <a:gd name="T9" fmla="*/ 19 h 23"/>
                <a:gd name="T10" fmla="*/ 19 w 23"/>
                <a:gd name="T11" fmla="*/ 15 h 23"/>
                <a:gd name="T12" fmla="*/ 23 w 23"/>
                <a:gd name="T13" fmla="*/ 3 h 23"/>
                <a:gd name="T14" fmla="*/ 18 w 23"/>
                <a:gd name="T15" fmla="*/ 5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8" y="5"/>
                  </a:moveTo>
                  <a:cubicBezTo>
                    <a:pt x="18" y="9"/>
                    <a:pt x="19" y="12"/>
                    <a:pt x="16" y="13"/>
                  </a:cubicBezTo>
                  <a:cubicBezTo>
                    <a:pt x="12" y="14"/>
                    <a:pt x="8" y="17"/>
                    <a:pt x="5" y="17"/>
                  </a:cubicBezTo>
                  <a:cubicBezTo>
                    <a:pt x="3" y="18"/>
                    <a:pt x="0" y="23"/>
                    <a:pt x="4" y="22"/>
                  </a:cubicBezTo>
                  <a:cubicBezTo>
                    <a:pt x="7" y="22"/>
                    <a:pt x="9" y="20"/>
                    <a:pt x="12" y="19"/>
                  </a:cubicBezTo>
                  <a:cubicBezTo>
                    <a:pt x="14" y="18"/>
                    <a:pt x="17" y="17"/>
                    <a:pt x="19" y="15"/>
                  </a:cubicBezTo>
                  <a:cubicBezTo>
                    <a:pt x="23" y="12"/>
                    <a:pt x="23" y="8"/>
                    <a:pt x="23" y="3"/>
                  </a:cubicBezTo>
                  <a:cubicBezTo>
                    <a:pt x="22" y="0"/>
                    <a:pt x="18" y="4"/>
                    <a:pt x="18" y="5"/>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7" name="Freeform 89">
              <a:extLst>
                <a:ext uri="{FF2B5EF4-FFF2-40B4-BE49-F238E27FC236}">
                  <a16:creationId xmlns:a16="http://schemas.microsoft.com/office/drawing/2014/main" id="{8BE26AB4-AC7B-4866-B16A-F2F5FC1C77DD}"/>
                </a:ext>
              </a:extLst>
            </p:cNvPr>
            <p:cNvSpPr>
              <a:spLocks/>
            </p:cNvSpPr>
            <p:nvPr/>
          </p:nvSpPr>
          <p:spPr bwMode="auto">
            <a:xfrm>
              <a:off x="6108087" y="1422590"/>
              <a:ext cx="697585" cy="167489"/>
            </a:xfrm>
            <a:custGeom>
              <a:avLst/>
              <a:gdLst>
                <a:gd name="T0" fmla="*/ 111 w 113"/>
                <a:gd name="T1" fmla="*/ 9 h 27"/>
                <a:gd name="T2" fmla="*/ 99 w 113"/>
                <a:gd name="T3" fmla="*/ 11 h 27"/>
                <a:gd name="T4" fmla="*/ 85 w 113"/>
                <a:gd name="T5" fmla="*/ 16 h 27"/>
                <a:gd name="T6" fmla="*/ 57 w 113"/>
                <a:gd name="T7" fmla="*/ 19 h 27"/>
                <a:gd name="T8" fmla="*/ 33 w 113"/>
                <a:gd name="T9" fmla="*/ 10 h 27"/>
                <a:gd name="T10" fmla="*/ 6 w 113"/>
                <a:gd name="T11" fmla="*/ 1 h 27"/>
                <a:gd name="T12" fmla="*/ 3 w 113"/>
                <a:gd name="T13" fmla="*/ 5 h 27"/>
                <a:gd name="T14" fmla="*/ 31 w 113"/>
                <a:gd name="T15" fmla="*/ 15 h 27"/>
                <a:gd name="T16" fmla="*/ 56 w 113"/>
                <a:gd name="T17" fmla="*/ 25 h 27"/>
                <a:gd name="T18" fmla="*/ 82 w 113"/>
                <a:gd name="T19" fmla="*/ 21 h 27"/>
                <a:gd name="T20" fmla="*/ 110 w 113"/>
                <a:gd name="T21" fmla="*/ 12 h 27"/>
                <a:gd name="T22" fmla="*/ 111 w 113"/>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 h="27">
                  <a:moveTo>
                    <a:pt x="111" y="9"/>
                  </a:moveTo>
                  <a:cubicBezTo>
                    <a:pt x="107" y="9"/>
                    <a:pt x="103" y="10"/>
                    <a:pt x="99" y="11"/>
                  </a:cubicBezTo>
                  <a:cubicBezTo>
                    <a:pt x="94" y="13"/>
                    <a:pt x="89" y="14"/>
                    <a:pt x="85" y="16"/>
                  </a:cubicBezTo>
                  <a:cubicBezTo>
                    <a:pt x="76" y="19"/>
                    <a:pt x="67" y="22"/>
                    <a:pt x="57" y="19"/>
                  </a:cubicBezTo>
                  <a:cubicBezTo>
                    <a:pt x="49" y="17"/>
                    <a:pt x="41" y="13"/>
                    <a:pt x="33" y="10"/>
                  </a:cubicBezTo>
                  <a:cubicBezTo>
                    <a:pt x="24" y="6"/>
                    <a:pt x="15" y="4"/>
                    <a:pt x="6" y="1"/>
                  </a:cubicBezTo>
                  <a:cubicBezTo>
                    <a:pt x="4" y="0"/>
                    <a:pt x="0" y="5"/>
                    <a:pt x="3" y="5"/>
                  </a:cubicBezTo>
                  <a:cubicBezTo>
                    <a:pt x="12" y="9"/>
                    <a:pt x="22" y="11"/>
                    <a:pt x="31" y="15"/>
                  </a:cubicBezTo>
                  <a:cubicBezTo>
                    <a:pt x="39" y="18"/>
                    <a:pt x="47" y="23"/>
                    <a:pt x="56" y="25"/>
                  </a:cubicBezTo>
                  <a:cubicBezTo>
                    <a:pt x="65" y="27"/>
                    <a:pt x="73" y="24"/>
                    <a:pt x="82" y="21"/>
                  </a:cubicBezTo>
                  <a:cubicBezTo>
                    <a:pt x="91" y="18"/>
                    <a:pt x="101" y="16"/>
                    <a:pt x="110" y="12"/>
                  </a:cubicBezTo>
                  <a:cubicBezTo>
                    <a:pt x="111" y="11"/>
                    <a:pt x="113" y="8"/>
                    <a:pt x="111" y="9"/>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8" name="Freeform 90">
              <a:extLst>
                <a:ext uri="{FF2B5EF4-FFF2-40B4-BE49-F238E27FC236}">
                  <a16:creationId xmlns:a16="http://schemas.microsoft.com/office/drawing/2014/main" id="{DE139B3D-9B5C-4508-B77A-A6B40009D586}"/>
                </a:ext>
              </a:extLst>
            </p:cNvPr>
            <p:cNvSpPr>
              <a:spLocks/>
            </p:cNvSpPr>
            <p:nvPr/>
          </p:nvSpPr>
          <p:spPr bwMode="auto">
            <a:xfrm>
              <a:off x="6096000" y="1318989"/>
              <a:ext cx="62161" cy="153676"/>
            </a:xfrm>
            <a:custGeom>
              <a:avLst/>
              <a:gdLst>
                <a:gd name="T0" fmla="*/ 1 w 10"/>
                <a:gd name="T1" fmla="*/ 3 h 25"/>
                <a:gd name="T2" fmla="*/ 1 w 10"/>
                <a:gd name="T3" fmla="*/ 17 h 25"/>
                <a:gd name="T4" fmla="*/ 8 w 10"/>
                <a:gd name="T5" fmla="*/ 22 h 25"/>
                <a:gd name="T6" fmla="*/ 9 w 10"/>
                <a:gd name="T7" fmla="*/ 20 h 25"/>
                <a:gd name="T8" fmla="*/ 7 w 10"/>
                <a:gd name="T9" fmla="*/ 17 h 25"/>
                <a:gd name="T10" fmla="*/ 5 w 10"/>
                <a:gd name="T11" fmla="*/ 12 h 25"/>
                <a:gd name="T12" fmla="*/ 4 w 10"/>
                <a:gd name="T13" fmla="*/ 2 h 25"/>
                <a:gd name="T14" fmla="*/ 1 w 10"/>
                <a:gd name="T15" fmla="*/ 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5">
                  <a:moveTo>
                    <a:pt x="1" y="3"/>
                  </a:moveTo>
                  <a:cubicBezTo>
                    <a:pt x="1" y="7"/>
                    <a:pt x="0" y="12"/>
                    <a:pt x="1" y="17"/>
                  </a:cubicBezTo>
                  <a:cubicBezTo>
                    <a:pt x="1" y="20"/>
                    <a:pt x="4" y="25"/>
                    <a:pt x="8" y="22"/>
                  </a:cubicBezTo>
                  <a:cubicBezTo>
                    <a:pt x="9" y="21"/>
                    <a:pt x="10" y="20"/>
                    <a:pt x="9" y="20"/>
                  </a:cubicBezTo>
                  <a:cubicBezTo>
                    <a:pt x="9" y="18"/>
                    <a:pt x="8" y="18"/>
                    <a:pt x="7" y="17"/>
                  </a:cubicBezTo>
                  <a:cubicBezTo>
                    <a:pt x="6" y="16"/>
                    <a:pt x="5" y="14"/>
                    <a:pt x="5" y="12"/>
                  </a:cubicBezTo>
                  <a:cubicBezTo>
                    <a:pt x="4" y="9"/>
                    <a:pt x="4" y="5"/>
                    <a:pt x="4" y="2"/>
                  </a:cubicBezTo>
                  <a:cubicBezTo>
                    <a:pt x="4" y="0"/>
                    <a:pt x="1" y="2"/>
                    <a:pt x="1" y="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9" name="Freeform 91">
              <a:extLst>
                <a:ext uri="{FF2B5EF4-FFF2-40B4-BE49-F238E27FC236}">
                  <a16:creationId xmlns:a16="http://schemas.microsoft.com/office/drawing/2014/main" id="{E46654B0-7171-4C7F-A930-EDA2C966FA97}"/>
                </a:ext>
              </a:extLst>
            </p:cNvPr>
            <p:cNvSpPr>
              <a:spLocks/>
            </p:cNvSpPr>
            <p:nvPr/>
          </p:nvSpPr>
          <p:spPr bwMode="auto">
            <a:xfrm>
              <a:off x="6096000" y="578236"/>
              <a:ext cx="36261" cy="844354"/>
            </a:xfrm>
            <a:custGeom>
              <a:avLst/>
              <a:gdLst>
                <a:gd name="T0" fmla="*/ 1 w 6"/>
                <a:gd name="T1" fmla="*/ 4 h 137"/>
                <a:gd name="T2" fmla="*/ 1 w 6"/>
                <a:gd name="T3" fmla="*/ 12 h 137"/>
                <a:gd name="T4" fmla="*/ 6 w 6"/>
                <a:gd name="T5" fmla="*/ 10 h 137"/>
                <a:gd name="T6" fmla="*/ 6 w 6"/>
                <a:gd name="T7" fmla="*/ 3 h 137"/>
                <a:gd name="T8" fmla="*/ 1 w 6"/>
                <a:gd name="T9" fmla="*/ 6 h 137"/>
                <a:gd name="T10" fmla="*/ 1 w 6"/>
                <a:gd name="T11" fmla="*/ 73 h 137"/>
                <a:gd name="T12" fmla="*/ 1 w 6"/>
                <a:gd name="T13" fmla="*/ 106 h 137"/>
                <a:gd name="T14" fmla="*/ 1 w 6"/>
                <a:gd name="T15" fmla="*/ 123 h 137"/>
                <a:gd name="T16" fmla="*/ 2 w 6"/>
                <a:gd name="T17" fmla="*/ 137 h 137"/>
                <a:gd name="T18" fmla="*/ 4 w 6"/>
                <a:gd name="T19" fmla="*/ 136 h 137"/>
                <a:gd name="T20" fmla="*/ 5 w 6"/>
                <a:gd name="T21" fmla="*/ 122 h 137"/>
                <a:gd name="T22" fmla="*/ 6 w 6"/>
                <a:gd name="T23" fmla="*/ 105 h 137"/>
                <a:gd name="T24" fmla="*/ 6 w 6"/>
                <a:gd name="T25" fmla="*/ 71 h 137"/>
                <a:gd name="T26" fmla="*/ 6 w 6"/>
                <a:gd name="T27" fmla="*/ 3 h 137"/>
                <a:gd name="T28" fmla="*/ 1 w 6"/>
                <a:gd name="T29" fmla="*/ 6 h 137"/>
                <a:gd name="T30" fmla="*/ 1 w 6"/>
                <a:gd name="T31" fmla="*/ 12 h 137"/>
                <a:gd name="T32" fmla="*/ 6 w 6"/>
                <a:gd name="T33" fmla="*/ 10 h 137"/>
                <a:gd name="T34" fmla="*/ 5 w 6"/>
                <a:gd name="T35" fmla="*/ 2 h 137"/>
                <a:gd name="T36" fmla="*/ 1 w 6"/>
                <a:gd name="T37" fmla="*/ 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37">
                  <a:moveTo>
                    <a:pt x="1" y="4"/>
                  </a:moveTo>
                  <a:cubicBezTo>
                    <a:pt x="1" y="7"/>
                    <a:pt x="1" y="9"/>
                    <a:pt x="1" y="12"/>
                  </a:cubicBezTo>
                  <a:cubicBezTo>
                    <a:pt x="1" y="15"/>
                    <a:pt x="6" y="12"/>
                    <a:pt x="6" y="10"/>
                  </a:cubicBezTo>
                  <a:cubicBezTo>
                    <a:pt x="6" y="7"/>
                    <a:pt x="6" y="5"/>
                    <a:pt x="6" y="3"/>
                  </a:cubicBezTo>
                  <a:cubicBezTo>
                    <a:pt x="5" y="0"/>
                    <a:pt x="1" y="3"/>
                    <a:pt x="1" y="6"/>
                  </a:cubicBezTo>
                  <a:cubicBezTo>
                    <a:pt x="1" y="28"/>
                    <a:pt x="1" y="51"/>
                    <a:pt x="1" y="73"/>
                  </a:cubicBezTo>
                  <a:cubicBezTo>
                    <a:pt x="1" y="84"/>
                    <a:pt x="1" y="95"/>
                    <a:pt x="1" y="106"/>
                  </a:cubicBezTo>
                  <a:cubicBezTo>
                    <a:pt x="1" y="112"/>
                    <a:pt x="1" y="117"/>
                    <a:pt x="1" y="123"/>
                  </a:cubicBezTo>
                  <a:cubicBezTo>
                    <a:pt x="1" y="127"/>
                    <a:pt x="0" y="133"/>
                    <a:pt x="2" y="137"/>
                  </a:cubicBezTo>
                  <a:cubicBezTo>
                    <a:pt x="3" y="137"/>
                    <a:pt x="4" y="136"/>
                    <a:pt x="4" y="136"/>
                  </a:cubicBezTo>
                  <a:cubicBezTo>
                    <a:pt x="6" y="131"/>
                    <a:pt x="5" y="126"/>
                    <a:pt x="5" y="122"/>
                  </a:cubicBezTo>
                  <a:cubicBezTo>
                    <a:pt x="5" y="116"/>
                    <a:pt x="6" y="110"/>
                    <a:pt x="6" y="105"/>
                  </a:cubicBezTo>
                  <a:cubicBezTo>
                    <a:pt x="6" y="93"/>
                    <a:pt x="6" y="82"/>
                    <a:pt x="6" y="71"/>
                  </a:cubicBezTo>
                  <a:cubicBezTo>
                    <a:pt x="5" y="48"/>
                    <a:pt x="5" y="26"/>
                    <a:pt x="6" y="3"/>
                  </a:cubicBezTo>
                  <a:cubicBezTo>
                    <a:pt x="6" y="0"/>
                    <a:pt x="1" y="3"/>
                    <a:pt x="1" y="6"/>
                  </a:cubicBezTo>
                  <a:cubicBezTo>
                    <a:pt x="1" y="8"/>
                    <a:pt x="1" y="10"/>
                    <a:pt x="1" y="12"/>
                  </a:cubicBezTo>
                  <a:cubicBezTo>
                    <a:pt x="1" y="15"/>
                    <a:pt x="6" y="12"/>
                    <a:pt x="6" y="10"/>
                  </a:cubicBezTo>
                  <a:cubicBezTo>
                    <a:pt x="6" y="7"/>
                    <a:pt x="6" y="5"/>
                    <a:pt x="5" y="2"/>
                  </a:cubicBezTo>
                  <a:cubicBezTo>
                    <a:pt x="4" y="1"/>
                    <a:pt x="2" y="3"/>
                    <a:pt x="1" y="4"/>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0" name="Freeform 92">
              <a:extLst>
                <a:ext uri="{FF2B5EF4-FFF2-40B4-BE49-F238E27FC236}">
                  <a16:creationId xmlns:a16="http://schemas.microsoft.com/office/drawing/2014/main" id="{58815223-9450-4097-89CB-6EBCA355527A}"/>
                </a:ext>
              </a:extLst>
            </p:cNvPr>
            <p:cNvSpPr>
              <a:spLocks/>
            </p:cNvSpPr>
            <p:nvPr/>
          </p:nvSpPr>
          <p:spPr bwMode="auto">
            <a:xfrm>
              <a:off x="6175428" y="503989"/>
              <a:ext cx="673411" cy="43167"/>
            </a:xfrm>
            <a:custGeom>
              <a:avLst/>
              <a:gdLst>
                <a:gd name="T0" fmla="*/ 103 w 109"/>
                <a:gd name="T1" fmla="*/ 2 h 7"/>
                <a:gd name="T2" fmla="*/ 102 w 109"/>
                <a:gd name="T3" fmla="*/ 1 h 7"/>
                <a:gd name="T4" fmla="*/ 99 w 109"/>
                <a:gd name="T5" fmla="*/ 6 h 7"/>
                <a:gd name="T6" fmla="*/ 103 w 109"/>
                <a:gd name="T7" fmla="*/ 6 h 7"/>
                <a:gd name="T8" fmla="*/ 105 w 109"/>
                <a:gd name="T9" fmla="*/ 1 h 7"/>
                <a:gd name="T10" fmla="*/ 53 w 109"/>
                <a:gd name="T11" fmla="*/ 1 h 7"/>
                <a:gd name="T12" fmla="*/ 27 w 109"/>
                <a:gd name="T13" fmla="*/ 1 h 7"/>
                <a:gd name="T14" fmla="*/ 3 w 109"/>
                <a:gd name="T15" fmla="*/ 2 h 7"/>
                <a:gd name="T16" fmla="*/ 2 w 109"/>
                <a:gd name="T17" fmla="*/ 5 h 7"/>
                <a:gd name="T18" fmla="*/ 25 w 109"/>
                <a:gd name="T19" fmla="*/ 6 h 7"/>
                <a:gd name="T20" fmla="*/ 50 w 109"/>
                <a:gd name="T21" fmla="*/ 6 h 7"/>
                <a:gd name="T22" fmla="*/ 103 w 109"/>
                <a:gd name="T23" fmla="*/ 6 h 7"/>
                <a:gd name="T24" fmla="*/ 105 w 109"/>
                <a:gd name="T25" fmla="*/ 1 h 7"/>
                <a:gd name="T26" fmla="*/ 102 w 109"/>
                <a:gd name="T27" fmla="*/ 1 h 7"/>
                <a:gd name="T28" fmla="*/ 101 w 109"/>
                <a:gd name="T29" fmla="*/ 5 h 7"/>
                <a:gd name="T30" fmla="*/ 102 w 109"/>
                <a:gd name="T31" fmla="*/ 5 h 7"/>
                <a:gd name="T32" fmla="*/ 103 w 109"/>
                <a:gd name="T3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7">
                  <a:moveTo>
                    <a:pt x="103" y="2"/>
                  </a:moveTo>
                  <a:cubicBezTo>
                    <a:pt x="103" y="2"/>
                    <a:pt x="103" y="1"/>
                    <a:pt x="102" y="1"/>
                  </a:cubicBezTo>
                  <a:cubicBezTo>
                    <a:pt x="100" y="0"/>
                    <a:pt x="96" y="5"/>
                    <a:pt x="99" y="6"/>
                  </a:cubicBezTo>
                  <a:cubicBezTo>
                    <a:pt x="101" y="6"/>
                    <a:pt x="102" y="6"/>
                    <a:pt x="103" y="6"/>
                  </a:cubicBezTo>
                  <a:cubicBezTo>
                    <a:pt x="105" y="6"/>
                    <a:pt x="109" y="1"/>
                    <a:pt x="105" y="1"/>
                  </a:cubicBezTo>
                  <a:cubicBezTo>
                    <a:pt x="88" y="1"/>
                    <a:pt x="70" y="1"/>
                    <a:pt x="53" y="1"/>
                  </a:cubicBezTo>
                  <a:cubicBezTo>
                    <a:pt x="44" y="1"/>
                    <a:pt x="36" y="1"/>
                    <a:pt x="27" y="1"/>
                  </a:cubicBezTo>
                  <a:cubicBezTo>
                    <a:pt x="19" y="1"/>
                    <a:pt x="11" y="0"/>
                    <a:pt x="3" y="2"/>
                  </a:cubicBezTo>
                  <a:cubicBezTo>
                    <a:pt x="2" y="2"/>
                    <a:pt x="0" y="4"/>
                    <a:pt x="2" y="5"/>
                  </a:cubicBezTo>
                  <a:cubicBezTo>
                    <a:pt x="8" y="7"/>
                    <a:pt x="18" y="6"/>
                    <a:pt x="25" y="6"/>
                  </a:cubicBezTo>
                  <a:cubicBezTo>
                    <a:pt x="33" y="6"/>
                    <a:pt x="42" y="6"/>
                    <a:pt x="50" y="6"/>
                  </a:cubicBezTo>
                  <a:cubicBezTo>
                    <a:pt x="68" y="6"/>
                    <a:pt x="85" y="6"/>
                    <a:pt x="103" y="6"/>
                  </a:cubicBezTo>
                  <a:cubicBezTo>
                    <a:pt x="105" y="6"/>
                    <a:pt x="108" y="1"/>
                    <a:pt x="105" y="1"/>
                  </a:cubicBezTo>
                  <a:cubicBezTo>
                    <a:pt x="104" y="1"/>
                    <a:pt x="103" y="1"/>
                    <a:pt x="102" y="1"/>
                  </a:cubicBezTo>
                  <a:cubicBezTo>
                    <a:pt x="98" y="1"/>
                    <a:pt x="97" y="7"/>
                    <a:pt x="101" y="5"/>
                  </a:cubicBezTo>
                  <a:cubicBezTo>
                    <a:pt x="101" y="5"/>
                    <a:pt x="102" y="5"/>
                    <a:pt x="102" y="5"/>
                  </a:cubicBezTo>
                  <a:cubicBezTo>
                    <a:pt x="103" y="4"/>
                    <a:pt x="105" y="3"/>
                    <a:pt x="103"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1" name="Freeform 93">
              <a:extLst>
                <a:ext uri="{FF2B5EF4-FFF2-40B4-BE49-F238E27FC236}">
                  <a16:creationId xmlns:a16="http://schemas.microsoft.com/office/drawing/2014/main" id="{F1D4C4F6-D4FE-4C62-8DE3-CE99FD4431E2}"/>
                </a:ext>
              </a:extLst>
            </p:cNvPr>
            <p:cNvSpPr>
              <a:spLocks/>
            </p:cNvSpPr>
            <p:nvPr/>
          </p:nvSpPr>
          <p:spPr bwMode="auto">
            <a:xfrm>
              <a:off x="6096000" y="516075"/>
              <a:ext cx="122595" cy="105328"/>
            </a:xfrm>
            <a:custGeom>
              <a:avLst/>
              <a:gdLst>
                <a:gd name="T0" fmla="*/ 19 w 20"/>
                <a:gd name="T1" fmla="*/ 0 h 17"/>
                <a:gd name="T2" fmla="*/ 9 w 20"/>
                <a:gd name="T3" fmla="*/ 0 h 17"/>
                <a:gd name="T4" fmla="*/ 3 w 20"/>
                <a:gd name="T5" fmla="*/ 3 h 17"/>
                <a:gd name="T6" fmla="*/ 1 w 20"/>
                <a:gd name="T7" fmla="*/ 16 h 17"/>
                <a:gd name="T8" fmla="*/ 2 w 20"/>
                <a:gd name="T9" fmla="*/ 17 h 17"/>
                <a:gd name="T10" fmla="*/ 2 w 20"/>
                <a:gd name="T11" fmla="*/ 17 h 17"/>
                <a:gd name="T12" fmla="*/ 5 w 20"/>
                <a:gd name="T13" fmla="*/ 16 h 17"/>
                <a:gd name="T14" fmla="*/ 5 w 20"/>
                <a:gd name="T15" fmla="*/ 11 h 17"/>
                <a:gd name="T16" fmla="*/ 5 w 20"/>
                <a:gd name="T17" fmla="*/ 6 h 17"/>
                <a:gd name="T18" fmla="*/ 5 w 20"/>
                <a:gd name="T19" fmla="*/ 4 h 17"/>
                <a:gd name="T20" fmla="*/ 9 w 20"/>
                <a:gd name="T21" fmla="*/ 4 h 17"/>
                <a:gd name="T22" fmla="*/ 17 w 20"/>
                <a:gd name="T23" fmla="*/ 3 h 17"/>
                <a:gd name="T24" fmla="*/ 19 w 20"/>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7">
                  <a:moveTo>
                    <a:pt x="19" y="0"/>
                  </a:moveTo>
                  <a:cubicBezTo>
                    <a:pt x="16" y="0"/>
                    <a:pt x="12" y="0"/>
                    <a:pt x="9" y="0"/>
                  </a:cubicBezTo>
                  <a:cubicBezTo>
                    <a:pt x="7" y="0"/>
                    <a:pt x="4" y="1"/>
                    <a:pt x="3" y="3"/>
                  </a:cubicBezTo>
                  <a:cubicBezTo>
                    <a:pt x="0" y="6"/>
                    <a:pt x="1" y="12"/>
                    <a:pt x="1" y="16"/>
                  </a:cubicBezTo>
                  <a:cubicBezTo>
                    <a:pt x="1" y="17"/>
                    <a:pt x="2" y="17"/>
                    <a:pt x="2" y="17"/>
                  </a:cubicBezTo>
                  <a:cubicBezTo>
                    <a:pt x="2" y="17"/>
                    <a:pt x="2" y="17"/>
                    <a:pt x="2" y="17"/>
                  </a:cubicBezTo>
                  <a:cubicBezTo>
                    <a:pt x="3" y="17"/>
                    <a:pt x="4" y="17"/>
                    <a:pt x="5" y="16"/>
                  </a:cubicBezTo>
                  <a:cubicBezTo>
                    <a:pt x="6" y="15"/>
                    <a:pt x="6" y="13"/>
                    <a:pt x="5" y="11"/>
                  </a:cubicBezTo>
                  <a:cubicBezTo>
                    <a:pt x="5" y="10"/>
                    <a:pt x="5" y="8"/>
                    <a:pt x="5" y="6"/>
                  </a:cubicBezTo>
                  <a:cubicBezTo>
                    <a:pt x="5" y="5"/>
                    <a:pt x="6" y="4"/>
                    <a:pt x="5" y="4"/>
                  </a:cubicBezTo>
                  <a:cubicBezTo>
                    <a:pt x="6" y="4"/>
                    <a:pt x="8" y="4"/>
                    <a:pt x="9" y="4"/>
                  </a:cubicBezTo>
                  <a:cubicBezTo>
                    <a:pt x="12" y="4"/>
                    <a:pt x="15" y="4"/>
                    <a:pt x="17" y="3"/>
                  </a:cubicBezTo>
                  <a:cubicBezTo>
                    <a:pt x="18" y="3"/>
                    <a:pt x="20" y="1"/>
                    <a:pt x="19" y="0"/>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2" name="Freeform 94">
              <a:extLst>
                <a:ext uri="{FF2B5EF4-FFF2-40B4-BE49-F238E27FC236}">
                  <a16:creationId xmlns:a16="http://schemas.microsoft.com/office/drawing/2014/main" id="{B9D64FF1-E71B-414B-9085-7B1B37053474}"/>
                </a:ext>
              </a:extLst>
            </p:cNvPr>
            <p:cNvSpPr>
              <a:spLocks/>
            </p:cNvSpPr>
            <p:nvPr/>
          </p:nvSpPr>
          <p:spPr bwMode="auto">
            <a:xfrm>
              <a:off x="6793585" y="509169"/>
              <a:ext cx="117415" cy="105328"/>
            </a:xfrm>
            <a:custGeom>
              <a:avLst/>
              <a:gdLst>
                <a:gd name="T0" fmla="*/ 15 w 19"/>
                <a:gd name="T1" fmla="*/ 13 h 17"/>
                <a:gd name="T2" fmla="*/ 17 w 19"/>
                <a:gd name="T3" fmla="*/ 13 h 17"/>
                <a:gd name="T4" fmla="*/ 16 w 19"/>
                <a:gd name="T5" fmla="*/ 11 h 17"/>
                <a:gd name="T6" fmla="*/ 15 w 19"/>
                <a:gd name="T7" fmla="*/ 14 h 17"/>
                <a:gd name="T8" fmla="*/ 19 w 19"/>
                <a:gd name="T9" fmla="*/ 13 h 17"/>
                <a:gd name="T10" fmla="*/ 19 w 19"/>
                <a:gd name="T11" fmla="*/ 5 h 17"/>
                <a:gd name="T12" fmla="*/ 18 w 19"/>
                <a:gd name="T13" fmla="*/ 1 h 17"/>
                <a:gd name="T14" fmla="*/ 12 w 19"/>
                <a:gd name="T15" fmla="*/ 0 h 17"/>
                <a:gd name="T16" fmla="*/ 4 w 19"/>
                <a:gd name="T17" fmla="*/ 1 h 17"/>
                <a:gd name="T18" fmla="*/ 2 w 19"/>
                <a:gd name="T19" fmla="*/ 5 h 17"/>
                <a:gd name="T20" fmla="*/ 8 w 19"/>
                <a:gd name="T21" fmla="*/ 5 h 17"/>
                <a:gd name="T22" fmla="*/ 13 w 19"/>
                <a:gd name="T23" fmla="*/ 5 h 17"/>
                <a:gd name="T24" fmla="*/ 15 w 19"/>
                <a:gd name="T25" fmla="*/ 8 h 17"/>
                <a:gd name="T26" fmla="*/ 15 w 19"/>
                <a:gd name="T27" fmla="*/ 14 h 17"/>
                <a:gd name="T28" fmla="*/ 19 w 19"/>
                <a:gd name="T29" fmla="*/ 13 h 17"/>
                <a:gd name="T30" fmla="*/ 19 w 19"/>
                <a:gd name="T31" fmla="*/ 11 h 17"/>
                <a:gd name="T32" fmla="*/ 15 w 19"/>
                <a:gd name="T33"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7">
                  <a:moveTo>
                    <a:pt x="15" y="13"/>
                  </a:moveTo>
                  <a:cubicBezTo>
                    <a:pt x="16" y="13"/>
                    <a:pt x="17" y="13"/>
                    <a:pt x="17" y="13"/>
                  </a:cubicBezTo>
                  <a:cubicBezTo>
                    <a:pt x="19" y="12"/>
                    <a:pt x="18" y="9"/>
                    <a:pt x="16" y="11"/>
                  </a:cubicBezTo>
                  <a:cubicBezTo>
                    <a:pt x="15" y="12"/>
                    <a:pt x="15" y="13"/>
                    <a:pt x="15" y="14"/>
                  </a:cubicBezTo>
                  <a:cubicBezTo>
                    <a:pt x="15" y="17"/>
                    <a:pt x="19" y="14"/>
                    <a:pt x="19" y="13"/>
                  </a:cubicBezTo>
                  <a:cubicBezTo>
                    <a:pt x="19" y="10"/>
                    <a:pt x="19" y="8"/>
                    <a:pt x="19" y="5"/>
                  </a:cubicBezTo>
                  <a:cubicBezTo>
                    <a:pt x="19" y="4"/>
                    <a:pt x="19" y="2"/>
                    <a:pt x="18" y="1"/>
                  </a:cubicBezTo>
                  <a:cubicBezTo>
                    <a:pt x="16" y="0"/>
                    <a:pt x="14" y="0"/>
                    <a:pt x="12" y="0"/>
                  </a:cubicBezTo>
                  <a:cubicBezTo>
                    <a:pt x="10" y="0"/>
                    <a:pt x="7" y="0"/>
                    <a:pt x="4" y="1"/>
                  </a:cubicBezTo>
                  <a:cubicBezTo>
                    <a:pt x="3" y="1"/>
                    <a:pt x="0" y="4"/>
                    <a:pt x="2" y="5"/>
                  </a:cubicBezTo>
                  <a:cubicBezTo>
                    <a:pt x="4" y="6"/>
                    <a:pt x="6" y="5"/>
                    <a:pt x="8" y="5"/>
                  </a:cubicBezTo>
                  <a:cubicBezTo>
                    <a:pt x="10" y="5"/>
                    <a:pt x="11" y="5"/>
                    <a:pt x="13" y="5"/>
                  </a:cubicBezTo>
                  <a:cubicBezTo>
                    <a:pt x="15" y="5"/>
                    <a:pt x="15" y="6"/>
                    <a:pt x="15" y="8"/>
                  </a:cubicBezTo>
                  <a:cubicBezTo>
                    <a:pt x="15" y="10"/>
                    <a:pt x="15" y="12"/>
                    <a:pt x="15" y="14"/>
                  </a:cubicBezTo>
                  <a:cubicBezTo>
                    <a:pt x="15" y="17"/>
                    <a:pt x="19" y="14"/>
                    <a:pt x="19" y="13"/>
                  </a:cubicBezTo>
                  <a:cubicBezTo>
                    <a:pt x="19" y="12"/>
                    <a:pt x="19" y="12"/>
                    <a:pt x="19" y="11"/>
                  </a:cubicBezTo>
                  <a:cubicBezTo>
                    <a:pt x="18" y="9"/>
                    <a:pt x="15" y="12"/>
                    <a:pt x="15" y="1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5" name="Freeform 97">
              <a:extLst>
                <a:ext uri="{FF2B5EF4-FFF2-40B4-BE49-F238E27FC236}">
                  <a16:creationId xmlns:a16="http://schemas.microsoft.com/office/drawing/2014/main" id="{772E72E8-BDA4-4DDA-838B-1AE4684AA07E}"/>
                </a:ext>
              </a:extLst>
            </p:cNvPr>
            <p:cNvSpPr>
              <a:spLocks/>
            </p:cNvSpPr>
            <p:nvPr/>
          </p:nvSpPr>
          <p:spPr bwMode="auto">
            <a:xfrm>
              <a:off x="5990672" y="1281001"/>
              <a:ext cx="246917" cy="333252"/>
            </a:xfrm>
            <a:custGeom>
              <a:avLst/>
              <a:gdLst>
                <a:gd name="T0" fmla="*/ 5 w 40"/>
                <a:gd name="T1" fmla="*/ 1 h 54"/>
                <a:gd name="T2" fmla="*/ 8 w 40"/>
                <a:gd name="T3" fmla="*/ 39 h 54"/>
                <a:gd name="T4" fmla="*/ 38 w 40"/>
                <a:gd name="T5" fmla="*/ 53 h 54"/>
                <a:gd name="T6" fmla="*/ 39 w 40"/>
                <a:gd name="T7" fmla="*/ 52 h 54"/>
                <a:gd name="T8" fmla="*/ 11 w 40"/>
                <a:gd name="T9" fmla="*/ 38 h 54"/>
                <a:gd name="T10" fmla="*/ 6 w 40"/>
                <a:gd name="T11" fmla="*/ 0 h 54"/>
                <a:gd name="T12" fmla="*/ 5 w 40"/>
                <a:gd name="T13" fmla="*/ 1 h 54"/>
              </a:gdLst>
              <a:ahLst/>
              <a:cxnLst>
                <a:cxn ang="0">
                  <a:pos x="T0" y="T1"/>
                </a:cxn>
                <a:cxn ang="0">
                  <a:pos x="T2" y="T3"/>
                </a:cxn>
                <a:cxn ang="0">
                  <a:pos x="T4" y="T5"/>
                </a:cxn>
                <a:cxn ang="0">
                  <a:pos x="T6" y="T7"/>
                </a:cxn>
                <a:cxn ang="0">
                  <a:pos x="T8" y="T9"/>
                </a:cxn>
                <a:cxn ang="0">
                  <a:pos x="T10" y="T11"/>
                </a:cxn>
                <a:cxn ang="0">
                  <a:pos x="T12" y="T13"/>
                </a:cxn>
              </a:cxnLst>
              <a:rect l="0" t="0" r="r" b="b"/>
              <a:pathLst>
                <a:path w="40" h="54">
                  <a:moveTo>
                    <a:pt x="5" y="1"/>
                  </a:moveTo>
                  <a:cubicBezTo>
                    <a:pt x="4" y="13"/>
                    <a:pt x="0" y="29"/>
                    <a:pt x="8" y="39"/>
                  </a:cubicBezTo>
                  <a:cubicBezTo>
                    <a:pt x="16" y="47"/>
                    <a:pt x="28" y="49"/>
                    <a:pt x="38" y="53"/>
                  </a:cubicBezTo>
                  <a:cubicBezTo>
                    <a:pt x="39" y="54"/>
                    <a:pt x="40" y="52"/>
                    <a:pt x="39" y="52"/>
                  </a:cubicBezTo>
                  <a:cubicBezTo>
                    <a:pt x="30" y="48"/>
                    <a:pt x="19" y="46"/>
                    <a:pt x="11" y="38"/>
                  </a:cubicBezTo>
                  <a:cubicBezTo>
                    <a:pt x="1" y="29"/>
                    <a:pt x="6" y="12"/>
                    <a:pt x="6" y="0"/>
                  </a:cubicBezTo>
                  <a:cubicBezTo>
                    <a:pt x="6" y="0"/>
                    <a:pt x="5" y="0"/>
                    <a:pt x="5"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6" name="Freeform 98">
              <a:extLst>
                <a:ext uri="{FF2B5EF4-FFF2-40B4-BE49-F238E27FC236}">
                  <a16:creationId xmlns:a16="http://schemas.microsoft.com/office/drawing/2014/main" id="{32982BF5-AA50-4D7B-8EDA-E8E0A9B3D6C8}"/>
                </a:ext>
              </a:extLst>
            </p:cNvPr>
            <p:cNvSpPr>
              <a:spLocks/>
            </p:cNvSpPr>
            <p:nvPr/>
          </p:nvSpPr>
          <p:spPr bwMode="auto">
            <a:xfrm>
              <a:off x="5983765" y="1546912"/>
              <a:ext cx="74248" cy="74248"/>
            </a:xfrm>
            <a:custGeom>
              <a:avLst/>
              <a:gdLst>
                <a:gd name="T0" fmla="*/ 11 w 12"/>
                <a:gd name="T1" fmla="*/ 11 h 12"/>
                <a:gd name="T2" fmla="*/ 5 w 12"/>
                <a:gd name="T3" fmla="*/ 7 h 12"/>
                <a:gd name="T4" fmla="*/ 2 w 12"/>
                <a:gd name="T5" fmla="*/ 3 h 12"/>
                <a:gd name="T6" fmla="*/ 2 w 12"/>
                <a:gd name="T7" fmla="*/ 0 h 12"/>
                <a:gd name="T8" fmla="*/ 1 w 12"/>
                <a:gd name="T9" fmla="*/ 1 h 12"/>
                <a:gd name="T10" fmla="*/ 3 w 12"/>
                <a:gd name="T11" fmla="*/ 8 h 12"/>
                <a:gd name="T12" fmla="*/ 10 w 12"/>
                <a:gd name="T13" fmla="*/ 12 h 12"/>
                <a:gd name="T14" fmla="*/ 11 w 1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11" y="11"/>
                  </a:moveTo>
                  <a:cubicBezTo>
                    <a:pt x="8" y="10"/>
                    <a:pt x="6" y="9"/>
                    <a:pt x="5" y="7"/>
                  </a:cubicBezTo>
                  <a:cubicBezTo>
                    <a:pt x="4" y="6"/>
                    <a:pt x="3" y="5"/>
                    <a:pt x="2" y="3"/>
                  </a:cubicBezTo>
                  <a:cubicBezTo>
                    <a:pt x="2" y="2"/>
                    <a:pt x="2" y="1"/>
                    <a:pt x="2" y="0"/>
                  </a:cubicBezTo>
                  <a:cubicBezTo>
                    <a:pt x="1" y="0"/>
                    <a:pt x="1" y="0"/>
                    <a:pt x="1" y="1"/>
                  </a:cubicBezTo>
                  <a:cubicBezTo>
                    <a:pt x="0" y="3"/>
                    <a:pt x="2" y="6"/>
                    <a:pt x="3" y="8"/>
                  </a:cubicBezTo>
                  <a:cubicBezTo>
                    <a:pt x="5" y="10"/>
                    <a:pt x="8" y="12"/>
                    <a:pt x="10" y="12"/>
                  </a:cubicBezTo>
                  <a:cubicBezTo>
                    <a:pt x="11" y="12"/>
                    <a:pt x="12" y="11"/>
                    <a:pt x="11" y="1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113" name="Rectangle 105">
            <a:extLst>
              <a:ext uri="{FF2B5EF4-FFF2-40B4-BE49-F238E27FC236}">
                <a16:creationId xmlns:a16="http://schemas.microsoft.com/office/drawing/2014/main" id="{333FCE2C-BB0C-444A-8706-BB51381DA0ED}"/>
              </a:ext>
            </a:extLst>
          </p:cNvPr>
          <p:cNvSpPr>
            <a:spLocks noChangeArrowheads="1"/>
          </p:cNvSpPr>
          <p:nvPr/>
        </p:nvSpPr>
        <p:spPr bwMode="auto">
          <a:xfrm>
            <a:off x="10263558" y="105491"/>
            <a:ext cx="6476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6600">
                <a:solidFill>
                  <a:srgbClr val="1D262D"/>
                </a:solidFill>
                <a:latin typeface="仓耳玄三M W05" panose="02020400000000000000" pitchFamily="18" charset="-122"/>
                <a:ea typeface="仓耳玄三M W05" panose="02020400000000000000" pitchFamily="18" charset="-122"/>
              </a:rPr>
              <a:t>2</a:t>
            </a:r>
            <a:r>
              <a:rPr kumimoji="0" lang="zh-CN" altLang="zh-CN" sz="6600" b="0" i="0" u="none" strike="noStrike" cap="none" normalizeH="0" baseline="0">
                <a:ln>
                  <a:noFill/>
                </a:ln>
                <a:solidFill>
                  <a:srgbClr val="1D262D"/>
                </a:solidFill>
                <a:effectLst/>
                <a:latin typeface="仓耳玄三M W05" panose="02020400000000000000" pitchFamily="18" charset="-122"/>
                <a:ea typeface="仓耳玄三M W05" panose="02020400000000000000" pitchFamily="18" charset="-122"/>
              </a:rPr>
              <a:t>.</a:t>
            </a:r>
            <a:endParaRPr kumimoji="0" lang="zh-CN" altLang="zh-CN" sz="1800" b="0" i="0" u="none" strike="noStrike" cap="none" normalizeH="0" baseline="0" dirty="0">
              <a:ln>
                <a:noFill/>
              </a:ln>
              <a:solidFill>
                <a:schemeClr val="tx1"/>
              </a:solidFill>
              <a:effectLst/>
              <a:latin typeface="仓耳玄三M W05" panose="02020400000000000000" pitchFamily="18" charset="-122"/>
              <a:ea typeface="仓耳玄三M W05" panose="02020400000000000000" pitchFamily="18" charset="-122"/>
            </a:endParaRPr>
          </a:p>
        </p:txBody>
      </p:sp>
      <p:sp>
        <p:nvSpPr>
          <p:cNvPr id="120" name="TextBox 119">
            <a:extLst>
              <a:ext uri="{FF2B5EF4-FFF2-40B4-BE49-F238E27FC236}">
                <a16:creationId xmlns:a16="http://schemas.microsoft.com/office/drawing/2014/main" id="{ED962969-4B1D-4AC9-9D5C-992885444840}"/>
              </a:ext>
            </a:extLst>
          </p:cNvPr>
          <p:cNvSpPr txBox="1"/>
          <p:nvPr/>
        </p:nvSpPr>
        <p:spPr>
          <a:xfrm>
            <a:off x="6109726" y="2144232"/>
            <a:ext cx="5484071" cy="4247317"/>
          </a:xfrm>
          <a:prstGeom prst="rect">
            <a:avLst/>
          </a:prstGeom>
          <a:noFill/>
        </p:spPr>
        <p:txBody>
          <a:bodyPr wrap="square" rtlCol="0">
            <a:spAutoFit/>
          </a:bodyPr>
          <a:lstStyle/>
          <a:p>
            <a:pPr algn="just"/>
            <a:r>
              <a:rPr lang="en-US" sz="5400" dirty="0">
                <a:solidFill>
                  <a:srgbClr val="08009E"/>
                </a:solidFill>
                <a:latin typeface="VNI-Avo" pitchFamily="2" charset="0"/>
              </a:rPr>
              <a:t>a)    </a:t>
            </a:r>
            <a:r>
              <a:rPr lang="en-US" sz="5400" b="1" dirty="0">
                <a:solidFill>
                  <a:srgbClr val="08009E"/>
                </a:solidFill>
                <a:latin typeface="VNI-Avo" pitchFamily="2" charset="0"/>
              </a:rPr>
              <a:t>9 </a:t>
            </a:r>
            <a:r>
              <a:rPr lang="en-US" sz="5400" dirty="0" err="1">
                <a:solidFill>
                  <a:srgbClr val="08009E"/>
                </a:solidFill>
                <a:latin typeface="VNI-Avo" pitchFamily="2" charset="0"/>
              </a:rPr>
              <a:t>vaø</a:t>
            </a:r>
            <a:r>
              <a:rPr lang="en-US" sz="5400" dirty="0">
                <a:solidFill>
                  <a:srgbClr val="08009E"/>
                </a:solidFill>
                <a:latin typeface="VNI-Avo" pitchFamily="2" charset="0"/>
              </a:rPr>
              <a:t> </a:t>
            </a:r>
            <a:r>
              <a:rPr lang="en-US" sz="5400" b="1" dirty="0">
                <a:solidFill>
                  <a:srgbClr val="08009E"/>
                </a:solidFill>
                <a:latin typeface="VNI-Avo" pitchFamily="2" charset="0"/>
              </a:rPr>
              <a:t>5</a:t>
            </a:r>
          </a:p>
          <a:p>
            <a:pPr algn="just"/>
            <a:endParaRPr lang="en-US" sz="5400" dirty="0">
              <a:solidFill>
                <a:srgbClr val="08009E"/>
              </a:solidFill>
              <a:latin typeface="VNI-Avo" pitchFamily="2" charset="0"/>
            </a:endParaRPr>
          </a:p>
          <a:p>
            <a:pPr algn="just"/>
            <a:r>
              <a:rPr lang="en-US" sz="5400" dirty="0">
                <a:solidFill>
                  <a:srgbClr val="08009E"/>
                </a:solidFill>
                <a:latin typeface="VNI-Avo" pitchFamily="2" charset="0"/>
              </a:rPr>
              <a:t>b)    </a:t>
            </a:r>
            <a:r>
              <a:rPr lang="en-US" sz="5400" b="1" dirty="0">
                <a:solidFill>
                  <a:srgbClr val="08009E"/>
                </a:solidFill>
                <a:latin typeface="VNI-Avo" pitchFamily="2" charset="0"/>
              </a:rPr>
              <a:t>50 </a:t>
            </a:r>
            <a:r>
              <a:rPr lang="en-US" sz="5400" dirty="0" err="1">
                <a:solidFill>
                  <a:srgbClr val="08009E"/>
                </a:solidFill>
                <a:latin typeface="VNI-Avo" pitchFamily="2" charset="0"/>
              </a:rPr>
              <a:t>vaø</a:t>
            </a:r>
            <a:r>
              <a:rPr lang="en-US" sz="5400" dirty="0">
                <a:solidFill>
                  <a:srgbClr val="08009E"/>
                </a:solidFill>
                <a:latin typeface="VNI-Avo" pitchFamily="2" charset="0"/>
              </a:rPr>
              <a:t> </a:t>
            </a:r>
            <a:r>
              <a:rPr lang="en-US" sz="5400" b="1" dirty="0">
                <a:solidFill>
                  <a:srgbClr val="08009E"/>
                </a:solidFill>
                <a:latin typeface="VNI-Avo" pitchFamily="2" charset="0"/>
              </a:rPr>
              <a:t>20</a:t>
            </a:r>
          </a:p>
          <a:p>
            <a:pPr marL="742950" indent="-742950" algn="just">
              <a:buAutoNum type="alphaLcParenR" startAt="2"/>
            </a:pPr>
            <a:endParaRPr lang="en-US" sz="5400" b="1" dirty="0">
              <a:solidFill>
                <a:srgbClr val="08009E"/>
              </a:solidFill>
              <a:latin typeface="VNI-Avo" pitchFamily="2" charset="0"/>
            </a:endParaRPr>
          </a:p>
          <a:p>
            <a:pPr algn="just"/>
            <a:r>
              <a:rPr lang="en-US" sz="5400" dirty="0">
                <a:solidFill>
                  <a:srgbClr val="08009E"/>
                </a:solidFill>
                <a:latin typeface="VNI-Avo" pitchFamily="2" charset="0"/>
              </a:rPr>
              <a:t>c)    </a:t>
            </a:r>
            <a:r>
              <a:rPr lang="en-US" sz="5400" b="1" dirty="0">
                <a:solidFill>
                  <a:srgbClr val="08009E"/>
                </a:solidFill>
                <a:latin typeface="VNI-Avo" pitchFamily="2" charset="0"/>
              </a:rPr>
              <a:t>62 </a:t>
            </a:r>
            <a:r>
              <a:rPr lang="en-US" sz="5400" dirty="0" err="1">
                <a:solidFill>
                  <a:srgbClr val="08009E"/>
                </a:solidFill>
                <a:latin typeface="VNI-Avo" pitchFamily="2" charset="0"/>
              </a:rPr>
              <a:t>vaø</a:t>
            </a:r>
            <a:r>
              <a:rPr lang="en-US" sz="5400" dirty="0">
                <a:solidFill>
                  <a:srgbClr val="08009E"/>
                </a:solidFill>
                <a:latin typeface="VNI-Avo" pitchFamily="2" charset="0"/>
              </a:rPr>
              <a:t> </a:t>
            </a:r>
            <a:r>
              <a:rPr lang="en-US" sz="5400" b="1" dirty="0">
                <a:solidFill>
                  <a:srgbClr val="08009E"/>
                </a:solidFill>
                <a:latin typeface="VNI-Avo" pitchFamily="2" charset="0"/>
              </a:rPr>
              <a:t>0</a:t>
            </a:r>
            <a:endParaRPr lang="en-US" sz="5400" dirty="0">
              <a:solidFill>
                <a:srgbClr val="08009E"/>
              </a:solidFill>
              <a:latin typeface="VNI-Avo" pitchFamily="2" charset="0"/>
            </a:endParaRPr>
          </a:p>
        </p:txBody>
      </p:sp>
      <p:grpSp>
        <p:nvGrpSpPr>
          <p:cNvPr id="5" name="Group 4">
            <a:extLst>
              <a:ext uri="{FF2B5EF4-FFF2-40B4-BE49-F238E27FC236}">
                <a16:creationId xmlns:a16="http://schemas.microsoft.com/office/drawing/2014/main" id="{E32FA775-967F-452D-93AE-539B566F069D}"/>
              </a:ext>
            </a:extLst>
          </p:cNvPr>
          <p:cNvGrpSpPr/>
          <p:nvPr/>
        </p:nvGrpSpPr>
        <p:grpSpPr>
          <a:xfrm>
            <a:off x="334524" y="1538125"/>
            <a:ext cx="5927866" cy="5943039"/>
            <a:chOff x="4327893" y="1384786"/>
            <a:chExt cx="5927866" cy="5943039"/>
          </a:xfrm>
        </p:grpSpPr>
        <p:pic>
          <p:nvPicPr>
            <p:cNvPr id="126" name="Picture 2" descr="Question Asking Sticker by A is for Ai for iOS &amp;amp; Android | GIPHY">
              <a:extLst>
                <a:ext uri="{FF2B5EF4-FFF2-40B4-BE49-F238E27FC236}">
                  <a16:creationId xmlns:a16="http://schemas.microsoft.com/office/drawing/2014/main" id="{A719D33A-CC96-49F8-9625-4021F8678BB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5740" y="3639266"/>
              <a:ext cx="576529" cy="66363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DDBB8CC-5A23-48BB-9939-E4AB82D2FF35}"/>
                </a:ext>
              </a:extLst>
            </p:cNvPr>
            <p:cNvGrpSpPr/>
            <p:nvPr/>
          </p:nvGrpSpPr>
          <p:grpSpPr>
            <a:xfrm>
              <a:off x="4327893" y="1384786"/>
              <a:ext cx="5927866" cy="5943039"/>
              <a:chOff x="235550" y="1421288"/>
              <a:chExt cx="5927866" cy="5943039"/>
            </a:xfrm>
          </p:grpSpPr>
          <p:pic>
            <p:nvPicPr>
              <p:cNvPr id="132" name="Picture 131" descr="A picture containing doll, toy, clipart&#10;&#10;Description automatically generated">
                <a:extLst>
                  <a:ext uri="{FF2B5EF4-FFF2-40B4-BE49-F238E27FC236}">
                    <a16:creationId xmlns:a16="http://schemas.microsoft.com/office/drawing/2014/main" id="{A4B6EC8D-2F86-48E1-A035-D4341F72804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9612" t="34852" r="35871"/>
              <a:stretch/>
            </p:blipFill>
            <p:spPr>
              <a:xfrm>
                <a:off x="235550" y="4078109"/>
                <a:ext cx="2278899" cy="3286218"/>
              </a:xfrm>
              <a:prstGeom prst="rect">
                <a:avLst/>
              </a:prstGeom>
            </p:spPr>
          </p:pic>
          <p:grpSp>
            <p:nvGrpSpPr>
              <p:cNvPr id="133" name="Group 132">
                <a:extLst>
                  <a:ext uri="{FF2B5EF4-FFF2-40B4-BE49-F238E27FC236}">
                    <a16:creationId xmlns:a16="http://schemas.microsoft.com/office/drawing/2014/main" id="{8AD844F8-0DF0-40D7-BEAC-5281198A6469}"/>
                  </a:ext>
                </a:extLst>
              </p:cNvPr>
              <p:cNvGrpSpPr/>
              <p:nvPr/>
            </p:nvGrpSpPr>
            <p:grpSpPr>
              <a:xfrm>
                <a:off x="756072" y="1421288"/>
                <a:ext cx="5407344" cy="3286218"/>
                <a:chOff x="1707548" y="2148828"/>
                <a:chExt cx="5407344" cy="3286218"/>
              </a:xfrm>
            </p:grpSpPr>
            <p:pic>
              <p:nvPicPr>
                <p:cNvPr id="134" name="Picture 133" descr="Shape&#10;&#10;Description automatically generated">
                  <a:extLst>
                    <a:ext uri="{FF2B5EF4-FFF2-40B4-BE49-F238E27FC236}">
                      <a16:creationId xmlns:a16="http://schemas.microsoft.com/office/drawing/2014/main" id="{AA33D06F-6276-491F-92DE-2ACD87FB5B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7548" y="2148828"/>
                  <a:ext cx="5407344" cy="3286218"/>
                </a:xfrm>
                <a:prstGeom prst="rect">
                  <a:avLst/>
                </a:prstGeom>
              </p:spPr>
            </p:pic>
            <p:sp>
              <p:nvSpPr>
                <p:cNvPr id="135" name="TextBox 134">
                  <a:extLst>
                    <a:ext uri="{FF2B5EF4-FFF2-40B4-BE49-F238E27FC236}">
                      <a16:creationId xmlns:a16="http://schemas.microsoft.com/office/drawing/2014/main" id="{5D505C2F-59B2-468D-9E89-B67FDFEAD93D}"/>
                    </a:ext>
                  </a:extLst>
                </p:cNvPr>
                <p:cNvSpPr txBox="1"/>
                <p:nvPr/>
              </p:nvSpPr>
              <p:spPr>
                <a:xfrm>
                  <a:off x="2449677" y="2782391"/>
                  <a:ext cx="3923085" cy="1569660"/>
                </a:xfrm>
                <a:prstGeom prst="rect">
                  <a:avLst/>
                </a:prstGeom>
                <a:noFill/>
              </p:spPr>
              <p:txBody>
                <a:bodyPr wrap="square" rtlCol="0">
                  <a:spAutoFit/>
                </a:bodyPr>
                <a:lstStyle/>
                <a:p>
                  <a:pPr algn="ctr"/>
                  <a:r>
                    <a:rPr lang="en-US" sz="3200">
                      <a:solidFill>
                        <a:srgbClr val="C00000"/>
                      </a:solidFill>
                      <a:latin typeface="VNI-Avo" pitchFamily="2" charset="0"/>
                      <a:cs typeface="Arial" panose="020B0604020202020204" pitchFamily="34" charset="0"/>
                    </a:rPr>
                    <a:t>Muoán tính </a:t>
                  </a:r>
                  <a:r>
                    <a:rPr lang="en-US" sz="3200" b="1">
                      <a:solidFill>
                        <a:srgbClr val="C00000"/>
                      </a:solidFill>
                      <a:latin typeface="VNI-Avo" pitchFamily="2" charset="0"/>
                      <a:cs typeface="Arial" panose="020B0604020202020204" pitchFamily="34" charset="0"/>
                    </a:rPr>
                    <a:t>hieäu</a:t>
                  </a:r>
                  <a:br>
                    <a:rPr lang="en-US" sz="3200" b="1">
                      <a:solidFill>
                        <a:srgbClr val="C00000"/>
                      </a:solidFill>
                      <a:latin typeface="VNI-Avo" pitchFamily="2" charset="0"/>
                      <a:cs typeface="Arial" panose="020B0604020202020204" pitchFamily="34" charset="0"/>
                    </a:rPr>
                  </a:br>
                  <a:r>
                    <a:rPr lang="en-US" sz="3200" b="1">
                      <a:solidFill>
                        <a:srgbClr val="C00000"/>
                      </a:solidFill>
                      <a:latin typeface="VNI-Avo" pitchFamily="2" charset="0"/>
                      <a:cs typeface="Arial" panose="020B0604020202020204" pitchFamily="34" charset="0"/>
                    </a:rPr>
                    <a:t> </a:t>
                  </a:r>
                  <a:r>
                    <a:rPr lang="en-US" sz="3200">
                      <a:solidFill>
                        <a:srgbClr val="C00000"/>
                      </a:solidFill>
                      <a:latin typeface="VNI-Avo" pitchFamily="2" charset="0"/>
                      <a:cs typeface="Arial" panose="020B0604020202020204" pitchFamily="34" charset="0"/>
                    </a:rPr>
                    <a:t>ta thöïc hieän </a:t>
                  </a:r>
                  <a:br>
                    <a:rPr lang="en-US" sz="3200">
                      <a:solidFill>
                        <a:srgbClr val="C00000"/>
                      </a:solidFill>
                      <a:latin typeface="VNI-Avo" pitchFamily="2" charset="0"/>
                      <a:cs typeface="Arial" panose="020B0604020202020204" pitchFamily="34" charset="0"/>
                    </a:rPr>
                  </a:br>
                  <a:r>
                    <a:rPr lang="en-US" sz="3200">
                      <a:solidFill>
                        <a:srgbClr val="C00000"/>
                      </a:solidFill>
                      <a:latin typeface="VNI-Avo" pitchFamily="2" charset="0"/>
                      <a:cs typeface="Arial" panose="020B0604020202020204" pitchFamily="34" charset="0"/>
                    </a:rPr>
                    <a:t>pheùp tính gì?</a:t>
                  </a:r>
                  <a:endParaRPr lang="x-none" sz="3200" dirty="0">
                    <a:solidFill>
                      <a:srgbClr val="C00000"/>
                    </a:solidFill>
                    <a:latin typeface="VNI-Avo" pitchFamily="2" charset="0"/>
                    <a:cs typeface="Arial" panose="020B0604020202020204" pitchFamily="34" charset="0"/>
                  </a:endParaRPr>
                </a:p>
              </p:txBody>
            </p:sp>
          </p:grpSp>
        </p:grpSp>
      </p:grpSp>
      <p:grpSp>
        <p:nvGrpSpPr>
          <p:cNvPr id="7" name="Group 6">
            <a:extLst>
              <a:ext uri="{FF2B5EF4-FFF2-40B4-BE49-F238E27FC236}">
                <a16:creationId xmlns:a16="http://schemas.microsoft.com/office/drawing/2014/main" id="{4FD8FD5D-8CB8-454D-8DF0-E4464E8520F2}"/>
              </a:ext>
            </a:extLst>
          </p:cNvPr>
          <p:cNvGrpSpPr/>
          <p:nvPr/>
        </p:nvGrpSpPr>
        <p:grpSpPr>
          <a:xfrm>
            <a:off x="87915" y="1465892"/>
            <a:ext cx="6132248" cy="5664956"/>
            <a:chOff x="122168" y="1457314"/>
            <a:chExt cx="6132248" cy="5664956"/>
          </a:xfrm>
        </p:grpSpPr>
        <p:grpSp>
          <p:nvGrpSpPr>
            <p:cNvPr id="6" name="Group 5">
              <a:extLst>
                <a:ext uri="{FF2B5EF4-FFF2-40B4-BE49-F238E27FC236}">
                  <a16:creationId xmlns:a16="http://schemas.microsoft.com/office/drawing/2014/main" id="{086E6884-6E8C-4A3D-B94C-D981171F8699}"/>
                </a:ext>
              </a:extLst>
            </p:cNvPr>
            <p:cNvGrpSpPr/>
            <p:nvPr/>
          </p:nvGrpSpPr>
          <p:grpSpPr>
            <a:xfrm>
              <a:off x="122168" y="1472373"/>
              <a:ext cx="6099364" cy="5649897"/>
              <a:chOff x="5039332" y="479467"/>
              <a:chExt cx="6099364" cy="5649897"/>
            </a:xfrm>
          </p:grpSpPr>
          <p:pic>
            <p:nvPicPr>
              <p:cNvPr id="121" name="Picture 120" descr="A picture containing doll, toy, clipart&#10;&#10;Description automatically generated">
                <a:extLst>
                  <a:ext uri="{FF2B5EF4-FFF2-40B4-BE49-F238E27FC236}">
                    <a16:creationId xmlns:a16="http://schemas.microsoft.com/office/drawing/2014/main" id="{260AA7E5-D730-43A0-A8B4-D63E71F08B4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4277" t="32062" r="7978" b="7475"/>
              <a:stretch/>
            </p:blipFill>
            <p:spPr>
              <a:xfrm>
                <a:off x="5039332" y="3140655"/>
                <a:ext cx="2527199" cy="2988709"/>
              </a:xfrm>
              <a:prstGeom prst="rect">
                <a:avLst/>
              </a:prstGeom>
            </p:spPr>
          </p:pic>
          <p:grpSp>
            <p:nvGrpSpPr>
              <p:cNvPr id="136" name="Group 135">
                <a:extLst>
                  <a:ext uri="{FF2B5EF4-FFF2-40B4-BE49-F238E27FC236}">
                    <a16:creationId xmlns:a16="http://schemas.microsoft.com/office/drawing/2014/main" id="{E923D9F9-DD27-4AC7-84ED-EAC7A80EFF17}"/>
                  </a:ext>
                </a:extLst>
              </p:cNvPr>
              <p:cNvGrpSpPr/>
              <p:nvPr/>
            </p:nvGrpSpPr>
            <p:grpSpPr>
              <a:xfrm>
                <a:off x="5731352" y="479467"/>
                <a:ext cx="5407344" cy="3286218"/>
                <a:chOff x="1707548" y="2148828"/>
                <a:chExt cx="5407344" cy="3286218"/>
              </a:xfrm>
            </p:grpSpPr>
            <p:pic>
              <p:nvPicPr>
                <p:cNvPr id="137" name="Picture 136" descr="Shape&#10;&#10;Description automatically generated">
                  <a:extLst>
                    <a:ext uri="{FF2B5EF4-FFF2-40B4-BE49-F238E27FC236}">
                      <a16:creationId xmlns:a16="http://schemas.microsoft.com/office/drawing/2014/main" id="{8F832184-5E26-463D-BE01-83A23BC650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7548" y="2148828"/>
                  <a:ext cx="5407344" cy="3286218"/>
                </a:xfrm>
                <a:prstGeom prst="rect">
                  <a:avLst/>
                </a:prstGeom>
              </p:spPr>
            </p:pic>
            <p:sp>
              <p:nvSpPr>
                <p:cNvPr id="138" name="TextBox 137">
                  <a:extLst>
                    <a:ext uri="{FF2B5EF4-FFF2-40B4-BE49-F238E27FC236}">
                      <a16:creationId xmlns:a16="http://schemas.microsoft.com/office/drawing/2014/main" id="{83FB9B0D-34DE-4FCD-BC10-D4413A204D8F}"/>
                    </a:ext>
                  </a:extLst>
                </p:cNvPr>
                <p:cNvSpPr txBox="1"/>
                <p:nvPr/>
              </p:nvSpPr>
              <p:spPr>
                <a:xfrm>
                  <a:off x="2338746" y="2998674"/>
                  <a:ext cx="4178460" cy="1077218"/>
                </a:xfrm>
                <a:prstGeom prst="rect">
                  <a:avLst/>
                </a:prstGeom>
                <a:noFill/>
              </p:spPr>
              <p:txBody>
                <a:bodyPr wrap="square" rtlCol="0">
                  <a:spAutoFit/>
                </a:bodyPr>
                <a:lstStyle/>
                <a:p>
                  <a:pPr algn="ctr"/>
                  <a:r>
                    <a:rPr lang="en-US" sz="3200" dirty="0">
                      <a:solidFill>
                        <a:srgbClr val="C00000"/>
                      </a:solidFill>
                      <a:latin typeface="Arial" panose="020B0604020202020204" pitchFamily="34" charset="0"/>
                      <a:cs typeface="Arial" panose="020B0604020202020204" pitchFamily="34" charset="0"/>
                    </a:rPr>
                    <a:t>T</a:t>
                  </a:r>
                  <a:r>
                    <a:rPr lang="x-none" sz="3200" dirty="0">
                      <a:solidFill>
                        <a:srgbClr val="C00000"/>
                      </a:solidFill>
                      <a:latin typeface="Arial" panose="020B0604020202020204" pitchFamily="34" charset="0"/>
                      <a:cs typeface="Arial" panose="020B0604020202020204" pitchFamily="34" charset="0"/>
                    </a:rPr>
                    <a:t>a thực hiện </a:t>
                  </a:r>
                </a:p>
                <a:p>
                  <a:pPr algn="ctr"/>
                  <a:r>
                    <a:rPr lang="x-none" sz="3200" dirty="0">
                      <a:solidFill>
                        <a:srgbClr val="C00000"/>
                      </a:solidFill>
                      <a:latin typeface="Arial" panose="020B0604020202020204" pitchFamily="34" charset="0"/>
                      <a:cs typeface="Arial" panose="020B0604020202020204" pitchFamily="34" charset="0"/>
                    </a:rPr>
                    <a:t>phép tính cộng</a:t>
                  </a:r>
                </a:p>
              </p:txBody>
            </p:sp>
          </p:grpSp>
          <p:pic>
            <p:nvPicPr>
              <p:cNvPr id="149" name="Picture 2" descr="Branding Pensar Sticker by Stratcom for iOS &amp; Android | GIPHY">
                <a:extLst>
                  <a:ext uri="{FF2B5EF4-FFF2-40B4-BE49-F238E27FC236}">
                    <a16:creationId xmlns:a16="http://schemas.microsoft.com/office/drawing/2014/main" id="{309BF438-4536-47E2-8ADB-5935BD19589C}"/>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67405">
                <a:off x="6454259" y="2485570"/>
                <a:ext cx="1197836" cy="11431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2" name="Group 121">
              <a:extLst>
                <a:ext uri="{FF2B5EF4-FFF2-40B4-BE49-F238E27FC236}">
                  <a16:creationId xmlns:a16="http://schemas.microsoft.com/office/drawing/2014/main" id="{2C7B444C-10D1-4D83-9D86-78EB4A53A821}"/>
                </a:ext>
              </a:extLst>
            </p:cNvPr>
            <p:cNvGrpSpPr/>
            <p:nvPr/>
          </p:nvGrpSpPr>
          <p:grpSpPr>
            <a:xfrm>
              <a:off x="847072" y="1457314"/>
              <a:ext cx="5407344" cy="3286218"/>
              <a:chOff x="1707548" y="2148828"/>
              <a:chExt cx="5407344" cy="3286218"/>
            </a:xfrm>
          </p:grpSpPr>
          <p:pic>
            <p:nvPicPr>
              <p:cNvPr id="124" name="Picture 123" descr="Shape&#10;&#10;Description automatically generated">
                <a:extLst>
                  <a:ext uri="{FF2B5EF4-FFF2-40B4-BE49-F238E27FC236}">
                    <a16:creationId xmlns:a16="http://schemas.microsoft.com/office/drawing/2014/main" id="{9A51791F-5AB7-4FAF-84B1-0A961B95B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7548" y="2148828"/>
                <a:ext cx="5407344" cy="3286218"/>
              </a:xfrm>
              <a:prstGeom prst="rect">
                <a:avLst/>
              </a:prstGeom>
            </p:spPr>
          </p:pic>
          <p:sp>
            <p:nvSpPr>
              <p:cNvPr id="125" name="TextBox 124">
                <a:extLst>
                  <a:ext uri="{FF2B5EF4-FFF2-40B4-BE49-F238E27FC236}">
                    <a16:creationId xmlns:a16="http://schemas.microsoft.com/office/drawing/2014/main" id="{B85B10A4-AE14-4E1D-A961-54462C14DEDD}"/>
                  </a:ext>
                </a:extLst>
              </p:cNvPr>
              <p:cNvSpPr txBox="1"/>
              <p:nvPr/>
            </p:nvSpPr>
            <p:spPr>
              <a:xfrm>
                <a:off x="2338746" y="2998674"/>
                <a:ext cx="4178460" cy="1077218"/>
              </a:xfrm>
              <a:prstGeom prst="rect">
                <a:avLst/>
              </a:prstGeom>
              <a:noFill/>
            </p:spPr>
            <p:txBody>
              <a:bodyPr wrap="square" rtlCol="0">
                <a:spAutoFit/>
              </a:bodyPr>
              <a:lstStyle/>
              <a:p>
                <a:pPr algn="ctr"/>
                <a:r>
                  <a:rPr lang="en-US" sz="3200" dirty="0">
                    <a:solidFill>
                      <a:srgbClr val="C00000"/>
                    </a:solidFill>
                    <a:latin typeface="VNI-Avo" pitchFamily="2" charset="0"/>
                    <a:cs typeface="Arial" panose="020B0604020202020204" pitchFamily="34" charset="0"/>
                  </a:rPr>
                  <a:t>T</a:t>
                </a:r>
                <a:r>
                  <a:rPr lang="x-none" sz="3200">
                    <a:solidFill>
                      <a:srgbClr val="C00000"/>
                    </a:solidFill>
                    <a:latin typeface="VNI-Avo" pitchFamily="2" charset="0"/>
                    <a:cs typeface="Arial" panose="020B0604020202020204" pitchFamily="34" charset="0"/>
                  </a:rPr>
                  <a:t>a </a:t>
                </a:r>
                <a:r>
                  <a:rPr lang="en-US" sz="3200">
                    <a:solidFill>
                      <a:srgbClr val="C00000"/>
                    </a:solidFill>
                    <a:latin typeface="VNI-Avo" pitchFamily="2" charset="0"/>
                    <a:cs typeface="Arial" panose="020B0604020202020204" pitchFamily="34" charset="0"/>
                  </a:rPr>
                  <a:t>thöïc hieän </a:t>
                </a:r>
                <a:br>
                  <a:rPr lang="en-US" sz="3200">
                    <a:solidFill>
                      <a:srgbClr val="C00000"/>
                    </a:solidFill>
                    <a:latin typeface="VNI-Avo" pitchFamily="2" charset="0"/>
                    <a:cs typeface="Arial" panose="020B0604020202020204" pitchFamily="34" charset="0"/>
                  </a:rPr>
                </a:br>
                <a:r>
                  <a:rPr lang="en-US" sz="3200">
                    <a:solidFill>
                      <a:srgbClr val="C00000"/>
                    </a:solidFill>
                    <a:latin typeface="VNI-Avo" pitchFamily="2" charset="0"/>
                    <a:cs typeface="Arial" panose="020B0604020202020204" pitchFamily="34" charset="0"/>
                  </a:rPr>
                  <a:t>pheùp tính </a:t>
                </a:r>
                <a:r>
                  <a:rPr lang="en-US" sz="3200" b="1">
                    <a:solidFill>
                      <a:srgbClr val="C00000"/>
                    </a:solidFill>
                    <a:latin typeface="VNI-Avo" pitchFamily="2" charset="0"/>
                    <a:cs typeface="Arial" panose="020B0604020202020204" pitchFamily="34" charset="0"/>
                  </a:rPr>
                  <a:t>tröø</a:t>
                </a:r>
                <a:endParaRPr lang="x-none" sz="3200" b="1" dirty="0">
                  <a:solidFill>
                    <a:srgbClr val="C00000"/>
                  </a:solidFill>
                  <a:latin typeface="VNI-Avo" pitchFamily="2" charset="0"/>
                  <a:cs typeface="Arial" panose="020B0604020202020204" pitchFamily="34" charset="0"/>
                </a:endParaRPr>
              </a:p>
            </p:txBody>
          </p:sp>
        </p:grpSp>
      </p:grpSp>
    </p:spTree>
    <p:custDataLst>
      <p:tags r:id="rId1"/>
    </p:custDataLst>
    <p:extLst>
      <p:ext uri="{BB962C8B-B14F-4D97-AF65-F5344CB8AC3E}">
        <p14:creationId xmlns:p14="http://schemas.microsoft.com/office/powerpoint/2010/main" val="3957613139"/>
      </p:ext>
    </p:extLst>
  </p:cSld>
  <p:clrMapOvr>
    <a:masterClrMapping/>
  </p:clrMapOvr>
  <p:transition spd="slow" advTm="30333">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1+#ppt_w/2"/>
                                          </p:val>
                                        </p:tav>
                                        <p:tav tm="100000">
                                          <p:val>
                                            <p:strVal val="#ppt_x"/>
                                          </p:val>
                                        </p:tav>
                                      </p:tavLst>
                                    </p:anim>
                                    <p:anim calcmode="lin" valueType="num">
                                      <p:cBhvr additive="base">
                                        <p:cTn id="8" dur="500" fill="hold"/>
                                        <p:tgtEl>
                                          <p:spTgt spid="114"/>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wipe(down)">
                                      <p:cBhvr>
                                        <p:cTn id="11" dur="500"/>
                                        <p:tgtEl>
                                          <p:spTgt spid="12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pic>
        <p:nvPicPr>
          <p:cNvPr id="3" name="Picture 2" descr="A picture containing clipart&#10;&#10;Description automatically generated">
            <a:extLst>
              <a:ext uri="{FF2B5EF4-FFF2-40B4-BE49-F238E27FC236}">
                <a16:creationId xmlns:a16="http://schemas.microsoft.com/office/drawing/2014/main" id="{146078C7-6223-4312-AED0-97188192C63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100" b="95600" l="9343" r="89343">
                        <a14:foregroundMark x1="66569" y1="19800" x2="68321" y2="18000"/>
                        <a14:foregroundMark x1="63358" y1="18300" x2="71095" y2="19800"/>
                        <a14:foregroundMark x1="46277" y1="14900" x2="54745" y2="17000"/>
                        <a14:foregroundMark x1="65255" y1="4000" x2="65255" y2="4000"/>
                        <a14:foregroundMark x1="49781" y1="3100" x2="49781" y2="3100"/>
                        <a14:foregroundMark x1="12847" y1="78300" x2="12847" y2="78300"/>
                        <a14:foregroundMark x1="62920" y1="95000" x2="62920" y2="95000"/>
                        <a14:foregroundMark x1="60292" y1="94300" x2="63358" y2="95300"/>
                        <a14:foregroundMark x1="56204" y1="95300" x2="59270" y2="95600"/>
                      </a14:backgroundRemoval>
                    </a14:imgEffect>
                  </a14:imgLayer>
                </a14:imgProps>
              </a:ext>
              <a:ext uri="{28A0092B-C50C-407E-A947-70E740481C1C}">
                <a14:useLocalDpi xmlns:a14="http://schemas.microsoft.com/office/drawing/2010/main" val="0"/>
              </a:ext>
            </a:extLst>
          </a:blip>
          <a:stretch>
            <a:fillRect/>
          </a:stretch>
        </p:blipFill>
        <p:spPr>
          <a:xfrm>
            <a:off x="10026557" y="1841414"/>
            <a:ext cx="1200767" cy="1752945"/>
          </a:xfrm>
          <a:prstGeom prst="rect">
            <a:avLst/>
          </a:prstGeom>
        </p:spPr>
      </p:pic>
      <p:pic>
        <p:nvPicPr>
          <p:cNvPr id="5" name="Picture 4" descr="Background pattern&#10;&#10;Description automatically generated">
            <a:extLst>
              <a:ext uri="{FF2B5EF4-FFF2-40B4-BE49-F238E27FC236}">
                <a16:creationId xmlns:a16="http://schemas.microsoft.com/office/drawing/2014/main" id="{22EF1FF9-FD0C-47D6-BA06-AA34CD82B45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1100" b="95800" l="3900" r="37800">
                        <a14:foregroundMark x1="21500" y1="68900" x2="23500" y2="71000"/>
                        <a14:foregroundMark x1="26700" y1="65700" x2="27500" y2="68500"/>
                        <a14:foregroundMark x1="22400" y1="68800" x2="20200" y2="71500"/>
                        <a14:foregroundMark x1="20100" y1="61100" x2="20100" y2="61100"/>
                        <a14:foregroundMark x1="35200" y1="69200" x2="35200" y2="74800"/>
                        <a14:foregroundMark x1="33000" y1="73700" x2="33400" y2="73700"/>
                        <a14:foregroundMark x1="34400" y1="73700" x2="35200" y2="76900"/>
                        <a14:foregroundMark x1="37800" y1="72500" x2="37800" y2="72500"/>
                      </a14:backgroundRemoval>
                    </a14:imgEffect>
                  </a14:imgLayer>
                </a14:imgProps>
              </a:ext>
              <a:ext uri="{28A0092B-C50C-407E-A947-70E740481C1C}">
                <a14:useLocalDpi xmlns:a14="http://schemas.microsoft.com/office/drawing/2010/main" val="0"/>
              </a:ext>
            </a:extLst>
          </a:blip>
          <a:srcRect t="58179" r="60401"/>
          <a:stretch/>
        </p:blipFill>
        <p:spPr>
          <a:xfrm>
            <a:off x="-162576" y="1675831"/>
            <a:ext cx="1816586" cy="19185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14EFA521-98F6-4385-9111-58B0DABE3DE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52600" y1="85600" x2="56500" y2="91500"/>
                      </a14:backgroundRemoval>
                    </a14:imgEffect>
                  </a14:imgLayer>
                </a14:imgProps>
              </a:ext>
              <a:ext uri="{28A0092B-C50C-407E-A947-70E740481C1C}">
                <a14:useLocalDpi xmlns:a14="http://schemas.microsoft.com/office/drawing/2010/main" val="0"/>
              </a:ext>
            </a:extLst>
          </a:blip>
          <a:srcRect l="25043" t="19041" r="26662" b="9733"/>
          <a:stretch/>
        </p:blipFill>
        <p:spPr>
          <a:xfrm>
            <a:off x="7226796" y="2593153"/>
            <a:ext cx="2243580" cy="3308809"/>
          </a:xfrm>
          <a:prstGeom prst="rect">
            <a:avLst/>
          </a:prstGeom>
        </p:spPr>
      </p:pic>
      <p:pic>
        <p:nvPicPr>
          <p:cNvPr id="11" name="Picture 10" descr="A picture containing transport&#10;&#10;Description automatically generated">
            <a:extLst>
              <a:ext uri="{FF2B5EF4-FFF2-40B4-BE49-F238E27FC236}">
                <a16:creationId xmlns:a16="http://schemas.microsoft.com/office/drawing/2014/main" id="{B61F7DD6-64A1-483E-8802-0D407DE61FF1}"/>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tretch>
            <a:fillRect/>
          </a:stretch>
        </p:blipFill>
        <p:spPr>
          <a:xfrm>
            <a:off x="3727908" y="4027205"/>
            <a:ext cx="3823956" cy="2703537"/>
          </a:xfrm>
          <a:prstGeom prst="rect">
            <a:avLst/>
          </a:prstGeom>
        </p:spPr>
      </p:pic>
      <p:pic>
        <p:nvPicPr>
          <p:cNvPr id="13" name="Picture 12" descr="Shape&#10;&#10;Description automatically generated">
            <a:extLst>
              <a:ext uri="{FF2B5EF4-FFF2-40B4-BE49-F238E27FC236}">
                <a16:creationId xmlns:a16="http://schemas.microsoft.com/office/drawing/2014/main" id="{E0414E71-6EA7-4ACC-B98E-9E7DD90206A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50900" b="78200" l="78500" r="92300">
                        <a14:foregroundMark x1="86100" y1="50900" x2="86100" y2="50900"/>
                        <a14:foregroundMark x1="83200" y1="54400" x2="82200" y2="54700"/>
                        <a14:foregroundMark x1="86600" y1="56100" x2="92300" y2="57300"/>
                        <a14:foregroundMark x1="83800" y1="54900" x2="82800" y2="53600"/>
                        <a14:foregroundMark x1="87900" y1="55300" x2="88800" y2="53900"/>
                        <a14:foregroundMark x1="88800" y1="53900" x2="88800" y2="53900"/>
                      </a14:backgroundRemoval>
                    </a14:imgEffect>
                  </a14:imgLayer>
                </a14:imgProps>
              </a:ext>
              <a:ext uri="{28A0092B-C50C-407E-A947-70E740481C1C}">
                <a14:useLocalDpi xmlns:a14="http://schemas.microsoft.com/office/drawing/2010/main" val="0"/>
              </a:ext>
            </a:extLst>
          </a:blip>
          <a:srcRect l="76850" t="47972" r="6518" b="18351"/>
          <a:stretch/>
        </p:blipFill>
        <p:spPr>
          <a:xfrm>
            <a:off x="2356152" y="3594359"/>
            <a:ext cx="1140643" cy="2309568"/>
          </a:xfrm>
          <a:prstGeom prst="rect">
            <a:avLst/>
          </a:prstGeom>
        </p:spPr>
      </p:pic>
      <p:pic>
        <p:nvPicPr>
          <p:cNvPr id="18" name="Picture 17" descr="Logo&#10;&#10;Description automatically generated">
            <a:extLst>
              <a:ext uri="{FF2B5EF4-FFF2-40B4-BE49-F238E27FC236}">
                <a16:creationId xmlns:a16="http://schemas.microsoft.com/office/drawing/2014/main" id="{FD7CD025-624E-47B5-8B5F-C532A306A70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54010" y="190583"/>
            <a:ext cx="8393165" cy="1867611"/>
          </a:xfrm>
          <a:prstGeom prst="rect">
            <a:avLst/>
          </a:prstGeom>
        </p:spPr>
      </p:pic>
      <p:pic>
        <p:nvPicPr>
          <p:cNvPr id="8" name="5cd2f624bc915">
            <a:hlinkClick r:id="" action="ppaction://media"/>
            <a:extLst>
              <a:ext uri="{FF2B5EF4-FFF2-40B4-BE49-F238E27FC236}">
                <a16:creationId xmlns:a16="http://schemas.microsoft.com/office/drawing/2014/main" id="{0505FB9F-B136-4650-8087-53B556665462}"/>
              </a:ext>
            </a:extLst>
          </p:cNvPr>
          <p:cNvPicPr>
            <a:picLocks noChangeAspect="1"/>
          </p:cNvPicPr>
          <p:nvPr>
            <a:audioFile r:link="rId2"/>
            <p:extLst>
              <p:ext uri="{DAA4B4D4-6D71-4841-9C94-3DE7FCFB9230}">
                <p14:media xmlns:p14="http://schemas.microsoft.com/office/powerpoint/2010/main" r:embed="rId3">
                  <p14:trim end="73795.4"/>
                </p14:media>
              </p:ext>
            </p:extLst>
          </p:nvPr>
        </p:nvPicPr>
        <p:blipFill>
          <a:blip r:embed="rId18"/>
          <a:stretch>
            <a:fillRect/>
          </a:stretch>
        </p:blipFill>
        <p:spPr>
          <a:xfrm>
            <a:off x="-804002" y="936134"/>
            <a:ext cx="487363" cy="487363"/>
          </a:xfrm>
          <a:prstGeom prst="rect">
            <a:avLst/>
          </a:prstGeom>
        </p:spPr>
      </p:pic>
    </p:spTree>
    <p:custDataLst>
      <p:tags r:id="rId1"/>
    </p:custDataLst>
    <p:extLst>
      <p:ext uri="{BB962C8B-B14F-4D97-AF65-F5344CB8AC3E}">
        <p14:creationId xmlns:p14="http://schemas.microsoft.com/office/powerpoint/2010/main" val="2410682147"/>
      </p:ext>
    </p:extLst>
  </p:cSld>
  <p:clrMapOvr>
    <a:masterClrMapping/>
  </p:clrMapOvr>
  <p:transition spd="slow" advTm="1985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8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6"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435">
                                          <p:stCondLst>
                                            <p:cond delay="0"/>
                                          </p:stCondLst>
                                        </p:cTn>
                                        <p:tgtEl>
                                          <p:spTgt spid="3"/>
                                        </p:tgtEl>
                                      </p:cBhvr>
                                    </p:animEffect>
                                    <p:anim calcmode="lin" valueType="num">
                                      <p:cBhvr>
                                        <p:cTn id="17" dur="136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0"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1"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2" dur="19">
                                          <p:stCondLst>
                                            <p:cond delay="487"/>
                                          </p:stCondLst>
                                        </p:cTn>
                                        <p:tgtEl>
                                          <p:spTgt spid="3"/>
                                        </p:tgtEl>
                                      </p:cBhvr>
                                      <p:to x="100000" y="60000"/>
                                    </p:animScale>
                                    <p:animScale>
                                      <p:cBhvr>
                                        <p:cTn id="23" dur="124" decel="50000">
                                          <p:stCondLst>
                                            <p:cond delay="507"/>
                                          </p:stCondLst>
                                        </p:cTn>
                                        <p:tgtEl>
                                          <p:spTgt spid="3"/>
                                        </p:tgtEl>
                                      </p:cBhvr>
                                      <p:to x="100000" y="100000"/>
                                    </p:animScale>
                                    <p:animScale>
                                      <p:cBhvr>
                                        <p:cTn id="24" dur="19">
                                          <p:stCondLst>
                                            <p:cond delay="984"/>
                                          </p:stCondLst>
                                        </p:cTn>
                                        <p:tgtEl>
                                          <p:spTgt spid="3"/>
                                        </p:tgtEl>
                                      </p:cBhvr>
                                      <p:to x="100000" y="80000"/>
                                    </p:animScale>
                                    <p:animScale>
                                      <p:cBhvr>
                                        <p:cTn id="25" dur="124" decel="50000">
                                          <p:stCondLst>
                                            <p:cond delay="1003"/>
                                          </p:stCondLst>
                                        </p:cTn>
                                        <p:tgtEl>
                                          <p:spTgt spid="3"/>
                                        </p:tgtEl>
                                      </p:cBhvr>
                                      <p:to x="100000" y="100000"/>
                                    </p:animScale>
                                    <p:animScale>
                                      <p:cBhvr>
                                        <p:cTn id="26" dur="19">
                                          <p:stCondLst>
                                            <p:cond delay="1231"/>
                                          </p:stCondLst>
                                        </p:cTn>
                                        <p:tgtEl>
                                          <p:spTgt spid="3"/>
                                        </p:tgtEl>
                                      </p:cBhvr>
                                      <p:to x="100000" y="90000"/>
                                    </p:animScale>
                                    <p:animScale>
                                      <p:cBhvr>
                                        <p:cTn id="27" dur="124" decel="50000">
                                          <p:stCondLst>
                                            <p:cond delay="1251"/>
                                          </p:stCondLst>
                                        </p:cTn>
                                        <p:tgtEl>
                                          <p:spTgt spid="3"/>
                                        </p:tgtEl>
                                      </p:cBhvr>
                                      <p:to x="100000" y="100000"/>
                                    </p:animScale>
                                    <p:animScale>
                                      <p:cBhvr>
                                        <p:cTn id="28" dur="19">
                                          <p:stCondLst>
                                            <p:cond delay="1356"/>
                                          </p:stCondLst>
                                        </p:cTn>
                                        <p:tgtEl>
                                          <p:spTgt spid="3"/>
                                        </p:tgtEl>
                                      </p:cBhvr>
                                      <p:to x="100000" y="95000"/>
                                    </p:animScale>
                                    <p:animScale>
                                      <p:cBhvr>
                                        <p:cTn id="29" dur="124" decel="50000">
                                          <p:stCondLst>
                                            <p:cond delay="1376"/>
                                          </p:stCondLst>
                                        </p:cTn>
                                        <p:tgtEl>
                                          <p:spTgt spid="3"/>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22" presetClass="entr" presetSubtype="4"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2121">
                <p:cTn id="43" repeatCount="0"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8" objId="8"/>
        <p14:stopEvt time="19308" objId="8"/>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2000" r="-2000"/>
          </a:stretch>
        </a:blipFill>
        <a:effectLst/>
      </p:bgPr>
    </p:bg>
    <p:spTree>
      <p:nvGrpSpPr>
        <p:cNvPr id="1" name=""/>
        <p:cNvGrpSpPr/>
        <p:nvPr/>
      </p:nvGrpSpPr>
      <p:grpSpPr>
        <a:xfrm>
          <a:off x="0" y="0"/>
          <a:ext cx="0" cy="0"/>
          <a:chOff x="0" y="0"/>
          <a:chExt cx="0" cy="0"/>
        </a:xfrm>
      </p:grpSpPr>
      <p:pic>
        <p:nvPicPr>
          <p:cNvPr id="47" name="Picture 46" descr="A picture containing transport&#10;&#10;Description automatically generated">
            <a:extLst>
              <a:ext uri="{FF2B5EF4-FFF2-40B4-BE49-F238E27FC236}">
                <a16:creationId xmlns:a16="http://schemas.microsoft.com/office/drawing/2014/main" id="{49C0A735-F319-47BF-8CF8-C54F786552D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l="-1542" t="11515" r="1542" b="26640"/>
          <a:stretch/>
        </p:blipFill>
        <p:spPr>
          <a:xfrm>
            <a:off x="4488609" y="4522517"/>
            <a:ext cx="3177389" cy="1389267"/>
          </a:xfrm>
          <a:prstGeom prst="rect">
            <a:avLst/>
          </a:prstGeom>
        </p:spPr>
      </p:pic>
      <p:pic>
        <p:nvPicPr>
          <p:cNvPr id="28" name="Picture 27" descr="Shape&#10;&#10;Description automatically generated">
            <a:extLst>
              <a:ext uri="{FF2B5EF4-FFF2-40B4-BE49-F238E27FC236}">
                <a16:creationId xmlns:a16="http://schemas.microsoft.com/office/drawing/2014/main" id="{A9F27987-FA53-483C-BBD8-C8FAEB18DE2E}"/>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0300" b="45100" l="78200" r="95600">
                        <a14:foregroundMark x1="83600" y1="22800" x2="87100" y2="28400"/>
                        <a14:foregroundMark x1="85100" y1="20400" x2="85100" y2="20400"/>
                        <a14:foregroundMark x1="88000" y1="27300" x2="82200" y2="23200"/>
                        <a14:foregroundMark x1="82200" y1="23200" x2="82100" y2="22800"/>
                        <a14:foregroundMark x1="88300" y1="26700" x2="86300" y2="22100"/>
                        <a14:foregroundMark x1="81900" y1="22300" x2="87800" y2="23000"/>
                        <a14:foregroundMark x1="89600" y1="26000" x2="86400" y2="23100"/>
                        <a14:foregroundMark x1="83900" y1="21300" x2="82200" y2="21900"/>
                        <a14:foregroundMark x1="78200" y1="25700" x2="79900" y2="25700"/>
                        <a14:foregroundMark x1="85400" y1="24600" x2="88000" y2="25300"/>
                      </a14:backgroundRemoval>
                    </a14:imgEffect>
                  </a14:imgLayer>
                </a14:imgProps>
              </a:ext>
              <a:ext uri="{28A0092B-C50C-407E-A947-70E740481C1C}">
                <a14:useLocalDpi xmlns:a14="http://schemas.microsoft.com/office/drawing/2010/main" val="0"/>
              </a:ext>
            </a:extLst>
          </a:blip>
          <a:srcRect l="76380" t="17216" r="2252" b="51705"/>
          <a:stretch/>
        </p:blipFill>
        <p:spPr>
          <a:xfrm>
            <a:off x="5412946" y="3720648"/>
            <a:ext cx="1465415" cy="2131418"/>
          </a:xfrm>
          <a:prstGeom prst="rect">
            <a:avLst/>
          </a:prstGeom>
        </p:spPr>
      </p:pic>
      <p:pic>
        <p:nvPicPr>
          <p:cNvPr id="48" name="Picture 47" descr="A picture containing transport&#10;&#10;Description automatically generated">
            <a:extLst>
              <a:ext uri="{FF2B5EF4-FFF2-40B4-BE49-F238E27FC236}">
                <a16:creationId xmlns:a16="http://schemas.microsoft.com/office/drawing/2014/main" id="{756A6D87-D008-4B4B-AD68-9CF1EE61A14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l="-1542" t="11515" r="1542" b="26640"/>
          <a:stretch/>
        </p:blipFill>
        <p:spPr>
          <a:xfrm>
            <a:off x="7482485" y="4526879"/>
            <a:ext cx="3177389" cy="1389267"/>
          </a:xfrm>
          <a:prstGeom prst="rect">
            <a:avLst/>
          </a:prstGeom>
        </p:spPr>
      </p:pic>
      <p:pic>
        <p:nvPicPr>
          <p:cNvPr id="15" name="Picture 14" descr="A picture containing transport&#10;&#10;Description automatically generated">
            <a:extLst>
              <a:ext uri="{FF2B5EF4-FFF2-40B4-BE49-F238E27FC236}">
                <a16:creationId xmlns:a16="http://schemas.microsoft.com/office/drawing/2014/main" id="{C4616105-EDED-4E73-987A-1E45D6E5D45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l="-1542" t="11515" r="1542" b="26640"/>
          <a:stretch/>
        </p:blipFill>
        <p:spPr>
          <a:xfrm>
            <a:off x="1241770" y="4634014"/>
            <a:ext cx="3177389" cy="1389267"/>
          </a:xfrm>
          <a:prstGeom prst="rect">
            <a:avLst/>
          </a:prstGeom>
        </p:spPr>
      </p:pic>
      <p:pic>
        <p:nvPicPr>
          <p:cNvPr id="33" name="Picture 32" descr="Icon&#10;&#10;Description automatically generated">
            <a:extLst>
              <a:ext uri="{FF2B5EF4-FFF2-40B4-BE49-F238E27FC236}">
                <a16:creationId xmlns:a16="http://schemas.microsoft.com/office/drawing/2014/main" id="{8A7E8C42-7FD1-4EA4-9057-243D3CC900C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3300" b="83400" l="23700" r="79400">
                        <a14:foregroundMark x1="46300" y1="25700" x2="52600" y2="26300"/>
                        <a14:foregroundMark x1="47900" y1="23300" x2="47900" y2="23300"/>
                        <a14:foregroundMark x1="41400" y1="78700" x2="41400" y2="78700"/>
                        <a14:foregroundMark x1="31476" y1="79250" x2="52800" y2="83400"/>
                        <a14:foregroundMark x1="29346" y1="78835" x2="29984" y2="78959"/>
                        <a14:foregroundMark x1="52800" y1="83400" x2="67800" y2="78800"/>
                        <a14:foregroundMark x1="49500" y1="61600" x2="51100" y2="50000"/>
                        <a14:foregroundMark x1="23700" y1="77800" x2="25170" y2="77963"/>
                        <a14:foregroundMark x1="38300" y1="58600" x2="53300" y2="64700"/>
                        <a14:foregroundMark x1="49800" y1="61600" x2="48900" y2="57200"/>
                        <a14:backgroundMark x1="28200" y1="75200" x2="23400" y2="91500"/>
                        <a14:backgroundMark x1="68700" y1="74800" x2="76200" y2="83600"/>
                        <a14:backgroundMark x1="30400" y1="81400" x2="30400" y2="81400"/>
                        <a14:backgroundMark x1="66500" y1="78300" x2="66500" y2="78300"/>
                        <a14:backgroundMark x1="29500" y1="80100" x2="33500" y2="76100"/>
                      </a14:backgroundRemoval>
                    </a14:imgEffect>
                  </a14:imgLayer>
                </a14:imgProps>
              </a:ext>
              <a:ext uri="{28A0092B-C50C-407E-A947-70E740481C1C}">
                <a14:useLocalDpi xmlns:a14="http://schemas.microsoft.com/office/drawing/2010/main" val="0"/>
              </a:ext>
            </a:extLst>
          </a:blip>
          <a:srcRect l="20920" t="21297" r="14005" b="13080"/>
          <a:stretch/>
        </p:blipFill>
        <p:spPr>
          <a:xfrm>
            <a:off x="2184816" y="3884574"/>
            <a:ext cx="1710009" cy="1724425"/>
          </a:xfrm>
          <a:prstGeom prst="rect">
            <a:avLst/>
          </a:prstGeom>
        </p:spPr>
      </p:pic>
      <p:grpSp>
        <p:nvGrpSpPr>
          <p:cNvPr id="23" name="Group 22">
            <a:extLst>
              <a:ext uri="{FF2B5EF4-FFF2-40B4-BE49-F238E27FC236}">
                <a16:creationId xmlns:a16="http://schemas.microsoft.com/office/drawing/2014/main" id="{56F88DBB-5717-4CAE-8984-EC26E147B3EB}"/>
              </a:ext>
            </a:extLst>
          </p:cNvPr>
          <p:cNvGrpSpPr/>
          <p:nvPr/>
        </p:nvGrpSpPr>
        <p:grpSpPr>
          <a:xfrm>
            <a:off x="3157719" y="-1046738"/>
            <a:ext cx="7187809" cy="3382382"/>
            <a:chOff x="2499797" y="-917962"/>
            <a:chExt cx="7187809" cy="3382382"/>
          </a:xfrm>
        </p:grpSpPr>
        <p:pic>
          <p:nvPicPr>
            <p:cNvPr id="1030" name="Picture 6" descr="Paper Wood Yellow Font, Tag brand, sale Tag, rectangle png | PNGEgg">
              <a:extLst>
                <a:ext uri="{FF2B5EF4-FFF2-40B4-BE49-F238E27FC236}">
                  <a16:creationId xmlns:a16="http://schemas.microsoft.com/office/drawing/2014/main" id="{117210AD-0BCD-43E6-B019-6D9455E9FC8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5410" b="48764" l="8111" r="90000">
                          <a14:foregroundMark x1="8111" y1="25657" x2="8444" y2="41577"/>
                          <a14:foregroundMark x1="66889" y1="14606" x2="66889" y2="14606"/>
                          <a14:foregroundMark x1="64556" y1="16229" x2="64556" y2="16229"/>
                          <a14:foregroundMark x1="65778" y1="17852" x2="65778" y2="17852"/>
                          <a14:foregroundMark x1="64222" y1="20015" x2="64222" y2="20015"/>
                          <a14:backgroundMark x1="78333" y1="32303" x2="78333" y2="32303"/>
                          <a14:backgroundMark x1="78333" y1="29444" x2="78333" y2="29444"/>
                          <a14:backgroundMark x1="65333" y1="22102" x2="65333" y2="22102"/>
                          <a14:backgroundMark x1="19000" y1="22334" x2="19000" y2="22334"/>
                          <a14:backgroundMark x1="20444" y1="18393" x2="20444" y2="18393"/>
                          <a14:backgroundMark x1="20556" y1="13524" x2="20556" y2="13524"/>
                          <a14:backgroundMark x1="65000" y1="18393" x2="65000" y2="18393"/>
                        </a14:backgroundRemoval>
                      </a14:imgEffect>
                    </a14:imgLayer>
                  </a14:imgProps>
                </a:ext>
                <a:ext uri="{28A0092B-C50C-407E-A947-70E740481C1C}">
                  <a14:useLocalDpi xmlns:a14="http://schemas.microsoft.com/office/drawing/2010/main" val="0"/>
                </a:ext>
              </a:extLst>
            </a:blip>
            <a:srcRect b="45815"/>
            <a:stretch/>
          </p:blipFill>
          <p:spPr bwMode="auto">
            <a:xfrm>
              <a:off x="2499797" y="-917962"/>
              <a:ext cx="7187809" cy="3382382"/>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113">
              <a:extLst>
                <a:ext uri="{FF2B5EF4-FFF2-40B4-BE49-F238E27FC236}">
                  <a16:creationId xmlns:a16="http://schemas.microsoft.com/office/drawing/2014/main" id="{DD3BDF33-AD50-45B5-A652-89F14D7691A5}"/>
                </a:ext>
              </a:extLst>
            </p:cNvPr>
            <p:cNvSpPr txBox="1"/>
            <p:nvPr/>
          </p:nvSpPr>
          <p:spPr>
            <a:xfrm>
              <a:off x="2864399" y="866419"/>
              <a:ext cx="5220189" cy="1290225"/>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3600" b="1">
                  <a:latin typeface="VNI-Avo" pitchFamily="2" charset="0"/>
                  <a:ea typeface="+mj-ea"/>
                </a:rPr>
                <a:t>Tính hieäu cuûa hai soá:</a:t>
              </a:r>
            </a:p>
            <a:p>
              <a:pPr algn="ctr">
                <a:lnSpc>
                  <a:spcPct val="114000"/>
                </a:lnSpc>
              </a:pPr>
              <a:r>
                <a:rPr lang="en-US" altLang="zh-CN" sz="3600" b="1">
                  <a:latin typeface="VNI-Avo" pitchFamily="2" charset="0"/>
                  <a:ea typeface="+mj-ea"/>
                </a:rPr>
                <a:t>9 vaø 5</a:t>
              </a:r>
              <a:endParaRPr lang="en-US" altLang="zh-CN" sz="3600" b="1" dirty="0">
                <a:latin typeface="VNI-Avo" pitchFamily="2" charset="0"/>
                <a:ea typeface="+mj-ea"/>
              </a:endParaRPr>
            </a:p>
          </p:txBody>
        </p:sp>
      </p:grpSp>
      <p:grpSp>
        <p:nvGrpSpPr>
          <p:cNvPr id="24" name="Group 23">
            <a:extLst>
              <a:ext uri="{FF2B5EF4-FFF2-40B4-BE49-F238E27FC236}">
                <a16:creationId xmlns:a16="http://schemas.microsoft.com/office/drawing/2014/main" id="{6771F7DB-0151-468E-A8EB-E20CC1295A3D}"/>
              </a:ext>
            </a:extLst>
          </p:cNvPr>
          <p:cNvGrpSpPr/>
          <p:nvPr/>
        </p:nvGrpSpPr>
        <p:grpSpPr>
          <a:xfrm>
            <a:off x="1683157" y="3802484"/>
            <a:ext cx="2585644" cy="1773752"/>
            <a:chOff x="1571577" y="3776387"/>
            <a:chExt cx="2585644" cy="1773752"/>
          </a:xfrm>
        </p:grpSpPr>
        <p:pic>
          <p:nvPicPr>
            <p:cNvPr id="1032" name="Picture 8">
              <a:extLst>
                <a:ext uri="{FF2B5EF4-FFF2-40B4-BE49-F238E27FC236}">
                  <a16:creationId xmlns:a16="http://schemas.microsoft.com/office/drawing/2014/main" id="{39C0B362-38BF-4DAB-9640-B44B0D398098}"/>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7143" b="89942" l="9600" r="90900">
                          <a14:foregroundMark x1="41500" y1="9038" x2="43100" y2="15160"/>
                          <a14:foregroundMark x1="90900" y1="61224" x2="87000" y2="62682"/>
                          <a14:foregroundMark x1="42300" y1="87172" x2="47200" y2="87172"/>
                          <a14:foregroundMark x1="55600" y1="87172" x2="38100" y2="87464"/>
                          <a14:foregroundMark x1="9600" y1="64723" x2="9600" y2="64723"/>
                          <a14:foregroundMark x1="46700" y1="7143" x2="52500" y2="24636"/>
                        </a14:backgroundRemoval>
                      </a14:imgEffect>
                    </a14:imgLayer>
                  </a14:imgProps>
                </a:ext>
                <a:ext uri="{28A0092B-C50C-407E-A947-70E740481C1C}">
                  <a14:useLocalDpi xmlns:a14="http://schemas.microsoft.com/office/drawing/2010/main" val="0"/>
                </a:ext>
              </a:extLst>
            </a:blip>
            <a:srcRect/>
            <a:stretch>
              <a:fillRect/>
            </a:stretch>
          </p:blipFill>
          <p:spPr bwMode="auto">
            <a:xfrm>
              <a:off x="1571577" y="3776387"/>
              <a:ext cx="2585644" cy="1773752"/>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113">
              <a:extLst>
                <a:ext uri="{FF2B5EF4-FFF2-40B4-BE49-F238E27FC236}">
                  <a16:creationId xmlns:a16="http://schemas.microsoft.com/office/drawing/2014/main" id="{5F6877B1-0A45-476F-BAC9-9247E369D7A8}"/>
                </a:ext>
              </a:extLst>
            </p:cNvPr>
            <p:cNvSpPr txBox="1"/>
            <p:nvPr/>
          </p:nvSpPr>
          <p:spPr>
            <a:xfrm>
              <a:off x="2262858" y="4319710"/>
              <a:ext cx="1364626" cy="72148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4000" b="1">
                  <a:latin typeface="VNI-Avo" pitchFamily="2" charset="0"/>
                  <a:ea typeface="+mj-ea"/>
                </a:rPr>
                <a:t>A. 4</a:t>
              </a:r>
              <a:endParaRPr lang="en-US" altLang="zh-CN" sz="4000" b="1" dirty="0">
                <a:latin typeface="VNI-Avo" pitchFamily="2" charset="0"/>
                <a:ea typeface="+mj-ea"/>
              </a:endParaRPr>
            </a:p>
          </p:txBody>
        </p:sp>
      </p:grpSp>
      <p:grpSp>
        <p:nvGrpSpPr>
          <p:cNvPr id="34" name="Group 33">
            <a:extLst>
              <a:ext uri="{FF2B5EF4-FFF2-40B4-BE49-F238E27FC236}">
                <a16:creationId xmlns:a16="http://schemas.microsoft.com/office/drawing/2014/main" id="{6651C150-7BB2-4819-B170-5533577FF314}"/>
              </a:ext>
            </a:extLst>
          </p:cNvPr>
          <p:cNvGrpSpPr/>
          <p:nvPr/>
        </p:nvGrpSpPr>
        <p:grpSpPr>
          <a:xfrm>
            <a:off x="4896762" y="3706431"/>
            <a:ext cx="2585644" cy="1773752"/>
            <a:chOff x="1571577" y="3776387"/>
            <a:chExt cx="2585644" cy="1773752"/>
          </a:xfrm>
        </p:grpSpPr>
        <p:pic>
          <p:nvPicPr>
            <p:cNvPr id="35" name="Picture 8">
              <a:extLst>
                <a:ext uri="{FF2B5EF4-FFF2-40B4-BE49-F238E27FC236}">
                  <a16:creationId xmlns:a16="http://schemas.microsoft.com/office/drawing/2014/main" id="{888D7E9E-9F46-47F9-979F-723F25A300E5}"/>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7143" b="89942" l="9600" r="90900">
                          <a14:foregroundMark x1="41500" y1="9038" x2="43100" y2="15160"/>
                          <a14:foregroundMark x1="90900" y1="61224" x2="87000" y2="62682"/>
                          <a14:foregroundMark x1="42300" y1="87172" x2="47200" y2="87172"/>
                          <a14:foregroundMark x1="55600" y1="87172" x2="38100" y2="87464"/>
                          <a14:foregroundMark x1="9600" y1="64723" x2="9600" y2="64723"/>
                          <a14:foregroundMark x1="46700" y1="7143" x2="52500" y2="24636"/>
                        </a14:backgroundRemoval>
                      </a14:imgEffect>
                    </a14:imgLayer>
                  </a14:imgProps>
                </a:ext>
                <a:ext uri="{28A0092B-C50C-407E-A947-70E740481C1C}">
                  <a14:useLocalDpi xmlns:a14="http://schemas.microsoft.com/office/drawing/2010/main" val="0"/>
                </a:ext>
              </a:extLst>
            </a:blip>
            <a:srcRect/>
            <a:stretch>
              <a:fillRect/>
            </a:stretch>
          </p:blipFill>
          <p:spPr bwMode="auto">
            <a:xfrm>
              <a:off x="1571577" y="3776387"/>
              <a:ext cx="2585644" cy="1773752"/>
            </a:xfrm>
            <a:prstGeom prst="rect">
              <a:avLst/>
            </a:prstGeom>
            <a:noFill/>
            <a:extLst>
              <a:ext uri="{909E8E84-426E-40DD-AFC4-6F175D3DCCD1}">
                <a14:hiddenFill xmlns:a14="http://schemas.microsoft.com/office/drawing/2010/main">
                  <a:solidFill>
                    <a:srgbClr val="FFFFFF"/>
                  </a:solidFill>
                </a14:hiddenFill>
              </a:ext>
            </a:extLst>
          </p:spPr>
        </p:pic>
        <p:sp>
          <p:nvSpPr>
            <p:cNvPr id="36" name="文本框 113">
              <a:extLst>
                <a:ext uri="{FF2B5EF4-FFF2-40B4-BE49-F238E27FC236}">
                  <a16:creationId xmlns:a16="http://schemas.microsoft.com/office/drawing/2014/main" id="{D1E0ED93-BBF4-4FA4-90D7-D01EA7679A22}"/>
                </a:ext>
              </a:extLst>
            </p:cNvPr>
            <p:cNvSpPr txBox="1"/>
            <p:nvPr/>
          </p:nvSpPr>
          <p:spPr>
            <a:xfrm>
              <a:off x="2262858" y="4319710"/>
              <a:ext cx="1364626" cy="72148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4000" b="1">
                  <a:latin typeface="VNI-Avo" pitchFamily="2" charset="0"/>
                  <a:ea typeface="+mj-ea"/>
                </a:rPr>
                <a:t>B. 14</a:t>
              </a:r>
              <a:endParaRPr lang="en-US" altLang="zh-CN" sz="4000" b="1" dirty="0">
                <a:latin typeface="VNI-Avo" pitchFamily="2" charset="0"/>
                <a:ea typeface="+mj-ea"/>
              </a:endParaRPr>
            </a:p>
          </p:txBody>
        </p:sp>
      </p:grpSp>
      <p:pic>
        <p:nvPicPr>
          <p:cNvPr id="49" name="Picture 48" descr="Shape&#10;&#10;Description automatically generated">
            <a:extLst>
              <a:ext uri="{FF2B5EF4-FFF2-40B4-BE49-F238E27FC236}">
                <a16:creationId xmlns:a16="http://schemas.microsoft.com/office/drawing/2014/main" id="{08E020E3-BC95-4F44-BD0E-5A425964C31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0300" b="45100" l="78200" r="95600">
                        <a14:foregroundMark x1="83600" y1="22800" x2="87100" y2="28400"/>
                        <a14:foregroundMark x1="85100" y1="20400" x2="85100" y2="20400"/>
                        <a14:foregroundMark x1="88000" y1="27300" x2="82200" y2="23200"/>
                        <a14:foregroundMark x1="82200" y1="23200" x2="82100" y2="22800"/>
                        <a14:foregroundMark x1="88300" y1="26700" x2="86300" y2="22100"/>
                        <a14:foregroundMark x1="81900" y1="22300" x2="87800" y2="23000"/>
                        <a14:foregroundMark x1="89600" y1="26000" x2="86400" y2="23100"/>
                        <a14:foregroundMark x1="83900" y1="21300" x2="82200" y2="21900"/>
                        <a14:foregroundMark x1="78200" y1="25700" x2="79900" y2="25700"/>
                        <a14:foregroundMark x1="85400" y1="24600" x2="88000" y2="25300"/>
                      </a14:backgroundRemoval>
                    </a14:imgEffect>
                  </a14:imgLayer>
                </a14:imgProps>
              </a:ext>
              <a:ext uri="{28A0092B-C50C-407E-A947-70E740481C1C}">
                <a14:useLocalDpi xmlns:a14="http://schemas.microsoft.com/office/drawing/2010/main" val="0"/>
              </a:ext>
            </a:extLst>
          </a:blip>
          <a:srcRect l="76380" t="17216" r="2252" b="51705"/>
          <a:stretch/>
        </p:blipFill>
        <p:spPr>
          <a:xfrm>
            <a:off x="8438727" y="3704985"/>
            <a:ext cx="1465415" cy="2131418"/>
          </a:xfrm>
          <a:prstGeom prst="rect">
            <a:avLst/>
          </a:prstGeom>
        </p:spPr>
      </p:pic>
      <p:grpSp>
        <p:nvGrpSpPr>
          <p:cNvPr id="37" name="Group 36">
            <a:extLst>
              <a:ext uri="{FF2B5EF4-FFF2-40B4-BE49-F238E27FC236}">
                <a16:creationId xmlns:a16="http://schemas.microsoft.com/office/drawing/2014/main" id="{6C00DCD2-4AA8-4394-A41D-0F22D1D84F4F}"/>
              </a:ext>
            </a:extLst>
          </p:cNvPr>
          <p:cNvGrpSpPr/>
          <p:nvPr/>
        </p:nvGrpSpPr>
        <p:grpSpPr>
          <a:xfrm>
            <a:off x="7960477" y="3707605"/>
            <a:ext cx="2585644" cy="1773752"/>
            <a:chOff x="1571577" y="3776387"/>
            <a:chExt cx="2585644" cy="1773752"/>
          </a:xfrm>
        </p:grpSpPr>
        <p:pic>
          <p:nvPicPr>
            <p:cNvPr id="38" name="Picture 8">
              <a:extLst>
                <a:ext uri="{FF2B5EF4-FFF2-40B4-BE49-F238E27FC236}">
                  <a16:creationId xmlns:a16="http://schemas.microsoft.com/office/drawing/2014/main" id="{005FC9E1-205D-4AAB-8DF3-8CD3EC8B4F59}"/>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7143" b="89942" l="9600" r="90900">
                          <a14:foregroundMark x1="41500" y1="9038" x2="43100" y2="15160"/>
                          <a14:foregroundMark x1="90900" y1="61224" x2="87000" y2="62682"/>
                          <a14:foregroundMark x1="42300" y1="87172" x2="47200" y2="87172"/>
                          <a14:foregroundMark x1="55600" y1="87172" x2="38100" y2="87464"/>
                          <a14:foregroundMark x1="9600" y1="64723" x2="9600" y2="64723"/>
                          <a14:foregroundMark x1="46700" y1="7143" x2="52500" y2="24636"/>
                        </a14:backgroundRemoval>
                      </a14:imgEffect>
                    </a14:imgLayer>
                  </a14:imgProps>
                </a:ext>
                <a:ext uri="{28A0092B-C50C-407E-A947-70E740481C1C}">
                  <a14:useLocalDpi xmlns:a14="http://schemas.microsoft.com/office/drawing/2010/main" val="0"/>
                </a:ext>
              </a:extLst>
            </a:blip>
            <a:srcRect/>
            <a:stretch>
              <a:fillRect/>
            </a:stretch>
          </p:blipFill>
          <p:spPr bwMode="auto">
            <a:xfrm>
              <a:off x="1571577" y="3776387"/>
              <a:ext cx="2585644" cy="1773752"/>
            </a:xfrm>
            <a:prstGeom prst="rect">
              <a:avLst/>
            </a:prstGeom>
            <a:noFill/>
            <a:extLst>
              <a:ext uri="{909E8E84-426E-40DD-AFC4-6F175D3DCCD1}">
                <a14:hiddenFill xmlns:a14="http://schemas.microsoft.com/office/drawing/2010/main">
                  <a:solidFill>
                    <a:srgbClr val="FFFFFF"/>
                  </a:solidFill>
                </a14:hiddenFill>
              </a:ext>
            </a:extLst>
          </p:spPr>
        </p:pic>
        <p:sp>
          <p:nvSpPr>
            <p:cNvPr id="39" name="文本框 113">
              <a:extLst>
                <a:ext uri="{FF2B5EF4-FFF2-40B4-BE49-F238E27FC236}">
                  <a16:creationId xmlns:a16="http://schemas.microsoft.com/office/drawing/2014/main" id="{0D3E3DE5-3C51-4325-9716-6C258A70AE95}"/>
                </a:ext>
              </a:extLst>
            </p:cNvPr>
            <p:cNvSpPr txBox="1"/>
            <p:nvPr/>
          </p:nvSpPr>
          <p:spPr>
            <a:xfrm>
              <a:off x="2262858" y="4319710"/>
              <a:ext cx="1364626" cy="72148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4000" b="1">
                  <a:latin typeface="VNI-Avo" pitchFamily="2" charset="0"/>
                  <a:ea typeface="+mj-ea"/>
                </a:rPr>
                <a:t>C. 5 </a:t>
              </a:r>
              <a:endParaRPr lang="en-US" altLang="zh-CN" sz="4000" b="1" dirty="0">
                <a:latin typeface="VNI-Avo" pitchFamily="2" charset="0"/>
                <a:ea typeface="+mj-ea"/>
              </a:endParaRPr>
            </a:p>
          </p:txBody>
        </p:sp>
      </p:grpSp>
      <p:grpSp>
        <p:nvGrpSpPr>
          <p:cNvPr id="42" name="Group 41">
            <a:extLst>
              <a:ext uri="{FF2B5EF4-FFF2-40B4-BE49-F238E27FC236}">
                <a16:creationId xmlns:a16="http://schemas.microsoft.com/office/drawing/2014/main" id="{C36918BF-01C5-4810-86C8-3C9D66E082D1}"/>
              </a:ext>
            </a:extLst>
          </p:cNvPr>
          <p:cNvGrpSpPr/>
          <p:nvPr/>
        </p:nvGrpSpPr>
        <p:grpSpPr>
          <a:xfrm>
            <a:off x="-243067" y="5288436"/>
            <a:ext cx="12435068" cy="1593499"/>
            <a:chOff x="-243067" y="5288436"/>
            <a:chExt cx="12435068" cy="1593499"/>
          </a:xfrm>
        </p:grpSpPr>
        <p:pic>
          <p:nvPicPr>
            <p:cNvPr id="41" name="Picture 40" descr="A picture containing green, plant, colorful&#10;&#10;Description automatically generated">
              <a:extLst>
                <a:ext uri="{FF2B5EF4-FFF2-40B4-BE49-F238E27FC236}">
                  <a16:creationId xmlns:a16="http://schemas.microsoft.com/office/drawing/2014/main" id="{393B08D8-00F7-4120-8079-9D0D368F22A9}"/>
                </a:ext>
              </a:extLst>
            </p:cNvPr>
            <p:cNvPicPr>
              <a:picLocks noChangeAspect="1"/>
            </p:cNvPicPr>
            <p:nvPr/>
          </p:nvPicPr>
          <p:blipFill rotWithShape="1">
            <a:blip r:embed="rId8">
              <a:extLst>
                <a:ext uri="{28A0092B-C50C-407E-A947-70E740481C1C}">
                  <a14:useLocalDpi xmlns:a14="http://schemas.microsoft.com/office/drawing/2010/main" val="0"/>
                </a:ext>
              </a:extLst>
            </a:blip>
            <a:srcRect t="80048"/>
            <a:stretch/>
          </p:blipFill>
          <p:spPr>
            <a:xfrm>
              <a:off x="-243067" y="5492667"/>
              <a:ext cx="12435068" cy="1389268"/>
            </a:xfrm>
            <a:prstGeom prst="rect">
              <a:avLst/>
            </a:prstGeom>
          </p:spPr>
        </p:pic>
        <p:pic>
          <p:nvPicPr>
            <p:cNvPr id="17" name="Picture 16" descr="A picture containing transport&#10;&#10;Description automatically generated">
              <a:extLst>
                <a:ext uri="{FF2B5EF4-FFF2-40B4-BE49-F238E27FC236}">
                  <a16:creationId xmlns:a16="http://schemas.microsoft.com/office/drawing/2014/main" id="{A8E73B01-8680-4957-8C4A-E4368ED5F17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t="44726"/>
            <a:stretch/>
          </p:blipFill>
          <p:spPr>
            <a:xfrm>
              <a:off x="4545013" y="5288436"/>
              <a:ext cx="3177389" cy="1241677"/>
            </a:xfrm>
            <a:prstGeom prst="rect">
              <a:avLst/>
            </a:prstGeom>
          </p:spPr>
        </p:pic>
        <p:pic>
          <p:nvPicPr>
            <p:cNvPr id="21" name="Picture 20" descr="A picture containing transport&#10;&#10;Description automatically generated">
              <a:extLst>
                <a:ext uri="{FF2B5EF4-FFF2-40B4-BE49-F238E27FC236}">
                  <a16:creationId xmlns:a16="http://schemas.microsoft.com/office/drawing/2014/main" id="{553A450B-097E-422B-9EAF-F43CC1FBACB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t="44726"/>
            <a:stretch/>
          </p:blipFill>
          <p:spPr>
            <a:xfrm>
              <a:off x="7593865" y="5288436"/>
              <a:ext cx="3177389" cy="1241677"/>
            </a:xfrm>
            <a:prstGeom prst="rect">
              <a:avLst/>
            </a:prstGeom>
          </p:spPr>
        </p:pic>
        <p:pic>
          <p:nvPicPr>
            <p:cNvPr id="11" name="Picture 10" descr="A picture containing transport&#10;&#10;Description automatically generated">
              <a:extLst>
                <a:ext uri="{FF2B5EF4-FFF2-40B4-BE49-F238E27FC236}">
                  <a16:creationId xmlns:a16="http://schemas.microsoft.com/office/drawing/2014/main" id="{B61F7DD6-64A1-483E-8802-0D407DE61FF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t="44726"/>
            <a:stretch/>
          </p:blipFill>
          <p:spPr>
            <a:xfrm>
              <a:off x="1311062" y="5397480"/>
              <a:ext cx="3177389" cy="1241677"/>
            </a:xfrm>
            <a:prstGeom prst="rect">
              <a:avLst/>
            </a:prstGeom>
          </p:spPr>
        </p:pic>
      </p:grpSp>
      <p:grpSp>
        <p:nvGrpSpPr>
          <p:cNvPr id="43" name="Group 42">
            <a:extLst>
              <a:ext uri="{FF2B5EF4-FFF2-40B4-BE49-F238E27FC236}">
                <a16:creationId xmlns:a16="http://schemas.microsoft.com/office/drawing/2014/main" id="{25895EF2-CE07-41BC-9C5C-846F7B29ACFD}"/>
              </a:ext>
            </a:extLst>
          </p:cNvPr>
          <p:cNvGrpSpPr/>
          <p:nvPr/>
        </p:nvGrpSpPr>
        <p:grpSpPr>
          <a:xfrm>
            <a:off x="594036" y="2552536"/>
            <a:ext cx="3526049" cy="3813281"/>
            <a:chOff x="594036" y="2552536"/>
            <a:chExt cx="3526049" cy="3813281"/>
          </a:xfrm>
        </p:grpSpPr>
        <p:pic>
          <p:nvPicPr>
            <p:cNvPr id="50" name="Picture 49" descr="A picture containing shape&#10;&#10;Description automatically generated">
              <a:extLst>
                <a:ext uri="{FF2B5EF4-FFF2-40B4-BE49-F238E27FC236}">
                  <a16:creationId xmlns:a16="http://schemas.microsoft.com/office/drawing/2014/main" id="{BB10F814-B230-4575-9538-4B2C1A7072C2}"/>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0000" l="10000" r="90000">
                          <a14:backgroundMark x1="52600" y1="85600" x2="56500" y2="91500"/>
                        </a14:backgroundRemoval>
                      </a14:imgEffect>
                    </a14:imgLayer>
                  </a14:imgProps>
                </a:ext>
                <a:ext uri="{28A0092B-C50C-407E-A947-70E740481C1C}">
                  <a14:useLocalDpi xmlns:a14="http://schemas.microsoft.com/office/drawing/2010/main" val="0"/>
                </a:ext>
              </a:extLst>
            </a:blip>
            <a:srcRect l="25043" t="19041" r="26662" b="9733"/>
            <a:stretch/>
          </p:blipFill>
          <p:spPr>
            <a:xfrm>
              <a:off x="1534441" y="2552536"/>
              <a:ext cx="2585644" cy="3813281"/>
            </a:xfrm>
            <a:prstGeom prst="rect">
              <a:avLst/>
            </a:prstGeom>
          </p:spPr>
        </p:pic>
        <p:sp>
          <p:nvSpPr>
            <p:cNvPr id="51" name="文本框 113">
              <a:extLst>
                <a:ext uri="{FF2B5EF4-FFF2-40B4-BE49-F238E27FC236}">
                  <a16:creationId xmlns:a16="http://schemas.microsoft.com/office/drawing/2014/main" id="{C10C8F10-773D-403E-855C-9678F4C8AD0B}"/>
                </a:ext>
              </a:extLst>
            </p:cNvPr>
            <p:cNvSpPr txBox="1"/>
            <p:nvPr/>
          </p:nvSpPr>
          <p:spPr>
            <a:xfrm>
              <a:off x="594036" y="3539341"/>
              <a:ext cx="1364626" cy="798233"/>
            </a:xfrm>
            <a:prstGeom prst="roundRect">
              <a:avLst/>
            </a:prstGeom>
            <a:solidFill>
              <a:srgbClr val="FEE57E"/>
            </a:solidFill>
            <a:ln>
              <a:solidFill>
                <a:schemeClr val="accent6"/>
              </a:solidFill>
            </a:ln>
          </p:spPr>
          <p:txBody>
            <a:bodyPr wrap="square" rtlCol="0">
              <a:spAutoFit/>
              <a:scene3d>
                <a:camera prst="orthographicFront"/>
                <a:lightRig rig="threePt" dir="t"/>
              </a:scene3d>
              <a:sp3d contourW="12700"/>
            </a:bodyPr>
            <a:lstStyle/>
            <a:p>
              <a:pPr>
                <a:lnSpc>
                  <a:spcPct val="114000"/>
                </a:lnSpc>
              </a:pPr>
              <a:r>
                <a:rPr lang="en-US" altLang="zh-CN" sz="4000" b="1">
                  <a:latin typeface="VNI-Avo" pitchFamily="2" charset="0"/>
                  <a:ea typeface="+mj-ea"/>
                </a:rPr>
                <a:t>A. 4</a:t>
              </a:r>
              <a:endParaRPr lang="en-US" altLang="zh-CN" sz="4000" b="1" dirty="0">
                <a:latin typeface="VNI-Avo" pitchFamily="2" charset="0"/>
                <a:ea typeface="+mj-ea"/>
              </a:endParaRPr>
            </a:p>
          </p:txBody>
        </p:sp>
      </p:grpSp>
      <p:pic>
        <p:nvPicPr>
          <p:cNvPr id="29" name="[Tổng hợp hiệu ứng âm thanh ] Tiếng vỗ tay - Clap">
            <a:hlinkClick r:id="" action="ppaction://media"/>
            <a:extLst>
              <a:ext uri="{FF2B5EF4-FFF2-40B4-BE49-F238E27FC236}">
                <a16:creationId xmlns:a16="http://schemas.microsoft.com/office/drawing/2014/main" id="{40783B38-4E02-40AE-BEA6-1DCBA373BA1E}"/>
              </a:ext>
            </a:extLst>
          </p:cNvPr>
          <p:cNvPicPr>
            <a:picLocks noChangeAspect="1"/>
          </p:cNvPicPr>
          <p:nvPr>
            <a:audioFile r:link="rId2"/>
            <p:extLst>
              <p:ext uri="{DAA4B4D4-6D71-4841-9C94-3DE7FCFB9230}">
                <p14:media xmlns:p14="http://schemas.microsoft.com/office/powerpoint/2010/main" r:embed="rId3">
                  <p14:trim end="103990.9375"/>
                </p14:media>
              </p:ext>
            </p:extLst>
          </p:nvPr>
        </p:nvPicPr>
        <p:blipFill>
          <a:blip r:embed="rId21"/>
          <a:stretch>
            <a:fillRect/>
          </a:stretch>
        </p:blipFill>
        <p:spPr>
          <a:xfrm>
            <a:off x="10466454" y="-743184"/>
            <a:ext cx="609600" cy="609600"/>
          </a:xfrm>
          <a:prstGeom prst="rect">
            <a:avLst/>
          </a:prstGeom>
        </p:spPr>
      </p:pic>
    </p:spTree>
    <p:custDataLst>
      <p:tags r:id="rId1"/>
    </p:custDataLst>
    <p:extLst>
      <p:ext uri="{BB962C8B-B14F-4D97-AF65-F5344CB8AC3E}">
        <p14:creationId xmlns:p14="http://schemas.microsoft.com/office/powerpoint/2010/main" val="3391964652"/>
      </p:ext>
    </p:extLst>
  </p:cSld>
  <p:clrMapOvr>
    <a:masterClrMapping/>
  </p:clrMapOvr>
  <mc:AlternateContent xmlns:mc="http://schemas.openxmlformats.org/markup-compatibility/2006" xmlns:p14="http://schemas.microsoft.com/office/powerpoint/2010/main">
    <mc:Choice Requires="p14">
      <p:transition spd="slow" p14:dur="1500" advTm="45714">
        <p:random/>
      </p:transition>
    </mc:Choice>
    <mc:Fallback xmlns="">
      <p:transition spd="slow" advTm="4571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repeatCount="2000" fill="hold" nodeType="click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par>
                          <p:cTn id="17" fill="hold">
                            <p:stCondLst>
                              <p:cond delay="2000"/>
                            </p:stCondLst>
                            <p:childTnLst>
                              <p:par>
                                <p:cTn id="18" presetID="32" presetClass="emph" presetSubtype="0" repeatCount="2000" fill="hold" nodeType="afterEffect">
                                  <p:stCondLst>
                                    <p:cond delay="0"/>
                                  </p:stCondLst>
                                  <p:childTnLst>
                                    <p:animRot by="120000">
                                      <p:cBhvr>
                                        <p:cTn id="19" dur="100" fill="hold">
                                          <p:stCondLst>
                                            <p:cond delay="0"/>
                                          </p:stCondLst>
                                        </p:cTn>
                                        <p:tgtEl>
                                          <p:spTgt spid="34"/>
                                        </p:tgtEl>
                                        <p:attrNameLst>
                                          <p:attrName>r</p:attrName>
                                        </p:attrNameLst>
                                      </p:cBhvr>
                                    </p:animRot>
                                    <p:animRot by="-240000">
                                      <p:cBhvr>
                                        <p:cTn id="20" dur="200" fill="hold">
                                          <p:stCondLst>
                                            <p:cond delay="200"/>
                                          </p:stCondLst>
                                        </p:cTn>
                                        <p:tgtEl>
                                          <p:spTgt spid="34"/>
                                        </p:tgtEl>
                                        <p:attrNameLst>
                                          <p:attrName>r</p:attrName>
                                        </p:attrNameLst>
                                      </p:cBhvr>
                                    </p:animRot>
                                    <p:animRot by="240000">
                                      <p:cBhvr>
                                        <p:cTn id="21" dur="200" fill="hold">
                                          <p:stCondLst>
                                            <p:cond delay="400"/>
                                          </p:stCondLst>
                                        </p:cTn>
                                        <p:tgtEl>
                                          <p:spTgt spid="34"/>
                                        </p:tgtEl>
                                        <p:attrNameLst>
                                          <p:attrName>r</p:attrName>
                                        </p:attrNameLst>
                                      </p:cBhvr>
                                    </p:animRot>
                                    <p:animRot by="-240000">
                                      <p:cBhvr>
                                        <p:cTn id="22" dur="200" fill="hold">
                                          <p:stCondLst>
                                            <p:cond delay="600"/>
                                          </p:stCondLst>
                                        </p:cTn>
                                        <p:tgtEl>
                                          <p:spTgt spid="34"/>
                                        </p:tgtEl>
                                        <p:attrNameLst>
                                          <p:attrName>r</p:attrName>
                                        </p:attrNameLst>
                                      </p:cBhvr>
                                    </p:animRot>
                                    <p:animRot by="120000">
                                      <p:cBhvr>
                                        <p:cTn id="23" dur="200" fill="hold">
                                          <p:stCondLst>
                                            <p:cond delay="800"/>
                                          </p:stCondLst>
                                        </p:cTn>
                                        <p:tgtEl>
                                          <p:spTgt spid="34"/>
                                        </p:tgtEl>
                                        <p:attrNameLst>
                                          <p:attrName>r</p:attrName>
                                        </p:attrNameLst>
                                      </p:cBhvr>
                                    </p:animRot>
                                  </p:childTnLst>
                                </p:cTn>
                              </p:par>
                            </p:childTnLst>
                          </p:cTn>
                        </p:par>
                        <p:par>
                          <p:cTn id="24" fill="hold">
                            <p:stCondLst>
                              <p:cond delay="4000"/>
                            </p:stCondLst>
                            <p:childTnLst>
                              <p:par>
                                <p:cTn id="25" presetID="32" presetClass="emph" presetSubtype="0" repeatCount="2000" fill="hold" nodeType="afterEffect">
                                  <p:stCondLst>
                                    <p:cond delay="0"/>
                                  </p:stCondLst>
                                  <p:childTnLst>
                                    <p:animRot by="120000">
                                      <p:cBhvr>
                                        <p:cTn id="26" dur="100" fill="hold">
                                          <p:stCondLst>
                                            <p:cond delay="0"/>
                                          </p:stCondLst>
                                        </p:cTn>
                                        <p:tgtEl>
                                          <p:spTgt spid="37"/>
                                        </p:tgtEl>
                                        <p:attrNameLst>
                                          <p:attrName>r</p:attrName>
                                        </p:attrNameLst>
                                      </p:cBhvr>
                                    </p:animRot>
                                    <p:animRot by="-240000">
                                      <p:cBhvr>
                                        <p:cTn id="27" dur="200" fill="hold">
                                          <p:stCondLst>
                                            <p:cond delay="200"/>
                                          </p:stCondLst>
                                        </p:cTn>
                                        <p:tgtEl>
                                          <p:spTgt spid="37"/>
                                        </p:tgtEl>
                                        <p:attrNameLst>
                                          <p:attrName>r</p:attrName>
                                        </p:attrNameLst>
                                      </p:cBhvr>
                                    </p:animRot>
                                    <p:animRot by="240000">
                                      <p:cBhvr>
                                        <p:cTn id="28" dur="200" fill="hold">
                                          <p:stCondLst>
                                            <p:cond delay="400"/>
                                          </p:stCondLst>
                                        </p:cTn>
                                        <p:tgtEl>
                                          <p:spTgt spid="37"/>
                                        </p:tgtEl>
                                        <p:attrNameLst>
                                          <p:attrName>r</p:attrName>
                                        </p:attrNameLst>
                                      </p:cBhvr>
                                    </p:animRot>
                                    <p:animRot by="-240000">
                                      <p:cBhvr>
                                        <p:cTn id="29" dur="200" fill="hold">
                                          <p:stCondLst>
                                            <p:cond delay="600"/>
                                          </p:stCondLst>
                                        </p:cTn>
                                        <p:tgtEl>
                                          <p:spTgt spid="37"/>
                                        </p:tgtEl>
                                        <p:attrNameLst>
                                          <p:attrName>r</p:attrName>
                                        </p:attrNameLst>
                                      </p:cBhvr>
                                    </p:animRot>
                                    <p:animRot by="120000">
                                      <p:cBhvr>
                                        <p:cTn id="30" dur="200" fill="hold">
                                          <p:stCondLst>
                                            <p:cond delay="800"/>
                                          </p:stCondLst>
                                        </p:cTn>
                                        <p:tgtEl>
                                          <p:spTgt spid="3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809"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37" presetClass="exit" presetSubtype="0" fill="hold" nodeType="withEffect">
                                  <p:stCondLst>
                                    <p:cond delay="0"/>
                                  </p:stCondLst>
                                  <p:childTnLst>
                                    <p:animEffect transition="out" filter="fade">
                                      <p:cBhvr>
                                        <p:cTn id="39" dur="1000"/>
                                        <p:tgtEl>
                                          <p:spTgt spid="24"/>
                                        </p:tgtEl>
                                      </p:cBhvr>
                                    </p:animEffect>
                                    <p:anim calcmode="lin" valueType="num">
                                      <p:cBhvr>
                                        <p:cTn id="40" dur="1000"/>
                                        <p:tgtEl>
                                          <p:spTgt spid="24"/>
                                        </p:tgtEl>
                                        <p:attrNameLst>
                                          <p:attrName>ppt_x</p:attrName>
                                        </p:attrNameLst>
                                      </p:cBhvr>
                                      <p:tavLst>
                                        <p:tav tm="0">
                                          <p:val>
                                            <p:strVal val="ppt_x"/>
                                          </p:val>
                                        </p:tav>
                                        <p:tav tm="100000">
                                          <p:val>
                                            <p:strVal val="ppt_x"/>
                                          </p:val>
                                        </p:tav>
                                      </p:tavLst>
                                    </p:anim>
                                    <p:anim calcmode="lin" valueType="num">
                                      <p:cBhvr>
                                        <p:cTn id="41" dur="100" decel="100000"/>
                                        <p:tgtEl>
                                          <p:spTgt spid="24"/>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24"/>
                                        </p:tgtEl>
                                        <p:attrNameLst>
                                          <p:attrName>ppt_y</p:attrName>
                                        </p:attrNameLst>
                                      </p:cBhvr>
                                      <p:tavLst>
                                        <p:tav tm="0">
                                          <p:val>
                                            <p:strVal val="ppt_y"/>
                                          </p:val>
                                        </p:tav>
                                        <p:tav tm="100000">
                                          <p:val>
                                            <p:strVal val="ppt_y+1"/>
                                          </p:val>
                                        </p:tav>
                                      </p:tavLst>
                                    </p:anim>
                                    <p:set>
                                      <p:cBhvr>
                                        <p:cTn id="43" dur="1" fill="hold">
                                          <p:stCondLst>
                                            <p:cond delay="999"/>
                                          </p:stCondLst>
                                        </p:cTn>
                                        <p:tgtEl>
                                          <p:spTgt spid="24"/>
                                        </p:tgtEl>
                                        <p:attrNameLst>
                                          <p:attrName>style.visibility</p:attrName>
                                        </p:attrNameLst>
                                      </p:cBhvr>
                                      <p:to>
                                        <p:strVal val="hidden"/>
                                      </p:to>
                                    </p:set>
                                  </p:childTnLst>
                                </p:cTn>
                              </p:par>
                              <p:par>
                                <p:cTn id="44" presetID="2" presetClass="entr" presetSubtype="4"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ppt_x"/>
                                          </p:val>
                                        </p:tav>
                                        <p:tav tm="100000">
                                          <p:val>
                                            <p:strVal val="#ppt_x"/>
                                          </p:val>
                                        </p:tav>
                                      </p:tavLst>
                                    </p:anim>
                                    <p:anim calcmode="lin" valueType="num">
                                      <p:cBhvr additive="base">
                                        <p:cTn id="47" dur="50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6" name="Yeah.wav"/>
                                        </p:tgtEl>
                                      </p:cMediaNode>
                                    </p:audio>
                                  </p:subTnLst>
                                </p:cTn>
                              </p:par>
                            </p:childTnLst>
                          </p:cTn>
                        </p:par>
                        <p:par>
                          <p:cTn id="48" fill="hold">
                            <p:stCondLst>
                              <p:cond delay="1000"/>
                            </p:stCondLst>
                            <p:childTnLst>
                              <p:par>
                                <p:cTn id="49" presetID="1" presetClass="exit" presetSubtype="0" fill="hold" nodeType="after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37" presetClass="exit" presetSubtype="0" fill="hold" nodeType="withEffect">
                                  <p:stCondLst>
                                    <p:cond delay="0"/>
                                  </p:stCondLst>
                                  <p:childTnLst>
                                    <p:animEffect transition="out" filter="fade">
                                      <p:cBhvr>
                                        <p:cTn id="58" dur="1000"/>
                                        <p:tgtEl>
                                          <p:spTgt spid="34"/>
                                        </p:tgtEl>
                                      </p:cBhvr>
                                    </p:animEffect>
                                    <p:anim calcmode="lin" valueType="num">
                                      <p:cBhvr>
                                        <p:cTn id="59" dur="1000"/>
                                        <p:tgtEl>
                                          <p:spTgt spid="34"/>
                                        </p:tgtEl>
                                        <p:attrNameLst>
                                          <p:attrName>ppt_x</p:attrName>
                                        </p:attrNameLst>
                                      </p:cBhvr>
                                      <p:tavLst>
                                        <p:tav tm="0">
                                          <p:val>
                                            <p:strVal val="ppt_x"/>
                                          </p:val>
                                        </p:tav>
                                        <p:tav tm="100000">
                                          <p:val>
                                            <p:strVal val="ppt_x"/>
                                          </p:val>
                                        </p:tav>
                                      </p:tavLst>
                                    </p:anim>
                                    <p:anim calcmode="lin" valueType="num">
                                      <p:cBhvr>
                                        <p:cTn id="60" dur="100" decel="100000"/>
                                        <p:tgtEl>
                                          <p:spTgt spid="34"/>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34"/>
                                        </p:tgtEl>
                                        <p:attrNameLst>
                                          <p:attrName>ppt_y</p:attrName>
                                        </p:attrNameLst>
                                      </p:cBhvr>
                                      <p:tavLst>
                                        <p:tav tm="0">
                                          <p:val>
                                            <p:strVal val="ppt_y"/>
                                          </p:val>
                                        </p:tav>
                                        <p:tav tm="100000">
                                          <p:val>
                                            <p:strVal val="ppt_y+1"/>
                                          </p:val>
                                        </p:tav>
                                      </p:tavLst>
                                    </p:anim>
                                    <p:set>
                                      <p:cBhvr>
                                        <p:cTn id="62" dur="1" fill="hold">
                                          <p:stCondLst>
                                            <p:cond delay="999"/>
                                          </p:stCondLst>
                                        </p:cTn>
                                        <p:tgtEl>
                                          <p:spTgt spid="34"/>
                                        </p:tgtEl>
                                        <p:attrNameLst>
                                          <p:attrName>style.visibility</p:attrName>
                                        </p:attrNameLst>
                                      </p:cBhvr>
                                      <p:to>
                                        <p:strVal val="hidden"/>
                                      </p:to>
                                    </p:set>
                                  </p:childTnLst>
                                </p:cTn>
                              </p:par>
                              <p:par>
                                <p:cTn id="63" presetID="2" presetClass="entr" presetSubtype="4"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7" name="mixkit-sad-game-over-trombone-471.wav"/>
                                        </p:tgtEl>
                                      </p:cMediaNode>
                                    </p:audio>
                                  </p:sub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37"/>
                    </p:tgtEl>
                  </p:cond>
                </p:stCondLst>
                <p:endSync evt="end" delay="0">
                  <p:rtn val="all"/>
                </p:endSync>
                <p:childTnLst>
                  <p:par>
                    <p:cTn id="68" fill="hold">
                      <p:stCondLst>
                        <p:cond delay="0"/>
                      </p:stCondLst>
                      <p:childTnLst>
                        <p:par>
                          <p:cTn id="69" fill="hold">
                            <p:stCondLst>
                              <p:cond delay="0"/>
                            </p:stCondLst>
                            <p:childTnLst>
                              <p:par>
                                <p:cTn id="70" presetID="37" presetClass="exit" presetSubtype="0" fill="hold" nodeType="withEffect">
                                  <p:stCondLst>
                                    <p:cond delay="0"/>
                                  </p:stCondLst>
                                  <p:childTnLst>
                                    <p:animEffect transition="out" filter="fade">
                                      <p:cBhvr>
                                        <p:cTn id="71" dur="1000"/>
                                        <p:tgtEl>
                                          <p:spTgt spid="37"/>
                                        </p:tgtEl>
                                      </p:cBhvr>
                                    </p:animEffect>
                                    <p:anim calcmode="lin" valueType="num">
                                      <p:cBhvr>
                                        <p:cTn id="72" dur="1000"/>
                                        <p:tgtEl>
                                          <p:spTgt spid="37"/>
                                        </p:tgtEl>
                                        <p:attrNameLst>
                                          <p:attrName>ppt_x</p:attrName>
                                        </p:attrNameLst>
                                      </p:cBhvr>
                                      <p:tavLst>
                                        <p:tav tm="0">
                                          <p:val>
                                            <p:strVal val="ppt_x"/>
                                          </p:val>
                                        </p:tav>
                                        <p:tav tm="100000">
                                          <p:val>
                                            <p:strVal val="ppt_x"/>
                                          </p:val>
                                        </p:tav>
                                      </p:tavLst>
                                    </p:anim>
                                    <p:anim calcmode="lin" valueType="num">
                                      <p:cBhvr>
                                        <p:cTn id="73" dur="100" decel="100000"/>
                                        <p:tgtEl>
                                          <p:spTgt spid="37"/>
                                        </p:tgtEl>
                                        <p:attrNameLst>
                                          <p:attrName>ppt_y</p:attrName>
                                        </p:attrNameLst>
                                      </p:cBhvr>
                                      <p:tavLst>
                                        <p:tav tm="0">
                                          <p:val>
                                            <p:strVal val="ppt_y"/>
                                          </p:val>
                                        </p:tav>
                                        <p:tav tm="100000">
                                          <p:val>
                                            <p:strVal val="ppt_y-.03"/>
                                          </p:val>
                                        </p:tav>
                                      </p:tavLst>
                                    </p:anim>
                                    <p:anim calcmode="lin" valueType="num">
                                      <p:cBhvr>
                                        <p:cTn id="74" dur="900" accel="100000">
                                          <p:stCondLst>
                                            <p:cond delay="100"/>
                                          </p:stCondLst>
                                        </p:cTn>
                                        <p:tgtEl>
                                          <p:spTgt spid="37"/>
                                        </p:tgtEl>
                                        <p:attrNameLst>
                                          <p:attrName>ppt_y</p:attrName>
                                        </p:attrNameLst>
                                      </p:cBhvr>
                                      <p:tavLst>
                                        <p:tav tm="0">
                                          <p:val>
                                            <p:strVal val="ppt_y"/>
                                          </p:val>
                                        </p:tav>
                                        <p:tav tm="100000">
                                          <p:val>
                                            <p:strVal val="ppt_y+1"/>
                                          </p:val>
                                        </p:tav>
                                      </p:tavLst>
                                    </p:anim>
                                    <p:set>
                                      <p:cBhvr>
                                        <p:cTn id="75" dur="1" fill="hold">
                                          <p:stCondLst>
                                            <p:cond delay="999"/>
                                          </p:stCondLst>
                                        </p:cTn>
                                        <p:tgtEl>
                                          <p:spTgt spid="37"/>
                                        </p:tgtEl>
                                        <p:attrNameLst>
                                          <p:attrName>style.visibility</p:attrName>
                                        </p:attrNameLst>
                                      </p:cBhvr>
                                      <p:to>
                                        <p:strVal val="hidden"/>
                                      </p:to>
                                    </p:set>
                                  </p:childTnLst>
                                </p:cTn>
                              </p:par>
                              <p:par>
                                <p:cTn id="76" presetID="2" presetClass="entr" presetSubtype="4" fill="hold" nodeType="with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additive="base">
                                        <p:cTn id="78" dur="500" fill="hold"/>
                                        <p:tgtEl>
                                          <p:spTgt spid="49"/>
                                        </p:tgtEl>
                                        <p:attrNameLst>
                                          <p:attrName>ppt_x</p:attrName>
                                        </p:attrNameLst>
                                      </p:cBhvr>
                                      <p:tavLst>
                                        <p:tav tm="0">
                                          <p:val>
                                            <p:strVal val="#ppt_x"/>
                                          </p:val>
                                        </p:tav>
                                        <p:tav tm="100000">
                                          <p:val>
                                            <p:strVal val="#ppt_x"/>
                                          </p:val>
                                        </p:tav>
                                      </p:tavLst>
                                    </p:anim>
                                    <p:anim calcmode="lin" valueType="num">
                                      <p:cBhvr additive="base">
                                        <p:cTn id="79" dur="5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7" name="mixkit-sad-game-over-trombone-471.wav"/>
                                        </p:tgtEl>
                                      </p:cMediaNode>
                                    </p:audio>
                                  </p:subTnLst>
                                </p:cTn>
                              </p:par>
                            </p:childTnLst>
                          </p:cTn>
                        </p:par>
                      </p:childTnLst>
                    </p:cTn>
                  </p:par>
                </p:childTnLst>
              </p:cTn>
              <p:nextCondLst>
                <p:cond evt="onClick" delay="0">
                  <p:tgtEl>
                    <p:spTgt spid="37"/>
                  </p:tgtEl>
                </p:cond>
              </p:nextCondLst>
            </p:seq>
            <p:audio>
              <p:cMediaNode vol="15152">
                <p:cTn id="80" fill="hold" display="0">
                  <p:stCondLst>
                    <p:cond delay="indefinite"/>
                  </p:stCondLst>
                  <p:endCondLst>
                    <p:cond evt="onStopAudio" delay="0">
                      <p:tgtEl>
                        <p:sldTgt/>
                      </p:tgtEl>
                    </p:cond>
                  </p:endCondLst>
                </p:cTn>
                <p:tgtEl>
                  <p:spTgt spid="29"/>
                </p:tgtEl>
              </p:cMediaNode>
            </p:audio>
          </p:childTnLst>
        </p:cTn>
      </p:par>
    </p:tnLst>
  </p:timing>
  <p:extLst>
    <p:ext uri="{E180D4A7-C9FB-4DFB-919C-405C955672EB}">
      <p14:showEvtLst xmlns:p14="http://schemas.microsoft.com/office/powerpoint/2010/main">
        <p14:triggerEvt type="onClick" time="13181" objId="24"/>
        <p14:playEvt time="39347" objId="29"/>
        <p14:stopEvt time="44265" objId="29"/>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000" r="-2000"/>
          </a:stretch>
        </a:blipFill>
        <a:effectLst/>
      </p:bgPr>
    </p:bg>
    <p:spTree>
      <p:nvGrpSpPr>
        <p:cNvPr id="1" name=""/>
        <p:cNvGrpSpPr/>
        <p:nvPr/>
      </p:nvGrpSpPr>
      <p:grpSpPr>
        <a:xfrm>
          <a:off x="0" y="0"/>
          <a:ext cx="0" cy="0"/>
          <a:chOff x="0" y="0"/>
          <a:chExt cx="0" cy="0"/>
        </a:xfrm>
      </p:grpSpPr>
      <p:pic>
        <p:nvPicPr>
          <p:cNvPr id="47" name="Picture 46" descr="A picture containing transport&#10;&#10;Description automatically generated">
            <a:extLst>
              <a:ext uri="{FF2B5EF4-FFF2-40B4-BE49-F238E27FC236}">
                <a16:creationId xmlns:a16="http://schemas.microsoft.com/office/drawing/2014/main" id="{49C0A735-F319-47BF-8CF8-C54F786552D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l="-1542" t="11515" r="1542" b="26640"/>
          <a:stretch/>
        </p:blipFill>
        <p:spPr>
          <a:xfrm>
            <a:off x="4488609" y="4522517"/>
            <a:ext cx="3177389" cy="1389267"/>
          </a:xfrm>
          <a:prstGeom prst="rect">
            <a:avLst/>
          </a:prstGeom>
        </p:spPr>
      </p:pic>
      <p:pic>
        <p:nvPicPr>
          <p:cNvPr id="28" name="Picture 27" descr="Shape&#10;&#10;Description automatically generated">
            <a:extLst>
              <a:ext uri="{FF2B5EF4-FFF2-40B4-BE49-F238E27FC236}">
                <a16:creationId xmlns:a16="http://schemas.microsoft.com/office/drawing/2014/main" id="{A9F27987-FA53-483C-BBD8-C8FAEB18DE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300" b="45100" l="78200" r="95600">
                        <a14:foregroundMark x1="83600" y1="22800" x2="87100" y2="28400"/>
                        <a14:foregroundMark x1="85100" y1="20400" x2="85100" y2="20400"/>
                        <a14:foregroundMark x1="88000" y1="27300" x2="82200" y2="23200"/>
                        <a14:foregroundMark x1="82200" y1="23200" x2="82100" y2="22800"/>
                        <a14:foregroundMark x1="88300" y1="26700" x2="86300" y2="22100"/>
                        <a14:foregroundMark x1="81900" y1="22300" x2="87800" y2="23000"/>
                        <a14:foregroundMark x1="89600" y1="26000" x2="86400" y2="23100"/>
                        <a14:foregroundMark x1="83900" y1="21300" x2="82200" y2="21900"/>
                        <a14:foregroundMark x1="78200" y1="25700" x2="79900" y2="25700"/>
                        <a14:foregroundMark x1="85400" y1="24600" x2="88000" y2="25300"/>
                      </a14:backgroundRemoval>
                    </a14:imgEffect>
                  </a14:imgLayer>
                </a14:imgProps>
              </a:ext>
              <a:ext uri="{28A0092B-C50C-407E-A947-70E740481C1C}">
                <a14:useLocalDpi xmlns:a14="http://schemas.microsoft.com/office/drawing/2010/main" val="0"/>
              </a:ext>
            </a:extLst>
          </a:blip>
          <a:srcRect l="76380" t="17216" r="2252" b="51705"/>
          <a:stretch/>
        </p:blipFill>
        <p:spPr>
          <a:xfrm>
            <a:off x="5412946" y="3720648"/>
            <a:ext cx="1465415" cy="2131418"/>
          </a:xfrm>
          <a:prstGeom prst="rect">
            <a:avLst/>
          </a:prstGeom>
        </p:spPr>
      </p:pic>
      <p:pic>
        <p:nvPicPr>
          <p:cNvPr id="48" name="Picture 47" descr="A picture containing transport&#10;&#10;Description automatically generated">
            <a:extLst>
              <a:ext uri="{FF2B5EF4-FFF2-40B4-BE49-F238E27FC236}">
                <a16:creationId xmlns:a16="http://schemas.microsoft.com/office/drawing/2014/main" id="{756A6D87-D008-4B4B-AD68-9CF1EE61A14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l="-1542" t="11515" r="1542" b="26640"/>
          <a:stretch/>
        </p:blipFill>
        <p:spPr>
          <a:xfrm>
            <a:off x="7482485" y="4526879"/>
            <a:ext cx="3177389" cy="1389267"/>
          </a:xfrm>
          <a:prstGeom prst="rect">
            <a:avLst/>
          </a:prstGeom>
        </p:spPr>
      </p:pic>
      <p:pic>
        <p:nvPicPr>
          <p:cNvPr id="15" name="Picture 14" descr="A picture containing transport&#10;&#10;Description automatically generated">
            <a:extLst>
              <a:ext uri="{FF2B5EF4-FFF2-40B4-BE49-F238E27FC236}">
                <a16:creationId xmlns:a16="http://schemas.microsoft.com/office/drawing/2014/main" id="{C4616105-EDED-4E73-987A-1E45D6E5D45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l="-1542" t="11515" r="1542" b="26640"/>
          <a:stretch/>
        </p:blipFill>
        <p:spPr>
          <a:xfrm>
            <a:off x="1241770" y="4634014"/>
            <a:ext cx="3177389" cy="1389267"/>
          </a:xfrm>
          <a:prstGeom prst="rect">
            <a:avLst/>
          </a:prstGeom>
        </p:spPr>
      </p:pic>
      <p:pic>
        <p:nvPicPr>
          <p:cNvPr id="33" name="Picture 32" descr="Icon&#10;&#10;Description automatically generated">
            <a:extLst>
              <a:ext uri="{FF2B5EF4-FFF2-40B4-BE49-F238E27FC236}">
                <a16:creationId xmlns:a16="http://schemas.microsoft.com/office/drawing/2014/main" id="{8A7E8C42-7FD1-4EA4-9057-243D3CC900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3300" b="83400" l="23700" r="79400">
                        <a14:foregroundMark x1="46300" y1="25700" x2="52600" y2="26300"/>
                        <a14:foregroundMark x1="47900" y1="23300" x2="47900" y2="23300"/>
                        <a14:foregroundMark x1="41400" y1="78700" x2="41400" y2="78700"/>
                        <a14:foregroundMark x1="31476" y1="79250" x2="52800" y2="83400"/>
                        <a14:foregroundMark x1="29346" y1="78835" x2="29984" y2="78959"/>
                        <a14:foregroundMark x1="52800" y1="83400" x2="67800" y2="78800"/>
                        <a14:foregroundMark x1="49500" y1="61600" x2="51100" y2="50000"/>
                        <a14:foregroundMark x1="23700" y1="77800" x2="25170" y2="77963"/>
                        <a14:foregroundMark x1="38300" y1="58600" x2="53300" y2="64700"/>
                        <a14:foregroundMark x1="49800" y1="61600" x2="48900" y2="57200"/>
                        <a14:backgroundMark x1="28200" y1="75200" x2="23400" y2="91500"/>
                        <a14:backgroundMark x1="68700" y1="74800" x2="76200" y2="83600"/>
                        <a14:backgroundMark x1="30400" y1="81400" x2="30400" y2="81400"/>
                        <a14:backgroundMark x1="66500" y1="78300" x2="66500" y2="78300"/>
                        <a14:backgroundMark x1="29500" y1="80100" x2="33500" y2="76100"/>
                      </a14:backgroundRemoval>
                    </a14:imgEffect>
                  </a14:imgLayer>
                </a14:imgProps>
              </a:ext>
              <a:ext uri="{28A0092B-C50C-407E-A947-70E740481C1C}">
                <a14:useLocalDpi xmlns:a14="http://schemas.microsoft.com/office/drawing/2010/main" val="0"/>
              </a:ext>
            </a:extLst>
          </a:blip>
          <a:srcRect l="20920" t="21297" r="14005" b="13080"/>
          <a:stretch/>
        </p:blipFill>
        <p:spPr>
          <a:xfrm>
            <a:off x="8485482" y="3755758"/>
            <a:ext cx="1710009" cy="1724425"/>
          </a:xfrm>
          <a:prstGeom prst="rect">
            <a:avLst/>
          </a:prstGeom>
        </p:spPr>
      </p:pic>
      <p:grpSp>
        <p:nvGrpSpPr>
          <p:cNvPr id="23" name="Group 22">
            <a:extLst>
              <a:ext uri="{FF2B5EF4-FFF2-40B4-BE49-F238E27FC236}">
                <a16:creationId xmlns:a16="http://schemas.microsoft.com/office/drawing/2014/main" id="{56F88DBB-5717-4CAE-8984-EC26E147B3EB}"/>
              </a:ext>
            </a:extLst>
          </p:cNvPr>
          <p:cNvGrpSpPr/>
          <p:nvPr/>
        </p:nvGrpSpPr>
        <p:grpSpPr>
          <a:xfrm>
            <a:off x="3157719" y="-1046738"/>
            <a:ext cx="7187809" cy="3382382"/>
            <a:chOff x="2499797" y="-917962"/>
            <a:chExt cx="7187809" cy="3382382"/>
          </a:xfrm>
        </p:grpSpPr>
        <p:pic>
          <p:nvPicPr>
            <p:cNvPr id="1030" name="Picture 6" descr="Paper Wood Yellow Font, Tag brand, sale Tag, rectangle png | PNGEgg">
              <a:extLst>
                <a:ext uri="{FF2B5EF4-FFF2-40B4-BE49-F238E27FC236}">
                  <a16:creationId xmlns:a16="http://schemas.microsoft.com/office/drawing/2014/main" id="{117210AD-0BCD-43E6-B019-6D9455E9FC8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10" b="48764" l="8111" r="90000">
                          <a14:foregroundMark x1="8111" y1="25657" x2="8444" y2="41577"/>
                          <a14:foregroundMark x1="66889" y1="14606" x2="66889" y2="14606"/>
                          <a14:foregroundMark x1="64556" y1="16229" x2="64556" y2="16229"/>
                          <a14:foregroundMark x1="65778" y1="17852" x2="65778" y2="17852"/>
                          <a14:foregroundMark x1="64222" y1="20015" x2="64222" y2="20015"/>
                          <a14:backgroundMark x1="78333" y1="32303" x2="78333" y2="32303"/>
                          <a14:backgroundMark x1="78333" y1="29444" x2="78333" y2="29444"/>
                          <a14:backgroundMark x1="65333" y1="22102" x2="65333" y2="22102"/>
                          <a14:backgroundMark x1="19000" y1="22334" x2="19000" y2="22334"/>
                          <a14:backgroundMark x1="20444" y1="18393" x2="20444" y2="18393"/>
                          <a14:backgroundMark x1="20556" y1="13524" x2="20556" y2="13524"/>
                          <a14:backgroundMark x1="65000" y1="18393" x2="65000" y2="18393"/>
                        </a14:backgroundRemoval>
                      </a14:imgEffect>
                    </a14:imgLayer>
                  </a14:imgProps>
                </a:ext>
                <a:ext uri="{28A0092B-C50C-407E-A947-70E740481C1C}">
                  <a14:useLocalDpi xmlns:a14="http://schemas.microsoft.com/office/drawing/2010/main" val="0"/>
                </a:ext>
              </a:extLst>
            </a:blip>
            <a:srcRect b="45815"/>
            <a:stretch/>
          </p:blipFill>
          <p:spPr bwMode="auto">
            <a:xfrm>
              <a:off x="2499797" y="-917962"/>
              <a:ext cx="7187809" cy="3382382"/>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113">
              <a:extLst>
                <a:ext uri="{FF2B5EF4-FFF2-40B4-BE49-F238E27FC236}">
                  <a16:creationId xmlns:a16="http://schemas.microsoft.com/office/drawing/2014/main" id="{DD3BDF33-AD50-45B5-A652-89F14D7691A5}"/>
                </a:ext>
              </a:extLst>
            </p:cNvPr>
            <p:cNvSpPr txBox="1"/>
            <p:nvPr/>
          </p:nvSpPr>
          <p:spPr>
            <a:xfrm>
              <a:off x="2864399" y="866419"/>
              <a:ext cx="5220189" cy="1290225"/>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3600" b="1">
                  <a:latin typeface="VNI-Avo" pitchFamily="2" charset="0"/>
                  <a:ea typeface="+mj-ea"/>
                </a:rPr>
                <a:t>Tính hieäu cuûa hai soá:</a:t>
              </a:r>
            </a:p>
            <a:p>
              <a:pPr algn="ctr">
                <a:lnSpc>
                  <a:spcPct val="114000"/>
                </a:lnSpc>
              </a:pPr>
              <a:r>
                <a:rPr lang="en-US" altLang="zh-CN" sz="3600" b="1">
                  <a:latin typeface="VNI-Avo" pitchFamily="2" charset="0"/>
                  <a:ea typeface="+mj-ea"/>
                </a:rPr>
                <a:t>50 vaø 20</a:t>
              </a:r>
              <a:endParaRPr lang="en-US" altLang="zh-CN" sz="3600" b="1" dirty="0">
                <a:latin typeface="VNI-Avo" pitchFamily="2" charset="0"/>
                <a:ea typeface="+mj-ea"/>
              </a:endParaRPr>
            </a:p>
          </p:txBody>
        </p:sp>
      </p:grpSp>
      <p:grpSp>
        <p:nvGrpSpPr>
          <p:cNvPr id="34" name="Group 33">
            <a:extLst>
              <a:ext uri="{FF2B5EF4-FFF2-40B4-BE49-F238E27FC236}">
                <a16:creationId xmlns:a16="http://schemas.microsoft.com/office/drawing/2014/main" id="{6651C150-7BB2-4819-B170-5533577FF314}"/>
              </a:ext>
            </a:extLst>
          </p:cNvPr>
          <p:cNvGrpSpPr/>
          <p:nvPr/>
        </p:nvGrpSpPr>
        <p:grpSpPr>
          <a:xfrm>
            <a:off x="4896762" y="3706431"/>
            <a:ext cx="2585644" cy="1773752"/>
            <a:chOff x="1571577" y="3776387"/>
            <a:chExt cx="2585644" cy="1773752"/>
          </a:xfrm>
        </p:grpSpPr>
        <p:pic>
          <p:nvPicPr>
            <p:cNvPr id="35" name="Picture 8">
              <a:extLst>
                <a:ext uri="{FF2B5EF4-FFF2-40B4-BE49-F238E27FC236}">
                  <a16:creationId xmlns:a16="http://schemas.microsoft.com/office/drawing/2014/main" id="{888D7E9E-9F46-47F9-979F-723F25A300E5}"/>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143" b="89942" l="9600" r="90900">
                          <a14:foregroundMark x1="41500" y1="9038" x2="43100" y2="15160"/>
                          <a14:foregroundMark x1="90900" y1="61224" x2="87000" y2="62682"/>
                          <a14:foregroundMark x1="42300" y1="87172" x2="47200" y2="87172"/>
                          <a14:foregroundMark x1="55600" y1="87172" x2="38100" y2="87464"/>
                          <a14:foregroundMark x1="9600" y1="64723" x2="9600" y2="64723"/>
                          <a14:foregroundMark x1="46700" y1="7143" x2="52500" y2="24636"/>
                        </a14:backgroundRemoval>
                      </a14:imgEffect>
                    </a14:imgLayer>
                  </a14:imgProps>
                </a:ext>
                <a:ext uri="{28A0092B-C50C-407E-A947-70E740481C1C}">
                  <a14:useLocalDpi xmlns:a14="http://schemas.microsoft.com/office/drawing/2010/main" val="0"/>
                </a:ext>
              </a:extLst>
            </a:blip>
            <a:srcRect/>
            <a:stretch>
              <a:fillRect/>
            </a:stretch>
          </p:blipFill>
          <p:spPr bwMode="auto">
            <a:xfrm>
              <a:off x="1571577" y="3776387"/>
              <a:ext cx="2585644" cy="1773752"/>
            </a:xfrm>
            <a:prstGeom prst="rect">
              <a:avLst/>
            </a:prstGeom>
            <a:noFill/>
            <a:extLst>
              <a:ext uri="{909E8E84-426E-40DD-AFC4-6F175D3DCCD1}">
                <a14:hiddenFill xmlns:a14="http://schemas.microsoft.com/office/drawing/2010/main">
                  <a:solidFill>
                    <a:srgbClr val="FFFFFF"/>
                  </a:solidFill>
                </a14:hiddenFill>
              </a:ext>
            </a:extLst>
          </p:spPr>
        </p:pic>
        <p:sp>
          <p:nvSpPr>
            <p:cNvPr id="36" name="文本框 113">
              <a:extLst>
                <a:ext uri="{FF2B5EF4-FFF2-40B4-BE49-F238E27FC236}">
                  <a16:creationId xmlns:a16="http://schemas.microsoft.com/office/drawing/2014/main" id="{D1E0ED93-BBF4-4FA4-90D7-D01EA7679A22}"/>
                </a:ext>
              </a:extLst>
            </p:cNvPr>
            <p:cNvSpPr txBox="1"/>
            <p:nvPr/>
          </p:nvSpPr>
          <p:spPr>
            <a:xfrm>
              <a:off x="2165972" y="4312259"/>
              <a:ext cx="1364626" cy="72148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4000" b="1">
                  <a:latin typeface="VNI-Avo" pitchFamily="2" charset="0"/>
                  <a:ea typeface="+mj-ea"/>
                </a:rPr>
                <a:t>B. 13</a:t>
              </a:r>
              <a:endParaRPr lang="en-US" altLang="zh-CN" sz="4000" b="1" dirty="0">
                <a:latin typeface="VNI-Avo" pitchFamily="2" charset="0"/>
                <a:ea typeface="+mj-ea"/>
              </a:endParaRPr>
            </a:p>
          </p:txBody>
        </p:sp>
      </p:grpSp>
      <p:pic>
        <p:nvPicPr>
          <p:cNvPr id="49" name="Picture 48" descr="Shape&#10;&#10;Description automatically generated">
            <a:extLst>
              <a:ext uri="{FF2B5EF4-FFF2-40B4-BE49-F238E27FC236}">
                <a16:creationId xmlns:a16="http://schemas.microsoft.com/office/drawing/2014/main" id="{08E020E3-BC95-4F44-BD0E-5A425964C31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300" b="45100" l="78200" r="95600">
                        <a14:foregroundMark x1="83600" y1="22800" x2="87100" y2="28400"/>
                        <a14:foregroundMark x1="85100" y1="20400" x2="85100" y2="20400"/>
                        <a14:foregroundMark x1="88000" y1="27300" x2="82200" y2="23200"/>
                        <a14:foregroundMark x1="82200" y1="23200" x2="82100" y2="22800"/>
                        <a14:foregroundMark x1="88300" y1="26700" x2="86300" y2="22100"/>
                        <a14:foregroundMark x1="81900" y1="22300" x2="87800" y2="23000"/>
                        <a14:foregroundMark x1="89600" y1="26000" x2="86400" y2="23100"/>
                        <a14:foregroundMark x1="83900" y1="21300" x2="82200" y2="21900"/>
                        <a14:foregroundMark x1="78200" y1="25700" x2="79900" y2="25700"/>
                        <a14:foregroundMark x1="85400" y1="24600" x2="88000" y2="25300"/>
                      </a14:backgroundRemoval>
                    </a14:imgEffect>
                  </a14:imgLayer>
                </a14:imgProps>
              </a:ext>
              <a:ext uri="{28A0092B-C50C-407E-A947-70E740481C1C}">
                <a14:useLocalDpi xmlns:a14="http://schemas.microsoft.com/office/drawing/2010/main" val="0"/>
              </a:ext>
            </a:extLst>
          </a:blip>
          <a:srcRect l="76380" t="17216" r="2252" b="51705"/>
          <a:stretch/>
        </p:blipFill>
        <p:spPr>
          <a:xfrm>
            <a:off x="2154945" y="3886900"/>
            <a:ext cx="1465415" cy="2131418"/>
          </a:xfrm>
          <a:prstGeom prst="rect">
            <a:avLst/>
          </a:prstGeom>
        </p:spPr>
      </p:pic>
      <p:grpSp>
        <p:nvGrpSpPr>
          <p:cNvPr id="37" name="Group 36">
            <a:extLst>
              <a:ext uri="{FF2B5EF4-FFF2-40B4-BE49-F238E27FC236}">
                <a16:creationId xmlns:a16="http://schemas.microsoft.com/office/drawing/2014/main" id="{6C00DCD2-4AA8-4394-A41D-0F22D1D84F4F}"/>
              </a:ext>
            </a:extLst>
          </p:cNvPr>
          <p:cNvGrpSpPr/>
          <p:nvPr/>
        </p:nvGrpSpPr>
        <p:grpSpPr>
          <a:xfrm>
            <a:off x="1657307" y="3831072"/>
            <a:ext cx="2585644" cy="1773752"/>
            <a:chOff x="1571577" y="3776387"/>
            <a:chExt cx="2585644" cy="1773752"/>
          </a:xfrm>
        </p:grpSpPr>
        <p:pic>
          <p:nvPicPr>
            <p:cNvPr id="38" name="Picture 8">
              <a:extLst>
                <a:ext uri="{FF2B5EF4-FFF2-40B4-BE49-F238E27FC236}">
                  <a16:creationId xmlns:a16="http://schemas.microsoft.com/office/drawing/2014/main" id="{005FC9E1-205D-4AAB-8DF3-8CD3EC8B4F59}"/>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143" b="89942" l="9600" r="90900">
                          <a14:foregroundMark x1="41500" y1="9038" x2="43100" y2="15160"/>
                          <a14:foregroundMark x1="90900" y1="61224" x2="87000" y2="62682"/>
                          <a14:foregroundMark x1="42300" y1="87172" x2="47200" y2="87172"/>
                          <a14:foregroundMark x1="55600" y1="87172" x2="38100" y2="87464"/>
                          <a14:foregroundMark x1="9600" y1="64723" x2="9600" y2="64723"/>
                          <a14:foregroundMark x1="46700" y1="7143" x2="52500" y2="24636"/>
                        </a14:backgroundRemoval>
                      </a14:imgEffect>
                    </a14:imgLayer>
                  </a14:imgProps>
                </a:ext>
                <a:ext uri="{28A0092B-C50C-407E-A947-70E740481C1C}">
                  <a14:useLocalDpi xmlns:a14="http://schemas.microsoft.com/office/drawing/2010/main" val="0"/>
                </a:ext>
              </a:extLst>
            </a:blip>
            <a:srcRect/>
            <a:stretch>
              <a:fillRect/>
            </a:stretch>
          </p:blipFill>
          <p:spPr bwMode="auto">
            <a:xfrm>
              <a:off x="1571577" y="3776387"/>
              <a:ext cx="2585644" cy="1773752"/>
            </a:xfrm>
            <a:prstGeom prst="rect">
              <a:avLst/>
            </a:prstGeom>
            <a:noFill/>
            <a:extLst>
              <a:ext uri="{909E8E84-426E-40DD-AFC4-6F175D3DCCD1}">
                <a14:hiddenFill xmlns:a14="http://schemas.microsoft.com/office/drawing/2010/main">
                  <a:solidFill>
                    <a:srgbClr val="FFFFFF"/>
                  </a:solidFill>
                </a14:hiddenFill>
              </a:ext>
            </a:extLst>
          </p:spPr>
        </p:pic>
        <p:sp>
          <p:nvSpPr>
            <p:cNvPr id="39" name="文本框 113">
              <a:extLst>
                <a:ext uri="{FF2B5EF4-FFF2-40B4-BE49-F238E27FC236}">
                  <a16:creationId xmlns:a16="http://schemas.microsoft.com/office/drawing/2014/main" id="{0D3E3DE5-3C51-4325-9716-6C258A70AE95}"/>
                </a:ext>
              </a:extLst>
            </p:cNvPr>
            <p:cNvSpPr txBox="1"/>
            <p:nvPr/>
          </p:nvSpPr>
          <p:spPr>
            <a:xfrm>
              <a:off x="2165339" y="4320199"/>
              <a:ext cx="1710009" cy="72148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4000" b="1" dirty="0">
                  <a:latin typeface="VNI-Avo" pitchFamily="2" charset="0"/>
                  <a:ea typeface="+mj-ea"/>
                </a:rPr>
                <a:t>A. 3 </a:t>
              </a:r>
            </a:p>
          </p:txBody>
        </p:sp>
      </p:grpSp>
      <p:grpSp>
        <p:nvGrpSpPr>
          <p:cNvPr id="42" name="Group 41">
            <a:extLst>
              <a:ext uri="{FF2B5EF4-FFF2-40B4-BE49-F238E27FC236}">
                <a16:creationId xmlns:a16="http://schemas.microsoft.com/office/drawing/2014/main" id="{C36918BF-01C5-4810-86C8-3C9D66E082D1}"/>
              </a:ext>
            </a:extLst>
          </p:cNvPr>
          <p:cNvGrpSpPr/>
          <p:nvPr/>
        </p:nvGrpSpPr>
        <p:grpSpPr>
          <a:xfrm>
            <a:off x="-243067" y="5288436"/>
            <a:ext cx="12435068" cy="1593499"/>
            <a:chOff x="-243067" y="5288436"/>
            <a:chExt cx="12435068" cy="1593499"/>
          </a:xfrm>
        </p:grpSpPr>
        <p:pic>
          <p:nvPicPr>
            <p:cNvPr id="41" name="Picture 40" descr="A picture containing green, plant, colorful&#10;&#10;Description automatically generated">
              <a:extLst>
                <a:ext uri="{FF2B5EF4-FFF2-40B4-BE49-F238E27FC236}">
                  <a16:creationId xmlns:a16="http://schemas.microsoft.com/office/drawing/2014/main" id="{393B08D8-00F7-4120-8079-9D0D368F22A9}"/>
                </a:ext>
              </a:extLst>
            </p:cNvPr>
            <p:cNvPicPr>
              <a:picLocks noChangeAspect="1"/>
            </p:cNvPicPr>
            <p:nvPr/>
          </p:nvPicPr>
          <p:blipFill rotWithShape="1">
            <a:blip r:embed="rId6">
              <a:extLst>
                <a:ext uri="{28A0092B-C50C-407E-A947-70E740481C1C}">
                  <a14:useLocalDpi xmlns:a14="http://schemas.microsoft.com/office/drawing/2010/main" val="0"/>
                </a:ext>
              </a:extLst>
            </a:blip>
            <a:srcRect t="80048"/>
            <a:stretch/>
          </p:blipFill>
          <p:spPr>
            <a:xfrm>
              <a:off x="-243067" y="5492667"/>
              <a:ext cx="12435068" cy="1389268"/>
            </a:xfrm>
            <a:prstGeom prst="rect">
              <a:avLst/>
            </a:prstGeom>
          </p:spPr>
        </p:pic>
        <p:pic>
          <p:nvPicPr>
            <p:cNvPr id="17" name="Picture 16" descr="A picture containing transport&#10;&#10;Description automatically generated">
              <a:extLst>
                <a:ext uri="{FF2B5EF4-FFF2-40B4-BE49-F238E27FC236}">
                  <a16:creationId xmlns:a16="http://schemas.microsoft.com/office/drawing/2014/main" id="{A8E73B01-8680-4957-8C4A-E4368ED5F17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t="44726"/>
            <a:stretch/>
          </p:blipFill>
          <p:spPr>
            <a:xfrm>
              <a:off x="4545013" y="5288436"/>
              <a:ext cx="3177389" cy="1241677"/>
            </a:xfrm>
            <a:prstGeom prst="rect">
              <a:avLst/>
            </a:prstGeom>
          </p:spPr>
        </p:pic>
        <p:pic>
          <p:nvPicPr>
            <p:cNvPr id="21" name="Picture 20" descr="A picture containing transport&#10;&#10;Description automatically generated">
              <a:extLst>
                <a:ext uri="{FF2B5EF4-FFF2-40B4-BE49-F238E27FC236}">
                  <a16:creationId xmlns:a16="http://schemas.microsoft.com/office/drawing/2014/main" id="{553A450B-097E-422B-9EAF-F43CC1FBACB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t="44726"/>
            <a:stretch/>
          </p:blipFill>
          <p:spPr>
            <a:xfrm>
              <a:off x="7593865" y="5288436"/>
              <a:ext cx="3177389" cy="1241677"/>
            </a:xfrm>
            <a:prstGeom prst="rect">
              <a:avLst/>
            </a:prstGeom>
          </p:spPr>
        </p:pic>
        <p:pic>
          <p:nvPicPr>
            <p:cNvPr id="11" name="Picture 10" descr="A picture containing transport&#10;&#10;Description automatically generated">
              <a:extLst>
                <a:ext uri="{FF2B5EF4-FFF2-40B4-BE49-F238E27FC236}">
                  <a16:creationId xmlns:a16="http://schemas.microsoft.com/office/drawing/2014/main" id="{B61F7DD6-64A1-483E-8802-0D407DE61FF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t="44726"/>
            <a:stretch/>
          </p:blipFill>
          <p:spPr>
            <a:xfrm>
              <a:off x="1311062" y="5397480"/>
              <a:ext cx="3177389" cy="1241677"/>
            </a:xfrm>
            <a:prstGeom prst="rect">
              <a:avLst/>
            </a:prstGeom>
          </p:spPr>
        </p:pic>
      </p:grpSp>
      <p:grpSp>
        <p:nvGrpSpPr>
          <p:cNvPr id="24" name="Group 23">
            <a:extLst>
              <a:ext uri="{FF2B5EF4-FFF2-40B4-BE49-F238E27FC236}">
                <a16:creationId xmlns:a16="http://schemas.microsoft.com/office/drawing/2014/main" id="{6771F7DB-0151-468E-A8EB-E20CC1295A3D}"/>
              </a:ext>
            </a:extLst>
          </p:cNvPr>
          <p:cNvGrpSpPr/>
          <p:nvPr/>
        </p:nvGrpSpPr>
        <p:grpSpPr>
          <a:xfrm>
            <a:off x="7985673" y="3706431"/>
            <a:ext cx="2585644" cy="1773752"/>
            <a:chOff x="1571577" y="3776387"/>
            <a:chExt cx="2585644" cy="1773752"/>
          </a:xfrm>
        </p:grpSpPr>
        <p:pic>
          <p:nvPicPr>
            <p:cNvPr id="1032" name="Picture 8">
              <a:extLst>
                <a:ext uri="{FF2B5EF4-FFF2-40B4-BE49-F238E27FC236}">
                  <a16:creationId xmlns:a16="http://schemas.microsoft.com/office/drawing/2014/main" id="{39C0B362-38BF-4DAB-9640-B44B0D398098}"/>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143" b="89942" l="9600" r="90900">
                          <a14:foregroundMark x1="41500" y1="9038" x2="43100" y2="15160"/>
                          <a14:foregroundMark x1="90900" y1="61224" x2="87000" y2="62682"/>
                          <a14:foregroundMark x1="42300" y1="87172" x2="47200" y2="87172"/>
                          <a14:foregroundMark x1="55600" y1="87172" x2="38100" y2="87464"/>
                          <a14:foregroundMark x1="9600" y1="64723" x2="9600" y2="64723"/>
                          <a14:foregroundMark x1="46700" y1="7143" x2="52500" y2="24636"/>
                        </a14:backgroundRemoval>
                      </a14:imgEffect>
                    </a14:imgLayer>
                  </a14:imgProps>
                </a:ext>
                <a:ext uri="{28A0092B-C50C-407E-A947-70E740481C1C}">
                  <a14:useLocalDpi xmlns:a14="http://schemas.microsoft.com/office/drawing/2010/main" val="0"/>
                </a:ext>
              </a:extLst>
            </a:blip>
            <a:srcRect/>
            <a:stretch>
              <a:fillRect/>
            </a:stretch>
          </p:blipFill>
          <p:spPr bwMode="auto">
            <a:xfrm>
              <a:off x="1571577" y="3776387"/>
              <a:ext cx="2585644" cy="1773752"/>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113">
              <a:extLst>
                <a:ext uri="{FF2B5EF4-FFF2-40B4-BE49-F238E27FC236}">
                  <a16:creationId xmlns:a16="http://schemas.microsoft.com/office/drawing/2014/main" id="{5F6877B1-0A45-476F-BAC9-9247E369D7A8}"/>
                </a:ext>
              </a:extLst>
            </p:cNvPr>
            <p:cNvSpPr txBox="1"/>
            <p:nvPr/>
          </p:nvSpPr>
          <p:spPr>
            <a:xfrm>
              <a:off x="2262857" y="4319710"/>
              <a:ext cx="1629917" cy="72148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4000" b="1" dirty="0">
                  <a:latin typeface="VNI-Avo" pitchFamily="2" charset="0"/>
                  <a:ea typeface="+mj-ea"/>
                </a:rPr>
                <a:t>C. 30</a:t>
              </a:r>
            </a:p>
          </p:txBody>
        </p:sp>
      </p:grpSp>
      <p:grpSp>
        <p:nvGrpSpPr>
          <p:cNvPr id="43" name="Group 42">
            <a:extLst>
              <a:ext uri="{FF2B5EF4-FFF2-40B4-BE49-F238E27FC236}">
                <a16:creationId xmlns:a16="http://schemas.microsoft.com/office/drawing/2014/main" id="{25895EF2-CE07-41BC-9C5C-846F7B29ACFD}"/>
              </a:ext>
            </a:extLst>
          </p:cNvPr>
          <p:cNvGrpSpPr/>
          <p:nvPr/>
        </p:nvGrpSpPr>
        <p:grpSpPr>
          <a:xfrm>
            <a:off x="6700057" y="1997547"/>
            <a:ext cx="3834636" cy="3813281"/>
            <a:chOff x="285449" y="2552536"/>
            <a:chExt cx="3834636" cy="3813281"/>
          </a:xfrm>
        </p:grpSpPr>
        <p:pic>
          <p:nvPicPr>
            <p:cNvPr id="50" name="Picture 49" descr="A picture containing shape&#10;&#10;Description automatically generated">
              <a:extLst>
                <a:ext uri="{FF2B5EF4-FFF2-40B4-BE49-F238E27FC236}">
                  <a16:creationId xmlns:a16="http://schemas.microsoft.com/office/drawing/2014/main" id="{BB10F814-B230-4575-9538-4B2C1A7072C2}"/>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backgroundMark x1="52600" y1="85600" x2="56500" y2="91500"/>
                        </a14:backgroundRemoval>
                      </a14:imgEffect>
                    </a14:imgLayer>
                  </a14:imgProps>
                </a:ext>
                <a:ext uri="{28A0092B-C50C-407E-A947-70E740481C1C}">
                  <a14:useLocalDpi xmlns:a14="http://schemas.microsoft.com/office/drawing/2010/main" val="0"/>
                </a:ext>
              </a:extLst>
            </a:blip>
            <a:srcRect l="25043" t="19041" r="26662" b="9733"/>
            <a:stretch/>
          </p:blipFill>
          <p:spPr>
            <a:xfrm>
              <a:off x="1534441" y="2552536"/>
              <a:ext cx="2585644" cy="3813281"/>
            </a:xfrm>
            <a:prstGeom prst="rect">
              <a:avLst/>
            </a:prstGeom>
          </p:spPr>
        </p:pic>
        <p:sp>
          <p:nvSpPr>
            <p:cNvPr id="51" name="文本框 113">
              <a:extLst>
                <a:ext uri="{FF2B5EF4-FFF2-40B4-BE49-F238E27FC236}">
                  <a16:creationId xmlns:a16="http://schemas.microsoft.com/office/drawing/2014/main" id="{C10C8F10-773D-403E-855C-9678F4C8AD0B}"/>
                </a:ext>
              </a:extLst>
            </p:cNvPr>
            <p:cNvSpPr txBox="1"/>
            <p:nvPr/>
          </p:nvSpPr>
          <p:spPr>
            <a:xfrm>
              <a:off x="285449" y="3539341"/>
              <a:ext cx="1673213" cy="798233"/>
            </a:xfrm>
            <a:prstGeom prst="roundRect">
              <a:avLst/>
            </a:prstGeom>
            <a:solidFill>
              <a:srgbClr val="FEE57E"/>
            </a:solidFill>
            <a:ln>
              <a:solidFill>
                <a:schemeClr val="accent6"/>
              </a:solidFill>
            </a:ln>
          </p:spPr>
          <p:txBody>
            <a:bodyPr wrap="square" rtlCol="0">
              <a:spAutoFit/>
              <a:scene3d>
                <a:camera prst="orthographicFront"/>
                <a:lightRig rig="threePt" dir="t"/>
              </a:scene3d>
              <a:sp3d contourW="12700"/>
            </a:bodyPr>
            <a:lstStyle/>
            <a:p>
              <a:pPr>
                <a:lnSpc>
                  <a:spcPct val="114000"/>
                </a:lnSpc>
              </a:pPr>
              <a:r>
                <a:rPr lang="en-US" altLang="zh-CN" sz="4000" b="1">
                  <a:latin typeface="VNI-Avo" pitchFamily="2" charset="0"/>
                  <a:ea typeface="+mj-ea"/>
                </a:rPr>
                <a:t>C. 30</a:t>
              </a:r>
              <a:endParaRPr lang="en-US" altLang="zh-CN" sz="4000" b="1" dirty="0">
                <a:latin typeface="VNI-Avo" pitchFamily="2" charset="0"/>
                <a:ea typeface="+mj-ea"/>
              </a:endParaRPr>
            </a:p>
          </p:txBody>
        </p:sp>
      </p:grpSp>
    </p:spTree>
    <p:custDataLst>
      <p:tags r:id="rId1"/>
    </p:custDataLst>
    <p:extLst>
      <p:ext uri="{BB962C8B-B14F-4D97-AF65-F5344CB8AC3E}">
        <p14:creationId xmlns:p14="http://schemas.microsoft.com/office/powerpoint/2010/main" val="4155199575"/>
      </p:ext>
    </p:extLst>
  </p:cSld>
  <p:clrMapOvr>
    <a:masterClrMapping/>
  </p:clrMapOvr>
  <mc:AlternateContent xmlns:mc="http://schemas.openxmlformats.org/markup-compatibility/2006" xmlns:p14="http://schemas.microsoft.com/office/powerpoint/2010/main">
    <mc:Choice Requires="p14">
      <p:transition spd="slow" p14:dur="1500" advTm="83429">
        <p:random/>
      </p:transition>
    </mc:Choice>
    <mc:Fallback xmlns="">
      <p:transition spd="slow" advTm="8342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repeatCount="2000" fill="hold" nodeType="click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par>
                          <p:cTn id="17" fill="hold">
                            <p:stCondLst>
                              <p:cond delay="2000"/>
                            </p:stCondLst>
                            <p:childTnLst>
                              <p:par>
                                <p:cTn id="18" presetID="32" presetClass="emph" presetSubtype="0" repeatCount="2000" fill="hold" nodeType="afterEffect">
                                  <p:stCondLst>
                                    <p:cond delay="0"/>
                                  </p:stCondLst>
                                  <p:childTnLst>
                                    <p:animRot by="120000">
                                      <p:cBhvr>
                                        <p:cTn id="19" dur="100" fill="hold">
                                          <p:stCondLst>
                                            <p:cond delay="0"/>
                                          </p:stCondLst>
                                        </p:cTn>
                                        <p:tgtEl>
                                          <p:spTgt spid="34"/>
                                        </p:tgtEl>
                                        <p:attrNameLst>
                                          <p:attrName>r</p:attrName>
                                        </p:attrNameLst>
                                      </p:cBhvr>
                                    </p:animRot>
                                    <p:animRot by="-240000">
                                      <p:cBhvr>
                                        <p:cTn id="20" dur="200" fill="hold">
                                          <p:stCondLst>
                                            <p:cond delay="200"/>
                                          </p:stCondLst>
                                        </p:cTn>
                                        <p:tgtEl>
                                          <p:spTgt spid="34"/>
                                        </p:tgtEl>
                                        <p:attrNameLst>
                                          <p:attrName>r</p:attrName>
                                        </p:attrNameLst>
                                      </p:cBhvr>
                                    </p:animRot>
                                    <p:animRot by="240000">
                                      <p:cBhvr>
                                        <p:cTn id="21" dur="200" fill="hold">
                                          <p:stCondLst>
                                            <p:cond delay="400"/>
                                          </p:stCondLst>
                                        </p:cTn>
                                        <p:tgtEl>
                                          <p:spTgt spid="34"/>
                                        </p:tgtEl>
                                        <p:attrNameLst>
                                          <p:attrName>r</p:attrName>
                                        </p:attrNameLst>
                                      </p:cBhvr>
                                    </p:animRot>
                                    <p:animRot by="-240000">
                                      <p:cBhvr>
                                        <p:cTn id="22" dur="200" fill="hold">
                                          <p:stCondLst>
                                            <p:cond delay="600"/>
                                          </p:stCondLst>
                                        </p:cTn>
                                        <p:tgtEl>
                                          <p:spTgt spid="34"/>
                                        </p:tgtEl>
                                        <p:attrNameLst>
                                          <p:attrName>r</p:attrName>
                                        </p:attrNameLst>
                                      </p:cBhvr>
                                    </p:animRot>
                                    <p:animRot by="120000">
                                      <p:cBhvr>
                                        <p:cTn id="23" dur="200" fill="hold">
                                          <p:stCondLst>
                                            <p:cond delay="800"/>
                                          </p:stCondLst>
                                        </p:cTn>
                                        <p:tgtEl>
                                          <p:spTgt spid="34"/>
                                        </p:tgtEl>
                                        <p:attrNameLst>
                                          <p:attrName>r</p:attrName>
                                        </p:attrNameLst>
                                      </p:cBhvr>
                                    </p:animRot>
                                  </p:childTnLst>
                                </p:cTn>
                              </p:par>
                            </p:childTnLst>
                          </p:cTn>
                        </p:par>
                        <p:par>
                          <p:cTn id="24" fill="hold">
                            <p:stCondLst>
                              <p:cond delay="4000"/>
                            </p:stCondLst>
                            <p:childTnLst>
                              <p:par>
                                <p:cTn id="25" presetID="32" presetClass="emph" presetSubtype="0" repeatCount="2000" fill="hold" nodeType="afterEffect">
                                  <p:stCondLst>
                                    <p:cond delay="0"/>
                                  </p:stCondLst>
                                  <p:childTnLst>
                                    <p:animRot by="120000">
                                      <p:cBhvr>
                                        <p:cTn id="26" dur="100" fill="hold">
                                          <p:stCondLst>
                                            <p:cond delay="0"/>
                                          </p:stCondLst>
                                        </p:cTn>
                                        <p:tgtEl>
                                          <p:spTgt spid="37"/>
                                        </p:tgtEl>
                                        <p:attrNameLst>
                                          <p:attrName>r</p:attrName>
                                        </p:attrNameLst>
                                      </p:cBhvr>
                                    </p:animRot>
                                    <p:animRot by="-240000">
                                      <p:cBhvr>
                                        <p:cTn id="27" dur="200" fill="hold">
                                          <p:stCondLst>
                                            <p:cond delay="200"/>
                                          </p:stCondLst>
                                        </p:cTn>
                                        <p:tgtEl>
                                          <p:spTgt spid="37"/>
                                        </p:tgtEl>
                                        <p:attrNameLst>
                                          <p:attrName>r</p:attrName>
                                        </p:attrNameLst>
                                      </p:cBhvr>
                                    </p:animRot>
                                    <p:animRot by="240000">
                                      <p:cBhvr>
                                        <p:cTn id="28" dur="200" fill="hold">
                                          <p:stCondLst>
                                            <p:cond delay="400"/>
                                          </p:stCondLst>
                                        </p:cTn>
                                        <p:tgtEl>
                                          <p:spTgt spid="37"/>
                                        </p:tgtEl>
                                        <p:attrNameLst>
                                          <p:attrName>r</p:attrName>
                                        </p:attrNameLst>
                                      </p:cBhvr>
                                    </p:animRot>
                                    <p:animRot by="-240000">
                                      <p:cBhvr>
                                        <p:cTn id="29" dur="200" fill="hold">
                                          <p:stCondLst>
                                            <p:cond delay="600"/>
                                          </p:stCondLst>
                                        </p:cTn>
                                        <p:tgtEl>
                                          <p:spTgt spid="37"/>
                                        </p:tgtEl>
                                        <p:attrNameLst>
                                          <p:attrName>r</p:attrName>
                                        </p:attrNameLst>
                                      </p:cBhvr>
                                    </p:animRot>
                                    <p:animRot by="120000">
                                      <p:cBhvr>
                                        <p:cTn id="3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37" presetClass="exit" presetSubtype="0" fill="hold" nodeType="withEffect">
                                  <p:stCondLst>
                                    <p:cond delay="0"/>
                                  </p:stCondLst>
                                  <p:childTnLst>
                                    <p:animEffect transition="out" filter="fade">
                                      <p:cBhvr>
                                        <p:cTn id="35" dur="1000"/>
                                        <p:tgtEl>
                                          <p:spTgt spid="24"/>
                                        </p:tgtEl>
                                      </p:cBhvr>
                                    </p:animEffect>
                                    <p:anim calcmode="lin" valueType="num">
                                      <p:cBhvr>
                                        <p:cTn id="36" dur="1000"/>
                                        <p:tgtEl>
                                          <p:spTgt spid="24"/>
                                        </p:tgtEl>
                                        <p:attrNameLst>
                                          <p:attrName>ppt_x</p:attrName>
                                        </p:attrNameLst>
                                      </p:cBhvr>
                                      <p:tavLst>
                                        <p:tav tm="0">
                                          <p:val>
                                            <p:strVal val="ppt_x"/>
                                          </p:val>
                                        </p:tav>
                                        <p:tav tm="100000">
                                          <p:val>
                                            <p:strVal val="ppt_x"/>
                                          </p:val>
                                        </p:tav>
                                      </p:tavLst>
                                    </p:anim>
                                    <p:anim calcmode="lin" valueType="num">
                                      <p:cBhvr>
                                        <p:cTn id="37" dur="100" decel="100000"/>
                                        <p:tgtEl>
                                          <p:spTgt spid="24"/>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2" presetClass="entr" presetSubtype="4"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4" name="Yeah.wav"/>
                                        </p:tgtEl>
                                      </p:cMediaNode>
                                    </p:audio>
                                  </p:subTnLst>
                                </p:cTn>
                              </p:par>
                            </p:childTnLst>
                          </p:cTn>
                        </p:par>
                        <p:par>
                          <p:cTn id="44" fill="hold">
                            <p:stCondLst>
                              <p:cond delay="1000"/>
                            </p:stCondLst>
                            <p:childTnLst>
                              <p:par>
                                <p:cTn id="45" presetID="1" presetClass="exit" presetSubtype="0" fill="hold" nodeType="afterEffect">
                                  <p:stCondLst>
                                    <p:cond delay="0"/>
                                  </p:stCondLst>
                                  <p:childTnLst>
                                    <p:set>
                                      <p:cBhvr>
                                        <p:cTn id="46" dur="1" fill="hold">
                                          <p:stCondLst>
                                            <p:cond delay="0"/>
                                          </p:stCondLst>
                                        </p:cTn>
                                        <p:tgtEl>
                                          <p:spTgt spid="3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37" presetClass="exit" presetSubtype="0" fill="hold" nodeType="withEffect">
                                  <p:stCondLst>
                                    <p:cond delay="0"/>
                                  </p:stCondLst>
                                  <p:childTnLst>
                                    <p:animEffect transition="out" filter="fade">
                                      <p:cBhvr>
                                        <p:cTn id="54" dur="1000"/>
                                        <p:tgtEl>
                                          <p:spTgt spid="34"/>
                                        </p:tgtEl>
                                      </p:cBhvr>
                                    </p:animEffect>
                                    <p:anim calcmode="lin" valueType="num">
                                      <p:cBhvr>
                                        <p:cTn id="55" dur="1000"/>
                                        <p:tgtEl>
                                          <p:spTgt spid="34"/>
                                        </p:tgtEl>
                                        <p:attrNameLst>
                                          <p:attrName>ppt_x</p:attrName>
                                        </p:attrNameLst>
                                      </p:cBhvr>
                                      <p:tavLst>
                                        <p:tav tm="0">
                                          <p:val>
                                            <p:strVal val="ppt_x"/>
                                          </p:val>
                                        </p:tav>
                                        <p:tav tm="100000">
                                          <p:val>
                                            <p:strVal val="ppt_x"/>
                                          </p:val>
                                        </p:tav>
                                      </p:tavLst>
                                    </p:anim>
                                    <p:anim calcmode="lin" valueType="num">
                                      <p:cBhvr>
                                        <p:cTn id="56" dur="100" decel="100000"/>
                                        <p:tgtEl>
                                          <p:spTgt spid="34"/>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34"/>
                                        </p:tgtEl>
                                        <p:attrNameLst>
                                          <p:attrName>ppt_y</p:attrName>
                                        </p:attrNameLst>
                                      </p:cBhvr>
                                      <p:tavLst>
                                        <p:tav tm="0">
                                          <p:val>
                                            <p:strVal val="ppt_y"/>
                                          </p:val>
                                        </p:tav>
                                        <p:tav tm="100000">
                                          <p:val>
                                            <p:strVal val="ppt_y+1"/>
                                          </p:val>
                                        </p:tav>
                                      </p:tavLst>
                                    </p:anim>
                                    <p:set>
                                      <p:cBhvr>
                                        <p:cTn id="58" dur="1" fill="hold">
                                          <p:stCondLst>
                                            <p:cond delay="999"/>
                                          </p:stCondLst>
                                        </p:cTn>
                                        <p:tgtEl>
                                          <p:spTgt spid="34"/>
                                        </p:tgtEl>
                                        <p:attrNameLst>
                                          <p:attrName>style.visibility</p:attrName>
                                        </p:attrNameLst>
                                      </p:cBhvr>
                                      <p:to>
                                        <p:strVal val="hidden"/>
                                      </p:to>
                                    </p:set>
                                  </p:childTnLst>
                                </p:cTn>
                              </p:par>
                              <p:par>
                                <p:cTn id="59" presetID="2" presetClass="entr" presetSubtype="4"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5" name="mixkit-sad-game-over-trombone-471.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7"/>
                    </p:tgtEl>
                  </p:cond>
                </p:stCondLst>
                <p:endSync evt="end" delay="0">
                  <p:rtn val="all"/>
                </p:endSync>
                <p:childTnLst>
                  <p:par>
                    <p:cTn id="64" fill="hold">
                      <p:stCondLst>
                        <p:cond delay="0"/>
                      </p:stCondLst>
                      <p:childTnLst>
                        <p:par>
                          <p:cTn id="65" fill="hold">
                            <p:stCondLst>
                              <p:cond delay="0"/>
                            </p:stCondLst>
                            <p:childTnLst>
                              <p:par>
                                <p:cTn id="66" presetID="37" presetClass="exit" presetSubtype="0" fill="hold" nodeType="withEffect">
                                  <p:stCondLst>
                                    <p:cond delay="0"/>
                                  </p:stCondLst>
                                  <p:childTnLst>
                                    <p:animEffect transition="out" filter="fade">
                                      <p:cBhvr>
                                        <p:cTn id="67" dur="1000"/>
                                        <p:tgtEl>
                                          <p:spTgt spid="37"/>
                                        </p:tgtEl>
                                      </p:cBhvr>
                                    </p:animEffect>
                                    <p:anim calcmode="lin" valueType="num">
                                      <p:cBhvr>
                                        <p:cTn id="68" dur="1000"/>
                                        <p:tgtEl>
                                          <p:spTgt spid="37"/>
                                        </p:tgtEl>
                                        <p:attrNameLst>
                                          <p:attrName>ppt_x</p:attrName>
                                        </p:attrNameLst>
                                      </p:cBhvr>
                                      <p:tavLst>
                                        <p:tav tm="0">
                                          <p:val>
                                            <p:strVal val="ppt_x"/>
                                          </p:val>
                                        </p:tav>
                                        <p:tav tm="100000">
                                          <p:val>
                                            <p:strVal val="ppt_x"/>
                                          </p:val>
                                        </p:tav>
                                      </p:tavLst>
                                    </p:anim>
                                    <p:anim calcmode="lin" valueType="num">
                                      <p:cBhvr>
                                        <p:cTn id="69" dur="100" decel="100000"/>
                                        <p:tgtEl>
                                          <p:spTgt spid="37"/>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37"/>
                                        </p:tgtEl>
                                        <p:attrNameLst>
                                          <p:attrName>ppt_y</p:attrName>
                                        </p:attrNameLst>
                                      </p:cBhvr>
                                      <p:tavLst>
                                        <p:tav tm="0">
                                          <p:val>
                                            <p:strVal val="ppt_y"/>
                                          </p:val>
                                        </p:tav>
                                        <p:tav tm="100000">
                                          <p:val>
                                            <p:strVal val="ppt_y+1"/>
                                          </p:val>
                                        </p:tav>
                                      </p:tavLst>
                                    </p:anim>
                                    <p:set>
                                      <p:cBhvr>
                                        <p:cTn id="71" dur="1" fill="hold">
                                          <p:stCondLst>
                                            <p:cond delay="999"/>
                                          </p:stCondLst>
                                        </p:cTn>
                                        <p:tgtEl>
                                          <p:spTgt spid="37"/>
                                        </p:tgtEl>
                                        <p:attrNameLst>
                                          <p:attrName>style.visibility</p:attrName>
                                        </p:attrNameLst>
                                      </p:cBhvr>
                                      <p:to>
                                        <p:strVal val="hidden"/>
                                      </p:to>
                                    </p:set>
                                  </p:childTnLst>
                                </p:cTn>
                              </p:par>
                              <p:par>
                                <p:cTn id="72" presetID="2" presetClass="entr" presetSubtype="4" fill="hold" nodeType="with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additive="base">
                                        <p:cTn id="74" dur="500" fill="hold"/>
                                        <p:tgtEl>
                                          <p:spTgt spid="49"/>
                                        </p:tgtEl>
                                        <p:attrNameLst>
                                          <p:attrName>ppt_x</p:attrName>
                                        </p:attrNameLst>
                                      </p:cBhvr>
                                      <p:tavLst>
                                        <p:tav tm="0">
                                          <p:val>
                                            <p:strVal val="#ppt_x"/>
                                          </p:val>
                                        </p:tav>
                                        <p:tav tm="100000">
                                          <p:val>
                                            <p:strVal val="#ppt_x"/>
                                          </p:val>
                                        </p:tav>
                                      </p:tavLst>
                                    </p:anim>
                                    <p:anim calcmode="lin" valueType="num">
                                      <p:cBhvr additive="base">
                                        <p:cTn id="75" dur="5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5" name="mixkit-sad-game-over-trombone-471.wav"/>
                                        </p:tgtEl>
                                      </p:cMediaNode>
                                    </p:audio>
                                  </p:subTnLst>
                                </p:cTn>
                              </p:par>
                            </p:childTnLst>
                          </p:cTn>
                        </p:par>
                      </p:childTnLst>
                    </p:cTn>
                  </p:par>
                </p:childTnLst>
              </p:cTn>
              <p:nextCondLst>
                <p:cond evt="onClick" delay="0">
                  <p:tgtEl>
                    <p:spTgt spid="37"/>
                  </p:tgtEl>
                </p:cond>
              </p:nextCondLst>
            </p:seq>
          </p:childTnLst>
        </p:cTn>
      </p:par>
    </p:tnLst>
  </p:timing>
  <p:extLst mod="1">
    <p:ext uri="{E180D4A7-C9FB-4DFB-919C-405C955672EB}">
      <p14:showEvtLst xmlns:p14="http://schemas.microsoft.com/office/powerpoint/2010/main">
        <p14:triggerEvt type="onClick" time="16432" objId="34"/>
        <p14:triggerEvt type="onClick" time="26736" objId="2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l="-2000" r="-2000"/>
          </a:stretch>
        </a:blipFill>
        <a:effectLst/>
      </p:bgPr>
    </p:bg>
    <p:spTree>
      <p:nvGrpSpPr>
        <p:cNvPr id="1" name=""/>
        <p:cNvGrpSpPr/>
        <p:nvPr/>
      </p:nvGrpSpPr>
      <p:grpSpPr>
        <a:xfrm>
          <a:off x="0" y="0"/>
          <a:ext cx="0" cy="0"/>
          <a:chOff x="0" y="0"/>
          <a:chExt cx="0" cy="0"/>
        </a:xfrm>
      </p:grpSpPr>
      <p:pic>
        <p:nvPicPr>
          <p:cNvPr id="47" name="Picture 46" descr="A picture containing transport&#10;&#10;Description automatically generated">
            <a:extLst>
              <a:ext uri="{FF2B5EF4-FFF2-40B4-BE49-F238E27FC236}">
                <a16:creationId xmlns:a16="http://schemas.microsoft.com/office/drawing/2014/main" id="{49C0A735-F319-47BF-8CF8-C54F786552D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l="-1542" t="11515" r="1542" b="26640"/>
          <a:stretch/>
        </p:blipFill>
        <p:spPr>
          <a:xfrm>
            <a:off x="4488609" y="4522517"/>
            <a:ext cx="3177389" cy="1389267"/>
          </a:xfrm>
          <a:prstGeom prst="rect">
            <a:avLst/>
          </a:prstGeom>
        </p:spPr>
      </p:pic>
      <p:pic>
        <p:nvPicPr>
          <p:cNvPr id="48" name="Picture 47" descr="A picture containing transport&#10;&#10;Description automatically generated">
            <a:extLst>
              <a:ext uri="{FF2B5EF4-FFF2-40B4-BE49-F238E27FC236}">
                <a16:creationId xmlns:a16="http://schemas.microsoft.com/office/drawing/2014/main" id="{756A6D87-D008-4B4B-AD68-9CF1EE61A14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l="-1542" t="11515" r="1542" b="26640"/>
          <a:stretch/>
        </p:blipFill>
        <p:spPr>
          <a:xfrm>
            <a:off x="7482485" y="4526879"/>
            <a:ext cx="3177389" cy="1389267"/>
          </a:xfrm>
          <a:prstGeom prst="rect">
            <a:avLst/>
          </a:prstGeom>
        </p:spPr>
      </p:pic>
      <p:pic>
        <p:nvPicPr>
          <p:cNvPr id="15" name="Picture 14" descr="A picture containing transport&#10;&#10;Description automatically generated">
            <a:extLst>
              <a:ext uri="{FF2B5EF4-FFF2-40B4-BE49-F238E27FC236}">
                <a16:creationId xmlns:a16="http://schemas.microsoft.com/office/drawing/2014/main" id="{C4616105-EDED-4E73-987A-1E45D6E5D45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l="-1542" t="11515" r="1542" b="26640"/>
          <a:stretch/>
        </p:blipFill>
        <p:spPr>
          <a:xfrm>
            <a:off x="1241770" y="4634014"/>
            <a:ext cx="3177389" cy="1389267"/>
          </a:xfrm>
          <a:prstGeom prst="rect">
            <a:avLst/>
          </a:prstGeom>
        </p:spPr>
      </p:pic>
      <p:pic>
        <p:nvPicPr>
          <p:cNvPr id="28" name="Picture 27" descr="Shape&#10;&#10;Description automatically generated">
            <a:extLst>
              <a:ext uri="{FF2B5EF4-FFF2-40B4-BE49-F238E27FC236}">
                <a16:creationId xmlns:a16="http://schemas.microsoft.com/office/drawing/2014/main" id="{A9F27987-FA53-483C-BBD8-C8FAEB18DE2E}"/>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0300" b="45100" l="78200" r="95600">
                        <a14:foregroundMark x1="83600" y1="22800" x2="87100" y2="28400"/>
                        <a14:foregroundMark x1="85100" y1="20400" x2="85100" y2="20400"/>
                        <a14:foregroundMark x1="88000" y1="27300" x2="82200" y2="23200"/>
                        <a14:foregroundMark x1="82200" y1="23200" x2="82100" y2="22800"/>
                        <a14:foregroundMark x1="88300" y1="26700" x2="86300" y2="22100"/>
                        <a14:foregroundMark x1="81900" y1="22300" x2="87800" y2="23000"/>
                        <a14:foregroundMark x1="89600" y1="26000" x2="86400" y2="23100"/>
                        <a14:foregroundMark x1="83900" y1="21300" x2="82200" y2="21900"/>
                        <a14:foregroundMark x1="78200" y1="25700" x2="79900" y2="25700"/>
                        <a14:foregroundMark x1="85400" y1="24600" x2="88000" y2="25300"/>
                      </a14:backgroundRemoval>
                    </a14:imgEffect>
                  </a14:imgLayer>
                </a14:imgProps>
              </a:ext>
              <a:ext uri="{28A0092B-C50C-407E-A947-70E740481C1C}">
                <a14:useLocalDpi xmlns:a14="http://schemas.microsoft.com/office/drawing/2010/main" val="0"/>
              </a:ext>
            </a:extLst>
          </a:blip>
          <a:srcRect l="76380" t="17216" r="2252" b="51705"/>
          <a:stretch/>
        </p:blipFill>
        <p:spPr>
          <a:xfrm>
            <a:off x="2091159" y="3918009"/>
            <a:ext cx="1465415" cy="2131418"/>
          </a:xfrm>
          <a:prstGeom prst="rect">
            <a:avLst/>
          </a:prstGeom>
        </p:spPr>
      </p:pic>
      <p:pic>
        <p:nvPicPr>
          <p:cNvPr id="33" name="Picture 32" descr="Icon&#10;&#10;Description automatically generated">
            <a:extLst>
              <a:ext uri="{FF2B5EF4-FFF2-40B4-BE49-F238E27FC236}">
                <a16:creationId xmlns:a16="http://schemas.microsoft.com/office/drawing/2014/main" id="{8A7E8C42-7FD1-4EA4-9057-243D3CC900C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3300" b="83400" l="23700" r="79400">
                        <a14:foregroundMark x1="46300" y1="25700" x2="52600" y2="26300"/>
                        <a14:foregroundMark x1="47900" y1="23300" x2="47900" y2="23300"/>
                        <a14:foregroundMark x1="41400" y1="78700" x2="41400" y2="78700"/>
                        <a14:foregroundMark x1="31476" y1="79250" x2="52800" y2="83400"/>
                        <a14:foregroundMark x1="29346" y1="78835" x2="29984" y2="78959"/>
                        <a14:foregroundMark x1="52800" y1="83400" x2="67800" y2="78800"/>
                        <a14:foregroundMark x1="49500" y1="61600" x2="51100" y2="50000"/>
                        <a14:foregroundMark x1="23700" y1="77800" x2="25170" y2="77963"/>
                        <a14:foregroundMark x1="38300" y1="58600" x2="53300" y2="64700"/>
                        <a14:foregroundMark x1="49800" y1="61600" x2="48900" y2="57200"/>
                        <a14:backgroundMark x1="28200" y1="75200" x2="23400" y2="91500"/>
                        <a14:backgroundMark x1="68700" y1="74800" x2="76200" y2="83600"/>
                        <a14:backgroundMark x1="30400" y1="81400" x2="30400" y2="81400"/>
                        <a14:backgroundMark x1="66500" y1="78300" x2="66500" y2="78300"/>
                        <a14:backgroundMark x1="29500" y1="80100" x2="33500" y2="76100"/>
                      </a14:backgroundRemoval>
                    </a14:imgEffect>
                  </a14:imgLayer>
                </a14:imgProps>
              </a:ext>
              <a:ext uri="{28A0092B-C50C-407E-A947-70E740481C1C}">
                <a14:useLocalDpi xmlns:a14="http://schemas.microsoft.com/office/drawing/2010/main" val="0"/>
              </a:ext>
            </a:extLst>
          </a:blip>
          <a:srcRect l="20920" t="21297" r="14005" b="13080"/>
          <a:stretch/>
        </p:blipFill>
        <p:spPr>
          <a:xfrm>
            <a:off x="5481057" y="3802324"/>
            <a:ext cx="1710009" cy="1724425"/>
          </a:xfrm>
          <a:prstGeom prst="rect">
            <a:avLst/>
          </a:prstGeom>
        </p:spPr>
      </p:pic>
      <p:grpSp>
        <p:nvGrpSpPr>
          <p:cNvPr id="23" name="Group 22">
            <a:extLst>
              <a:ext uri="{FF2B5EF4-FFF2-40B4-BE49-F238E27FC236}">
                <a16:creationId xmlns:a16="http://schemas.microsoft.com/office/drawing/2014/main" id="{56F88DBB-5717-4CAE-8984-EC26E147B3EB}"/>
              </a:ext>
            </a:extLst>
          </p:cNvPr>
          <p:cNvGrpSpPr/>
          <p:nvPr/>
        </p:nvGrpSpPr>
        <p:grpSpPr>
          <a:xfrm>
            <a:off x="3157719" y="-1046738"/>
            <a:ext cx="7187809" cy="3382382"/>
            <a:chOff x="2499797" y="-917962"/>
            <a:chExt cx="7187809" cy="3382382"/>
          </a:xfrm>
        </p:grpSpPr>
        <p:pic>
          <p:nvPicPr>
            <p:cNvPr id="1030" name="Picture 6" descr="Paper Wood Yellow Font, Tag brand, sale Tag, rectangle png | PNGEgg">
              <a:extLst>
                <a:ext uri="{FF2B5EF4-FFF2-40B4-BE49-F238E27FC236}">
                  <a16:creationId xmlns:a16="http://schemas.microsoft.com/office/drawing/2014/main" id="{117210AD-0BCD-43E6-B019-6D9455E9FC8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5410" b="48764" l="8111" r="90000">
                          <a14:foregroundMark x1="8111" y1="25657" x2="8444" y2="41577"/>
                          <a14:foregroundMark x1="66889" y1="14606" x2="66889" y2="14606"/>
                          <a14:foregroundMark x1="64556" y1="16229" x2="64556" y2="16229"/>
                          <a14:foregroundMark x1="65778" y1="17852" x2="65778" y2="17852"/>
                          <a14:foregroundMark x1="64222" y1="20015" x2="64222" y2="20015"/>
                          <a14:backgroundMark x1="78333" y1="32303" x2="78333" y2="32303"/>
                          <a14:backgroundMark x1="78333" y1="29444" x2="78333" y2="29444"/>
                          <a14:backgroundMark x1="65333" y1="22102" x2="65333" y2="22102"/>
                          <a14:backgroundMark x1="19000" y1="22334" x2="19000" y2="22334"/>
                          <a14:backgroundMark x1="20444" y1="18393" x2="20444" y2="18393"/>
                          <a14:backgroundMark x1="20556" y1="13524" x2="20556" y2="13524"/>
                          <a14:backgroundMark x1="65000" y1="18393" x2="65000" y2="18393"/>
                        </a14:backgroundRemoval>
                      </a14:imgEffect>
                    </a14:imgLayer>
                  </a14:imgProps>
                </a:ext>
                <a:ext uri="{28A0092B-C50C-407E-A947-70E740481C1C}">
                  <a14:useLocalDpi xmlns:a14="http://schemas.microsoft.com/office/drawing/2010/main" val="0"/>
                </a:ext>
              </a:extLst>
            </a:blip>
            <a:srcRect b="45815"/>
            <a:stretch/>
          </p:blipFill>
          <p:spPr bwMode="auto">
            <a:xfrm>
              <a:off x="2499797" y="-917962"/>
              <a:ext cx="7187809" cy="3382382"/>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113">
              <a:extLst>
                <a:ext uri="{FF2B5EF4-FFF2-40B4-BE49-F238E27FC236}">
                  <a16:creationId xmlns:a16="http://schemas.microsoft.com/office/drawing/2014/main" id="{DD3BDF33-AD50-45B5-A652-89F14D7691A5}"/>
                </a:ext>
              </a:extLst>
            </p:cNvPr>
            <p:cNvSpPr txBox="1"/>
            <p:nvPr/>
          </p:nvSpPr>
          <p:spPr>
            <a:xfrm>
              <a:off x="2864399" y="866419"/>
              <a:ext cx="5220189" cy="1290225"/>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3600" b="1">
                  <a:latin typeface="VNI-Avo" pitchFamily="2" charset="0"/>
                  <a:ea typeface="+mj-ea"/>
                </a:rPr>
                <a:t>Tính hieäu cuûa hai soá:</a:t>
              </a:r>
            </a:p>
            <a:p>
              <a:pPr algn="ctr">
                <a:lnSpc>
                  <a:spcPct val="114000"/>
                </a:lnSpc>
              </a:pPr>
              <a:r>
                <a:rPr lang="en-US" altLang="zh-CN" sz="3600" b="1">
                  <a:latin typeface="VNI-Avo" pitchFamily="2" charset="0"/>
                  <a:ea typeface="+mj-ea"/>
                </a:rPr>
                <a:t>62 vaø 0</a:t>
              </a:r>
              <a:endParaRPr lang="en-US" altLang="zh-CN" sz="3600" b="1" dirty="0">
                <a:latin typeface="VNI-Avo" pitchFamily="2" charset="0"/>
                <a:ea typeface="+mj-ea"/>
              </a:endParaRPr>
            </a:p>
          </p:txBody>
        </p:sp>
      </p:grpSp>
      <p:grpSp>
        <p:nvGrpSpPr>
          <p:cNvPr id="24" name="Group 23">
            <a:extLst>
              <a:ext uri="{FF2B5EF4-FFF2-40B4-BE49-F238E27FC236}">
                <a16:creationId xmlns:a16="http://schemas.microsoft.com/office/drawing/2014/main" id="{6771F7DB-0151-468E-A8EB-E20CC1295A3D}"/>
              </a:ext>
            </a:extLst>
          </p:cNvPr>
          <p:cNvGrpSpPr/>
          <p:nvPr/>
        </p:nvGrpSpPr>
        <p:grpSpPr>
          <a:xfrm>
            <a:off x="4931950" y="3671322"/>
            <a:ext cx="2585644" cy="1773752"/>
            <a:chOff x="1571577" y="3776387"/>
            <a:chExt cx="2585644" cy="1773752"/>
          </a:xfrm>
        </p:grpSpPr>
        <p:pic>
          <p:nvPicPr>
            <p:cNvPr id="1032" name="Picture 8">
              <a:extLst>
                <a:ext uri="{FF2B5EF4-FFF2-40B4-BE49-F238E27FC236}">
                  <a16:creationId xmlns:a16="http://schemas.microsoft.com/office/drawing/2014/main" id="{39C0B362-38BF-4DAB-9640-B44B0D398098}"/>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7143" b="89942" l="9600" r="90900">
                          <a14:foregroundMark x1="41500" y1="9038" x2="43100" y2="15160"/>
                          <a14:foregroundMark x1="90900" y1="61224" x2="87000" y2="62682"/>
                          <a14:foregroundMark x1="42300" y1="87172" x2="47200" y2="87172"/>
                          <a14:foregroundMark x1="55600" y1="87172" x2="38100" y2="87464"/>
                          <a14:foregroundMark x1="9600" y1="64723" x2="9600" y2="64723"/>
                          <a14:foregroundMark x1="46700" y1="7143" x2="52500" y2="24636"/>
                        </a14:backgroundRemoval>
                      </a14:imgEffect>
                    </a14:imgLayer>
                  </a14:imgProps>
                </a:ext>
                <a:ext uri="{28A0092B-C50C-407E-A947-70E740481C1C}">
                  <a14:useLocalDpi xmlns:a14="http://schemas.microsoft.com/office/drawing/2010/main" val="0"/>
                </a:ext>
              </a:extLst>
            </a:blip>
            <a:srcRect/>
            <a:stretch>
              <a:fillRect/>
            </a:stretch>
          </p:blipFill>
          <p:spPr bwMode="auto">
            <a:xfrm>
              <a:off x="1571577" y="3776387"/>
              <a:ext cx="2585644" cy="1773752"/>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113">
              <a:extLst>
                <a:ext uri="{FF2B5EF4-FFF2-40B4-BE49-F238E27FC236}">
                  <a16:creationId xmlns:a16="http://schemas.microsoft.com/office/drawing/2014/main" id="{5F6877B1-0A45-476F-BAC9-9247E369D7A8}"/>
                </a:ext>
              </a:extLst>
            </p:cNvPr>
            <p:cNvSpPr txBox="1"/>
            <p:nvPr/>
          </p:nvSpPr>
          <p:spPr>
            <a:xfrm>
              <a:off x="2146568" y="4330808"/>
              <a:ext cx="1576791" cy="72148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4000" b="1" dirty="0">
                  <a:latin typeface="VNI-Avo" pitchFamily="2" charset="0"/>
                  <a:ea typeface="+mj-ea"/>
                </a:rPr>
                <a:t>B. 62</a:t>
              </a:r>
            </a:p>
          </p:txBody>
        </p:sp>
      </p:grpSp>
      <p:grpSp>
        <p:nvGrpSpPr>
          <p:cNvPr id="34" name="Group 33">
            <a:extLst>
              <a:ext uri="{FF2B5EF4-FFF2-40B4-BE49-F238E27FC236}">
                <a16:creationId xmlns:a16="http://schemas.microsoft.com/office/drawing/2014/main" id="{6651C150-7BB2-4819-B170-5533577FF314}"/>
              </a:ext>
            </a:extLst>
          </p:cNvPr>
          <p:cNvGrpSpPr/>
          <p:nvPr/>
        </p:nvGrpSpPr>
        <p:grpSpPr>
          <a:xfrm>
            <a:off x="1537642" y="3789507"/>
            <a:ext cx="2585644" cy="1773752"/>
            <a:chOff x="1571577" y="3776387"/>
            <a:chExt cx="2585644" cy="1773752"/>
          </a:xfrm>
        </p:grpSpPr>
        <p:pic>
          <p:nvPicPr>
            <p:cNvPr id="35" name="Picture 8">
              <a:extLst>
                <a:ext uri="{FF2B5EF4-FFF2-40B4-BE49-F238E27FC236}">
                  <a16:creationId xmlns:a16="http://schemas.microsoft.com/office/drawing/2014/main" id="{888D7E9E-9F46-47F9-979F-723F25A300E5}"/>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7143" b="89942" l="9600" r="90900">
                          <a14:foregroundMark x1="41500" y1="9038" x2="43100" y2="15160"/>
                          <a14:foregroundMark x1="90900" y1="61224" x2="87000" y2="62682"/>
                          <a14:foregroundMark x1="42300" y1="87172" x2="47200" y2="87172"/>
                          <a14:foregroundMark x1="55600" y1="87172" x2="38100" y2="87464"/>
                          <a14:foregroundMark x1="9600" y1="64723" x2="9600" y2="64723"/>
                          <a14:foregroundMark x1="46700" y1="7143" x2="52500" y2="24636"/>
                        </a14:backgroundRemoval>
                      </a14:imgEffect>
                    </a14:imgLayer>
                  </a14:imgProps>
                </a:ext>
                <a:ext uri="{28A0092B-C50C-407E-A947-70E740481C1C}">
                  <a14:useLocalDpi xmlns:a14="http://schemas.microsoft.com/office/drawing/2010/main" val="0"/>
                </a:ext>
              </a:extLst>
            </a:blip>
            <a:srcRect/>
            <a:stretch>
              <a:fillRect/>
            </a:stretch>
          </p:blipFill>
          <p:spPr bwMode="auto">
            <a:xfrm>
              <a:off x="1571577" y="3776387"/>
              <a:ext cx="2585644" cy="1773752"/>
            </a:xfrm>
            <a:prstGeom prst="rect">
              <a:avLst/>
            </a:prstGeom>
            <a:noFill/>
            <a:extLst>
              <a:ext uri="{909E8E84-426E-40DD-AFC4-6F175D3DCCD1}">
                <a14:hiddenFill xmlns:a14="http://schemas.microsoft.com/office/drawing/2010/main">
                  <a:solidFill>
                    <a:srgbClr val="FFFFFF"/>
                  </a:solidFill>
                </a14:hiddenFill>
              </a:ext>
            </a:extLst>
          </p:spPr>
        </p:pic>
        <p:sp>
          <p:nvSpPr>
            <p:cNvPr id="36" name="文本框 113">
              <a:extLst>
                <a:ext uri="{FF2B5EF4-FFF2-40B4-BE49-F238E27FC236}">
                  <a16:creationId xmlns:a16="http://schemas.microsoft.com/office/drawing/2014/main" id="{D1E0ED93-BBF4-4FA4-90D7-D01EA7679A22}"/>
                </a:ext>
              </a:extLst>
            </p:cNvPr>
            <p:cNvSpPr txBox="1"/>
            <p:nvPr/>
          </p:nvSpPr>
          <p:spPr>
            <a:xfrm>
              <a:off x="2262858" y="4319710"/>
              <a:ext cx="1364626" cy="72148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4000" b="1" dirty="0">
                  <a:latin typeface="VNI-Avo" pitchFamily="2" charset="0"/>
                  <a:ea typeface="+mj-ea"/>
                </a:rPr>
                <a:t>A. 0</a:t>
              </a:r>
            </a:p>
          </p:txBody>
        </p:sp>
      </p:grpSp>
      <p:pic>
        <p:nvPicPr>
          <p:cNvPr id="49" name="Picture 48" descr="Shape&#10;&#10;Description automatically generated">
            <a:extLst>
              <a:ext uri="{FF2B5EF4-FFF2-40B4-BE49-F238E27FC236}">
                <a16:creationId xmlns:a16="http://schemas.microsoft.com/office/drawing/2014/main" id="{08E020E3-BC95-4F44-BD0E-5A425964C31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0300" b="45100" l="78200" r="95600">
                        <a14:foregroundMark x1="83600" y1="22800" x2="87100" y2="28400"/>
                        <a14:foregroundMark x1="85100" y1="20400" x2="85100" y2="20400"/>
                        <a14:foregroundMark x1="88000" y1="27300" x2="82200" y2="23200"/>
                        <a14:foregroundMark x1="82200" y1="23200" x2="82100" y2="22800"/>
                        <a14:foregroundMark x1="88300" y1="26700" x2="86300" y2="22100"/>
                        <a14:foregroundMark x1="81900" y1="22300" x2="87800" y2="23000"/>
                        <a14:foregroundMark x1="89600" y1="26000" x2="86400" y2="23100"/>
                        <a14:foregroundMark x1="83900" y1="21300" x2="82200" y2="21900"/>
                        <a14:foregroundMark x1="78200" y1="25700" x2="79900" y2="25700"/>
                        <a14:foregroundMark x1="85400" y1="24600" x2="88000" y2="25300"/>
                      </a14:backgroundRemoval>
                    </a14:imgEffect>
                  </a14:imgLayer>
                </a14:imgProps>
              </a:ext>
              <a:ext uri="{28A0092B-C50C-407E-A947-70E740481C1C}">
                <a14:useLocalDpi xmlns:a14="http://schemas.microsoft.com/office/drawing/2010/main" val="0"/>
              </a:ext>
            </a:extLst>
          </a:blip>
          <a:srcRect l="76380" t="17216" r="2252" b="51705"/>
          <a:stretch/>
        </p:blipFill>
        <p:spPr>
          <a:xfrm>
            <a:off x="8438727" y="3704985"/>
            <a:ext cx="1465415" cy="2131418"/>
          </a:xfrm>
          <a:prstGeom prst="rect">
            <a:avLst/>
          </a:prstGeom>
        </p:spPr>
      </p:pic>
      <p:grpSp>
        <p:nvGrpSpPr>
          <p:cNvPr id="37" name="Group 36">
            <a:extLst>
              <a:ext uri="{FF2B5EF4-FFF2-40B4-BE49-F238E27FC236}">
                <a16:creationId xmlns:a16="http://schemas.microsoft.com/office/drawing/2014/main" id="{6C00DCD2-4AA8-4394-A41D-0F22D1D84F4F}"/>
              </a:ext>
            </a:extLst>
          </p:cNvPr>
          <p:cNvGrpSpPr/>
          <p:nvPr/>
        </p:nvGrpSpPr>
        <p:grpSpPr>
          <a:xfrm>
            <a:off x="7960477" y="3707605"/>
            <a:ext cx="2585644" cy="1773752"/>
            <a:chOff x="1571577" y="3776387"/>
            <a:chExt cx="2585644" cy="1773752"/>
          </a:xfrm>
        </p:grpSpPr>
        <p:pic>
          <p:nvPicPr>
            <p:cNvPr id="38" name="Picture 8">
              <a:extLst>
                <a:ext uri="{FF2B5EF4-FFF2-40B4-BE49-F238E27FC236}">
                  <a16:creationId xmlns:a16="http://schemas.microsoft.com/office/drawing/2014/main" id="{005FC9E1-205D-4AAB-8DF3-8CD3EC8B4F59}"/>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7143" b="89942" l="9600" r="90900">
                          <a14:foregroundMark x1="41500" y1="9038" x2="43100" y2="15160"/>
                          <a14:foregroundMark x1="90900" y1="61224" x2="87000" y2="62682"/>
                          <a14:foregroundMark x1="42300" y1="87172" x2="47200" y2="87172"/>
                          <a14:foregroundMark x1="55600" y1="87172" x2="38100" y2="87464"/>
                          <a14:foregroundMark x1="9600" y1="64723" x2="9600" y2="64723"/>
                          <a14:foregroundMark x1="46700" y1="7143" x2="52500" y2="24636"/>
                        </a14:backgroundRemoval>
                      </a14:imgEffect>
                    </a14:imgLayer>
                  </a14:imgProps>
                </a:ext>
                <a:ext uri="{28A0092B-C50C-407E-A947-70E740481C1C}">
                  <a14:useLocalDpi xmlns:a14="http://schemas.microsoft.com/office/drawing/2010/main" val="0"/>
                </a:ext>
              </a:extLst>
            </a:blip>
            <a:srcRect/>
            <a:stretch>
              <a:fillRect/>
            </a:stretch>
          </p:blipFill>
          <p:spPr bwMode="auto">
            <a:xfrm>
              <a:off x="1571577" y="3776387"/>
              <a:ext cx="2585644" cy="1773752"/>
            </a:xfrm>
            <a:prstGeom prst="rect">
              <a:avLst/>
            </a:prstGeom>
            <a:noFill/>
            <a:extLst>
              <a:ext uri="{909E8E84-426E-40DD-AFC4-6F175D3DCCD1}">
                <a14:hiddenFill xmlns:a14="http://schemas.microsoft.com/office/drawing/2010/main">
                  <a:solidFill>
                    <a:srgbClr val="FFFFFF"/>
                  </a:solidFill>
                </a14:hiddenFill>
              </a:ext>
            </a:extLst>
          </p:spPr>
        </p:pic>
        <p:sp>
          <p:nvSpPr>
            <p:cNvPr id="39" name="文本框 113">
              <a:extLst>
                <a:ext uri="{FF2B5EF4-FFF2-40B4-BE49-F238E27FC236}">
                  <a16:creationId xmlns:a16="http://schemas.microsoft.com/office/drawing/2014/main" id="{0D3E3DE5-3C51-4325-9716-6C258A70AE95}"/>
                </a:ext>
              </a:extLst>
            </p:cNvPr>
            <p:cNvSpPr txBox="1"/>
            <p:nvPr/>
          </p:nvSpPr>
          <p:spPr>
            <a:xfrm>
              <a:off x="2262858" y="4319710"/>
              <a:ext cx="1364626" cy="721480"/>
            </a:xfrm>
            <a:prstGeom prst="rect">
              <a:avLst/>
            </a:prstGeom>
            <a:noFill/>
          </p:spPr>
          <p:txBody>
            <a:bodyPr wrap="square" rtlCol="0">
              <a:spAutoFit/>
              <a:scene3d>
                <a:camera prst="orthographicFront"/>
                <a:lightRig rig="threePt" dir="t"/>
              </a:scene3d>
              <a:sp3d contourW="12700"/>
            </a:bodyPr>
            <a:lstStyle/>
            <a:p>
              <a:pPr>
                <a:lnSpc>
                  <a:spcPct val="114000"/>
                </a:lnSpc>
              </a:pPr>
              <a:r>
                <a:rPr lang="en-US" altLang="zh-CN" sz="4000" b="1">
                  <a:latin typeface="VNI-Avo" pitchFamily="2" charset="0"/>
                  <a:ea typeface="+mj-ea"/>
                </a:rPr>
                <a:t>C. 2 </a:t>
              </a:r>
              <a:endParaRPr lang="en-US" altLang="zh-CN" sz="4000" b="1" dirty="0">
                <a:latin typeface="VNI-Avo" pitchFamily="2" charset="0"/>
                <a:ea typeface="+mj-ea"/>
              </a:endParaRPr>
            </a:p>
          </p:txBody>
        </p:sp>
      </p:grpSp>
      <p:grpSp>
        <p:nvGrpSpPr>
          <p:cNvPr id="42" name="Group 41">
            <a:extLst>
              <a:ext uri="{FF2B5EF4-FFF2-40B4-BE49-F238E27FC236}">
                <a16:creationId xmlns:a16="http://schemas.microsoft.com/office/drawing/2014/main" id="{C36918BF-01C5-4810-86C8-3C9D66E082D1}"/>
              </a:ext>
            </a:extLst>
          </p:cNvPr>
          <p:cNvGrpSpPr/>
          <p:nvPr/>
        </p:nvGrpSpPr>
        <p:grpSpPr>
          <a:xfrm>
            <a:off x="-243067" y="5288436"/>
            <a:ext cx="12435068" cy="1593499"/>
            <a:chOff x="-243067" y="5288436"/>
            <a:chExt cx="12435068" cy="1593499"/>
          </a:xfrm>
        </p:grpSpPr>
        <p:pic>
          <p:nvPicPr>
            <p:cNvPr id="41" name="Picture 40" descr="A picture containing green, plant, colorful&#10;&#10;Description automatically generated">
              <a:extLst>
                <a:ext uri="{FF2B5EF4-FFF2-40B4-BE49-F238E27FC236}">
                  <a16:creationId xmlns:a16="http://schemas.microsoft.com/office/drawing/2014/main" id="{393B08D8-00F7-4120-8079-9D0D368F22A9}"/>
                </a:ext>
              </a:extLst>
            </p:cNvPr>
            <p:cNvPicPr>
              <a:picLocks noChangeAspect="1"/>
            </p:cNvPicPr>
            <p:nvPr/>
          </p:nvPicPr>
          <p:blipFill rotWithShape="1">
            <a:blip r:embed="rId8">
              <a:extLst>
                <a:ext uri="{28A0092B-C50C-407E-A947-70E740481C1C}">
                  <a14:useLocalDpi xmlns:a14="http://schemas.microsoft.com/office/drawing/2010/main" val="0"/>
                </a:ext>
              </a:extLst>
            </a:blip>
            <a:srcRect t="80048"/>
            <a:stretch/>
          </p:blipFill>
          <p:spPr>
            <a:xfrm>
              <a:off x="-243067" y="5492667"/>
              <a:ext cx="12435068" cy="1389268"/>
            </a:xfrm>
            <a:prstGeom prst="rect">
              <a:avLst/>
            </a:prstGeom>
          </p:spPr>
        </p:pic>
        <p:pic>
          <p:nvPicPr>
            <p:cNvPr id="17" name="Picture 16" descr="A picture containing transport&#10;&#10;Description automatically generated">
              <a:extLst>
                <a:ext uri="{FF2B5EF4-FFF2-40B4-BE49-F238E27FC236}">
                  <a16:creationId xmlns:a16="http://schemas.microsoft.com/office/drawing/2014/main" id="{A8E73B01-8680-4957-8C4A-E4368ED5F17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t="44726"/>
            <a:stretch/>
          </p:blipFill>
          <p:spPr>
            <a:xfrm>
              <a:off x="4545013" y="5288436"/>
              <a:ext cx="3177389" cy="1241677"/>
            </a:xfrm>
            <a:prstGeom prst="rect">
              <a:avLst/>
            </a:prstGeom>
          </p:spPr>
        </p:pic>
        <p:pic>
          <p:nvPicPr>
            <p:cNvPr id="21" name="Picture 20" descr="A picture containing transport&#10;&#10;Description automatically generated">
              <a:extLst>
                <a:ext uri="{FF2B5EF4-FFF2-40B4-BE49-F238E27FC236}">
                  <a16:creationId xmlns:a16="http://schemas.microsoft.com/office/drawing/2014/main" id="{553A450B-097E-422B-9EAF-F43CC1FBACB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t="44726"/>
            <a:stretch/>
          </p:blipFill>
          <p:spPr>
            <a:xfrm>
              <a:off x="7593865" y="5288436"/>
              <a:ext cx="3177389" cy="1241677"/>
            </a:xfrm>
            <a:prstGeom prst="rect">
              <a:avLst/>
            </a:prstGeom>
          </p:spPr>
        </p:pic>
        <p:pic>
          <p:nvPicPr>
            <p:cNvPr id="11" name="Picture 10" descr="A picture containing transport&#10;&#10;Description automatically generated">
              <a:extLst>
                <a:ext uri="{FF2B5EF4-FFF2-40B4-BE49-F238E27FC236}">
                  <a16:creationId xmlns:a16="http://schemas.microsoft.com/office/drawing/2014/main" id="{B61F7DD6-64A1-483E-8802-0D407DE61FF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01" b="89958" l="8400" r="90900">
                          <a14:foregroundMark x1="8400" y1="47525" x2="15700" y2="47525"/>
                          <a14:foregroundMark x1="90900" y1="47525" x2="83500" y2="47666"/>
                        </a14:backgroundRemoval>
                      </a14:imgEffect>
                    </a14:imgLayer>
                  </a14:imgProps>
                </a:ext>
                <a:ext uri="{28A0092B-C50C-407E-A947-70E740481C1C}">
                  <a14:useLocalDpi xmlns:a14="http://schemas.microsoft.com/office/drawing/2010/main" val="0"/>
                </a:ext>
              </a:extLst>
            </a:blip>
            <a:srcRect t="44726"/>
            <a:stretch/>
          </p:blipFill>
          <p:spPr>
            <a:xfrm>
              <a:off x="1311062" y="5397480"/>
              <a:ext cx="3177389" cy="1241677"/>
            </a:xfrm>
            <a:prstGeom prst="rect">
              <a:avLst/>
            </a:prstGeom>
          </p:spPr>
        </p:pic>
      </p:grpSp>
      <p:grpSp>
        <p:nvGrpSpPr>
          <p:cNvPr id="43" name="Group 42">
            <a:extLst>
              <a:ext uri="{FF2B5EF4-FFF2-40B4-BE49-F238E27FC236}">
                <a16:creationId xmlns:a16="http://schemas.microsoft.com/office/drawing/2014/main" id="{25895EF2-CE07-41BC-9C5C-846F7B29ACFD}"/>
              </a:ext>
            </a:extLst>
          </p:cNvPr>
          <p:cNvGrpSpPr/>
          <p:nvPr/>
        </p:nvGrpSpPr>
        <p:grpSpPr>
          <a:xfrm>
            <a:off x="3665335" y="1959922"/>
            <a:ext cx="3703397" cy="3813281"/>
            <a:chOff x="416688" y="2552536"/>
            <a:chExt cx="3703397" cy="3813281"/>
          </a:xfrm>
        </p:grpSpPr>
        <p:pic>
          <p:nvPicPr>
            <p:cNvPr id="50" name="Picture 49" descr="A picture containing shape&#10;&#10;Description automatically generated">
              <a:extLst>
                <a:ext uri="{FF2B5EF4-FFF2-40B4-BE49-F238E27FC236}">
                  <a16:creationId xmlns:a16="http://schemas.microsoft.com/office/drawing/2014/main" id="{BB10F814-B230-4575-9538-4B2C1A7072C2}"/>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0000" b="90000" l="10000" r="90000">
                          <a14:backgroundMark x1="52600" y1="85600" x2="56500" y2="91500"/>
                        </a14:backgroundRemoval>
                      </a14:imgEffect>
                    </a14:imgLayer>
                  </a14:imgProps>
                </a:ext>
                <a:ext uri="{28A0092B-C50C-407E-A947-70E740481C1C}">
                  <a14:useLocalDpi xmlns:a14="http://schemas.microsoft.com/office/drawing/2010/main" val="0"/>
                </a:ext>
              </a:extLst>
            </a:blip>
            <a:srcRect l="25043" t="19041" r="26662" b="9733"/>
            <a:stretch/>
          </p:blipFill>
          <p:spPr>
            <a:xfrm>
              <a:off x="1534441" y="2552536"/>
              <a:ext cx="2585644" cy="3813281"/>
            </a:xfrm>
            <a:prstGeom prst="rect">
              <a:avLst/>
            </a:prstGeom>
          </p:spPr>
        </p:pic>
        <p:sp>
          <p:nvSpPr>
            <p:cNvPr id="51" name="文本框 113">
              <a:extLst>
                <a:ext uri="{FF2B5EF4-FFF2-40B4-BE49-F238E27FC236}">
                  <a16:creationId xmlns:a16="http://schemas.microsoft.com/office/drawing/2014/main" id="{C10C8F10-773D-403E-855C-9678F4C8AD0B}"/>
                </a:ext>
              </a:extLst>
            </p:cNvPr>
            <p:cNvSpPr txBox="1"/>
            <p:nvPr/>
          </p:nvSpPr>
          <p:spPr>
            <a:xfrm>
              <a:off x="416688" y="3539341"/>
              <a:ext cx="1541973" cy="798233"/>
            </a:xfrm>
            <a:prstGeom prst="roundRect">
              <a:avLst/>
            </a:prstGeom>
            <a:solidFill>
              <a:srgbClr val="FEE57E"/>
            </a:solidFill>
            <a:ln>
              <a:solidFill>
                <a:schemeClr val="accent6"/>
              </a:solidFill>
            </a:ln>
          </p:spPr>
          <p:txBody>
            <a:bodyPr wrap="square" rtlCol="0">
              <a:spAutoFit/>
              <a:scene3d>
                <a:camera prst="orthographicFront"/>
                <a:lightRig rig="threePt" dir="t"/>
              </a:scene3d>
              <a:sp3d contourW="12700"/>
            </a:bodyPr>
            <a:lstStyle/>
            <a:p>
              <a:pPr>
                <a:lnSpc>
                  <a:spcPct val="114000"/>
                </a:lnSpc>
              </a:pPr>
              <a:r>
                <a:rPr lang="en-US" altLang="zh-CN" sz="4000" b="1" dirty="0">
                  <a:latin typeface="VNI-Avo" pitchFamily="2" charset="0"/>
                  <a:ea typeface="+mj-ea"/>
                </a:rPr>
                <a:t>B. 62</a:t>
              </a:r>
            </a:p>
          </p:txBody>
        </p:sp>
      </p:grpSp>
      <p:pic>
        <p:nvPicPr>
          <p:cNvPr id="29" name="[Tổng hợp hiệu ứng âm thanh ] Tiếng vỗ tay - Clap">
            <a:hlinkClick r:id="" action="ppaction://media"/>
            <a:extLst>
              <a:ext uri="{FF2B5EF4-FFF2-40B4-BE49-F238E27FC236}">
                <a16:creationId xmlns:a16="http://schemas.microsoft.com/office/drawing/2014/main" id="{B2FD64CA-5891-4068-877D-B048F59A7996}"/>
              </a:ext>
            </a:extLst>
          </p:cNvPr>
          <p:cNvPicPr>
            <a:picLocks noChangeAspect="1"/>
          </p:cNvPicPr>
          <p:nvPr>
            <a:audioFile r:link="rId2"/>
            <p:extLst>
              <p:ext uri="{DAA4B4D4-6D71-4841-9C94-3DE7FCFB9230}">
                <p14:media xmlns:p14="http://schemas.microsoft.com/office/powerpoint/2010/main" r:embed="rId3">
                  <p14:trim end="103990.9375"/>
                </p14:media>
              </p:ext>
            </p:extLst>
          </p:nvPr>
        </p:nvPicPr>
        <p:blipFill>
          <a:blip r:embed="rId21"/>
          <a:stretch>
            <a:fillRect/>
          </a:stretch>
        </p:blipFill>
        <p:spPr>
          <a:xfrm>
            <a:off x="10241321" y="-794943"/>
            <a:ext cx="609600" cy="609600"/>
          </a:xfrm>
          <a:prstGeom prst="rect">
            <a:avLst/>
          </a:prstGeom>
        </p:spPr>
      </p:pic>
    </p:spTree>
    <p:custDataLst>
      <p:tags r:id="rId1"/>
    </p:custDataLst>
    <p:extLst>
      <p:ext uri="{BB962C8B-B14F-4D97-AF65-F5344CB8AC3E}">
        <p14:creationId xmlns:p14="http://schemas.microsoft.com/office/powerpoint/2010/main" val="2310332866"/>
      </p:ext>
    </p:extLst>
  </p:cSld>
  <p:clrMapOvr>
    <a:masterClrMapping/>
  </p:clrMapOvr>
  <mc:AlternateContent xmlns:mc="http://schemas.openxmlformats.org/markup-compatibility/2006" xmlns:p14="http://schemas.microsoft.com/office/powerpoint/2010/main">
    <mc:Choice Requires="p14">
      <p:transition spd="slow" p14:dur="1500" advTm="55673">
        <p:random/>
      </p:transition>
    </mc:Choice>
    <mc:Fallback xmlns="">
      <p:transition spd="slow" advTm="5567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repeatCount="2000" fill="hold" nodeType="click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childTnLst>
                          </p:cTn>
                        </p:par>
                        <p:par>
                          <p:cTn id="17" fill="hold">
                            <p:stCondLst>
                              <p:cond delay="2000"/>
                            </p:stCondLst>
                            <p:childTnLst>
                              <p:par>
                                <p:cTn id="18" presetID="32" presetClass="emph" presetSubtype="0" repeatCount="2000" fill="hold" nodeType="afterEffect">
                                  <p:stCondLst>
                                    <p:cond delay="0"/>
                                  </p:stCondLst>
                                  <p:childTnLst>
                                    <p:animRot by="120000">
                                      <p:cBhvr>
                                        <p:cTn id="19" dur="100" fill="hold">
                                          <p:stCondLst>
                                            <p:cond delay="0"/>
                                          </p:stCondLst>
                                        </p:cTn>
                                        <p:tgtEl>
                                          <p:spTgt spid="34"/>
                                        </p:tgtEl>
                                        <p:attrNameLst>
                                          <p:attrName>r</p:attrName>
                                        </p:attrNameLst>
                                      </p:cBhvr>
                                    </p:animRot>
                                    <p:animRot by="-240000">
                                      <p:cBhvr>
                                        <p:cTn id="20" dur="200" fill="hold">
                                          <p:stCondLst>
                                            <p:cond delay="200"/>
                                          </p:stCondLst>
                                        </p:cTn>
                                        <p:tgtEl>
                                          <p:spTgt spid="34"/>
                                        </p:tgtEl>
                                        <p:attrNameLst>
                                          <p:attrName>r</p:attrName>
                                        </p:attrNameLst>
                                      </p:cBhvr>
                                    </p:animRot>
                                    <p:animRot by="240000">
                                      <p:cBhvr>
                                        <p:cTn id="21" dur="200" fill="hold">
                                          <p:stCondLst>
                                            <p:cond delay="400"/>
                                          </p:stCondLst>
                                        </p:cTn>
                                        <p:tgtEl>
                                          <p:spTgt spid="34"/>
                                        </p:tgtEl>
                                        <p:attrNameLst>
                                          <p:attrName>r</p:attrName>
                                        </p:attrNameLst>
                                      </p:cBhvr>
                                    </p:animRot>
                                    <p:animRot by="-240000">
                                      <p:cBhvr>
                                        <p:cTn id="22" dur="200" fill="hold">
                                          <p:stCondLst>
                                            <p:cond delay="600"/>
                                          </p:stCondLst>
                                        </p:cTn>
                                        <p:tgtEl>
                                          <p:spTgt spid="34"/>
                                        </p:tgtEl>
                                        <p:attrNameLst>
                                          <p:attrName>r</p:attrName>
                                        </p:attrNameLst>
                                      </p:cBhvr>
                                    </p:animRot>
                                    <p:animRot by="120000">
                                      <p:cBhvr>
                                        <p:cTn id="23" dur="200" fill="hold">
                                          <p:stCondLst>
                                            <p:cond delay="800"/>
                                          </p:stCondLst>
                                        </p:cTn>
                                        <p:tgtEl>
                                          <p:spTgt spid="34"/>
                                        </p:tgtEl>
                                        <p:attrNameLst>
                                          <p:attrName>r</p:attrName>
                                        </p:attrNameLst>
                                      </p:cBhvr>
                                    </p:animRot>
                                  </p:childTnLst>
                                </p:cTn>
                              </p:par>
                            </p:childTnLst>
                          </p:cTn>
                        </p:par>
                        <p:par>
                          <p:cTn id="24" fill="hold">
                            <p:stCondLst>
                              <p:cond delay="4000"/>
                            </p:stCondLst>
                            <p:childTnLst>
                              <p:par>
                                <p:cTn id="25" presetID="32" presetClass="emph" presetSubtype="0" repeatCount="2000" fill="hold" nodeType="afterEffect">
                                  <p:stCondLst>
                                    <p:cond delay="0"/>
                                  </p:stCondLst>
                                  <p:childTnLst>
                                    <p:animRot by="120000">
                                      <p:cBhvr>
                                        <p:cTn id="26" dur="100" fill="hold">
                                          <p:stCondLst>
                                            <p:cond delay="0"/>
                                          </p:stCondLst>
                                        </p:cTn>
                                        <p:tgtEl>
                                          <p:spTgt spid="37"/>
                                        </p:tgtEl>
                                        <p:attrNameLst>
                                          <p:attrName>r</p:attrName>
                                        </p:attrNameLst>
                                      </p:cBhvr>
                                    </p:animRot>
                                    <p:animRot by="-240000">
                                      <p:cBhvr>
                                        <p:cTn id="27" dur="200" fill="hold">
                                          <p:stCondLst>
                                            <p:cond delay="200"/>
                                          </p:stCondLst>
                                        </p:cTn>
                                        <p:tgtEl>
                                          <p:spTgt spid="37"/>
                                        </p:tgtEl>
                                        <p:attrNameLst>
                                          <p:attrName>r</p:attrName>
                                        </p:attrNameLst>
                                      </p:cBhvr>
                                    </p:animRot>
                                    <p:animRot by="240000">
                                      <p:cBhvr>
                                        <p:cTn id="28" dur="200" fill="hold">
                                          <p:stCondLst>
                                            <p:cond delay="400"/>
                                          </p:stCondLst>
                                        </p:cTn>
                                        <p:tgtEl>
                                          <p:spTgt spid="37"/>
                                        </p:tgtEl>
                                        <p:attrNameLst>
                                          <p:attrName>r</p:attrName>
                                        </p:attrNameLst>
                                      </p:cBhvr>
                                    </p:animRot>
                                    <p:animRot by="-240000">
                                      <p:cBhvr>
                                        <p:cTn id="29" dur="200" fill="hold">
                                          <p:stCondLst>
                                            <p:cond delay="600"/>
                                          </p:stCondLst>
                                        </p:cTn>
                                        <p:tgtEl>
                                          <p:spTgt spid="37"/>
                                        </p:tgtEl>
                                        <p:attrNameLst>
                                          <p:attrName>r</p:attrName>
                                        </p:attrNameLst>
                                      </p:cBhvr>
                                    </p:animRot>
                                    <p:animRot by="120000">
                                      <p:cBhvr>
                                        <p:cTn id="30" dur="200" fill="hold">
                                          <p:stCondLst>
                                            <p:cond delay="800"/>
                                          </p:stCondLst>
                                        </p:cTn>
                                        <p:tgtEl>
                                          <p:spTgt spid="3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809"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37" presetClass="exit" presetSubtype="0" fill="hold" nodeType="withEffect">
                                  <p:stCondLst>
                                    <p:cond delay="0"/>
                                  </p:stCondLst>
                                  <p:childTnLst>
                                    <p:animEffect transition="out" filter="fade">
                                      <p:cBhvr>
                                        <p:cTn id="39" dur="1000"/>
                                        <p:tgtEl>
                                          <p:spTgt spid="24"/>
                                        </p:tgtEl>
                                      </p:cBhvr>
                                    </p:animEffect>
                                    <p:anim calcmode="lin" valueType="num">
                                      <p:cBhvr>
                                        <p:cTn id="40" dur="1000"/>
                                        <p:tgtEl>
                                          <p:spTgt spid="24"/>
                                        </p:tgtEl>
                                        <p:attrNameLst>
                                          <p:attrName>ppt_x</p:attrName>
                                        </p:attrNameLst>
                                      </p:cBhvr>
                                      <p:tavLst>
                                        <p:tav tm="0">
                                          <p:val>
                                            <p:strVal val="ppt_x"/>
                                          </p:val>
                                        </p:tav>
                                        <p:tav tm="100000">
                                          <p:val>
                                            <p:strVal val="ppt_x"/>
                                          </p:val>
                                        </p:tav>
                                      </p:tavLst>
                                    </p:anim>
                                    <p:anim calcmode="lin" valueType="num">
                                      <p:cBhvr>
                                        <p:cTn id="41" dur="100" decel="100000"/>
                                        <p:tgtEl>
                                          <p:spTgt spid="24"/>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24"/>
                                        </p:tgtEl>
                                        <p:attrNameLst>
                                          <p:attrName>ppt_y</p:attrName>
                                        </p:attrNameLst>
                                      </p:cBhvr>
                                      <p:tavLst>
                                        <p:tav tm="0">
                                          <p:val>
                                            <p:strVal val="ppt_y"/>
                                          </p:val>
                                        </p:tav>
                                        <p:tav tm="100000">
                                          <p:val>
                                            <p:strVal val="ppt_y+1"/>
                                          </p:val>
                                        </p:tav>
                                      </p:tavLst>
                                    </p:anim>
                                    <p:set>
                                      <p:cBhvr>
                                        <p:cTn id="43" dur="1" fill="hold">
                                          <p:stCondLst>
                                            <p:cond delay="999"/>
                                          </p:stCondLst>
                                        </p:cTn>
                                        <p:tgtEl>
                                          <p:spTgt spid="24"/>
                                        </p:tgtEl>
                                        <p:attrNameLst>
                                          <p:attrName>style.visibility</p:attrName>
                                        </p:attrNameLst>
                                      </p:cBhvr>
                                      <p:to>
                                        <p:strVal val="hidden"/>
                                      </p:to>
                                    </p:set>
                                  </p:childTnLst>
                                </p:cTn>
                              </p:par>
                              <p:par>
                                <p:cTn id="44" presetID="2" presetClass="entr" presetSubtype="4"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ppt_x"/>
                                          </p:val>
                                        </p:tav>
                                        <p:tav tm="100000">
                                          <p:val>
                                            <p:strVal val="#ppt_x"/>
                                          </p:val>
                                        </p:tav>
                                      </p:tavLst>
                                    </p:anim>
                                    <p:anim calcmode="lin" valueType="num">
                                      <p:cBhvr additive="base">
                                        <p:cTn id="47" dur="50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6" name="Yeah.wav"/>
                                        </p:tgtEl>
                                      </p:cMediaNode>
                                    </p:audio>
                                  </p:subTnLst>
                                </p:cTn>
                              </p:par>
                            </p:childTnLst>
                          </p:cTn>
                        </p:par>
                        <p:par>
                          <p:cTn id="48" fill="hold">
                            <p:stCondLst>
                              <p:cond delay="1000"/>
                            </p:stCondLst>
                            <p:childTnLst>
                              <p:par>
                                <p:cTn id="49" presetID="1" presetClass="exit" presetSubtype="0" fill="hold" nodeType="after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childTnLst>
                    </p:cTn>
                  </p:par>
                </p:childTnLst>
              </p:cTn>
              <p:nextCondLst>
                <p:cond evt="onClick" delay="0">
                  <p:tgtEl>
                    <p:spTgt spid="24"/>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37" presetClass="exit" presetSubtype="0" fill="hold" nodeType="withEffect">
                                  <p:stCondLst>
                                    <p:cond delay="0"/>
                                  </p:stCondLst>
                                  <p:childTnLst>
                                    <p:animEffect transition="out" filter="fade">
                                      <p:cBhvr>
                                        <p:cTn id="58" dur="1000"/>
                                        <p:tgtEl>
                                          <p:spTgt spid="34"/>
                                        </p:tgtEl>
                                      </p:cBhvr>
                                    </p:animEffect>
                                    <p:anim calcmode="lin" valueType="num">
                                      <p:cBhvr>
                                        <p:cTn id="59" dur="1000"/>
                                        <p:tgtEl>
                                          <p:spTgt spid="34"/>
                                        </p:tgtEl>
                                        <p:attrNameLst>
                                          <p:attrName>ppt_x</p:attrName>
                                        </p:attrNameLst>
                                      </p:cBhvr>
                                      <p:tavLst>
                                        <p:tav tm="0">
                                          <p:val>
                                            <p:strVal val="ppt_x"/>
                                          </p:val>
                                        </p:tav>
                                        <p:tav tm="100000">
                                          <p:val>
                                            <p:strVal val="ppt_x"/>
                                          </p:val>
                                        </p:tav>
                                      </p:tavLst>
                                    </p:anim>
                                    <p:anim calcmode="lin" valueType="num">
                                      <p:cBhvr>
                                        <p:cTn id="60" dur="100" decel="100000"/>
                                        <p:tgtEl>
                                          <p:spTgt spid="34"/>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34"/>
                                        </p:tgtEl>
                                        <p:attrNameLst>
                                          <p:attrName>ppt_y</p:attrName>
                                        </p:attrNameLst>
                                      </p:cBhvr>
                                      <p:tavLst>
                                        <p:tav tm="0">
                                          <p:val>
                                            <p:strVal val="ppt_y"/>
                                          </p:val>
                                        </p:tav>
                                        <p:tav tm="100000">
                                          <p:val>
                                            <p:strVal val="ppt_y+1"/>
                                          </p:val>
                                        </p:tav>
                                      </p:tavLst>
                                    </p:anim>
                                    <p:set>
                                      <p:cBhvr>
                                        <p:cTn id="62" dur="1" fill="hold">
                                          <p:stCondLst>
                                            <p:cond delay="999"/>
                                          </p:stCondLst>
                                        </p:cTn>
                                        <p:tgtEl>
                                          <p:spTgt spid="34"/>
                                        </p:tgtEl>
                                        <p:attrNameLst>
                                          <p:attrName>style.visibility</p:attrName>
                                        </p:attrNameLst>
                                      </p:cBhvr>
                                      <p:to>
                                        <p:strVal val="hidden"/>
                                      </p:to>
                                    </p:set>
                                  </p:childTnLst>
                                </p:cTn>
                              </p:par>
                              <p:par>
                                <p:cTn id="63" presetID="2" presetClass="entr" presetSubtype="4"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7" name="mixkit-sad-game-over-trombone-471.wav"/>
                                        </p:tgtEl>
                                      </p:cMediaNode>
                                    </p:audio>
                                  </p:sub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37"/>
                    </p:tgtEl>
                  </p:cond>
                </p:stCondLst>
                <p:endSync evt="end" delay="0">
                  <p:rtn val="all"/>
                </p:endSync>
                <p:childTnLst>
                  <p:par>
                    <p:cTn id="68" fill="hold">
                      <p:stCondLst>
                        <p:cond delay="0"/>
                      </p:stCondLst>
                      <p:childTnLst>
                        <p:par>
                          <p:cTn id="69" fill="hold">
                            <p:stCondLst>
                              <p:cond delay="0"/>
                            </p:stCondLst>
                            <p:childTnLst>
                              <p:par>
                                <p:cTn id="70" presetID="37" presetClass="exit" presetSubtype="0" fill="hold" nodeType="withEffect">
                                  <p:stCondLst>
                                    <p:cond delay="0"/>
                                  </p:stCondLst>
                                  <p:childTnLst>
                                    <p:animEffect transition="out" filter="fade">
                                      <p:cBhvr>
                                        <p:cTn id="71" dur="1000"/>
                                        <p:tgtEl>
                                          <p:spTgt spid="37"/>
                                        </p:tgtEl>
                                      </p:cBhvr>
                                    </p:animEffect>
                                    <p:anim calcmode="lin" valueType="num">
                                      <p:cBhvr>
                                        <p:cTn id="72" dur="1000"/>
                                        <p:tgtEl>
                                          <p:spTgt spid="37"/>
                                        </p:tgtEl>
                                        <p:attrNameLst>
                                          <p:attrName>ppt_x</p:attrName>
                                        </p:attrNameLst>
                                      </p:cBhvr>
                                      <p:tavLst>
                                        <p:tav tm="0">
                                          <p:val>
                                            <p:strVal val="ppt_x"/>
                                          </p:val>
                                        </p:tav>
                                        <p:tav tm="100000">
                                          <p:val>
                                            <p:strVal val="ppt_x"/>
                                          </p:val>
                                        </p:tav>
                                      </p:tavLst>
                                    </p:anim>
                                    <p:anim calcmode="lin" valueType="num">
                                      <p:cBhvr>
                                        <p:cTn id="73" dur="100" decel="100000"/>
                                        <p:tgtEl>
                                          <p:spTgt spid="37"/>
                                        </p:tgtEl>
                                        <p:attrNameLst>
                                          <p:attrName>ppt_y</p:attrName>
                                        </p:attrNameLst>
                                      </p:cBhvr>
                                      <p:tavLst>
                                        <p:tav tm="0">
                                          <p:val>
                                            <p:strVal val="ppt_y"/>
                                          </p:val>
                                        </p:tav>
                                        <p:tav tm="100000">
                                          <p:val>
                                            <p:strVal val="ppt_y-.03"/>
                                          </p:val>
                                        </p:tav>
                                      </p:tavLst>
                                    </p:anim>
                                    <p:anim calcmode="lin" valueType="num">
                                      <p:cBhvr>
                                        <p:cTn id="74" dur="900" accel="100000">
                                          <p:stCondLst>
                                            <p:cond delay="100"/>
                                          </p:stCondLst>
                                        </p:cTn>
                                        <p:tgtEl>
                                          <p:spTgt spid="37"/>
                                        </p:tgtEl>
                                        <p:attrNameLst>
                                          <p:attrName>ppt_y</p:attrName>
                                        </p:attrNameLst>
                                      </p:cBhvr>
                                      <p:tavLst>
                                        <p:tav tm="0">
                                          <p:val>
                                            <p:strVal val="ppt_y"/>
                                          </p:val>
                                        </p:tav>
                                        <p:tav tm="100000">
                                          <p:val>
                                            <p:strVal val="ppt_y+1"/>
                                          </p:val>
                                        </p:tav>
                                      </p:tavLst>
                                    </p:anim>
                                    <p:set>
                                      <p:cBhvr>
                                        <p:cTn id="75" dur="1" fill="hold">
                                          <p:stCondLst>
                                            <p:cond delay="999"/>
                                          </p:stCondLst>
                                        </p:cTn>
                                        <p:tgtEl>
                                          <p:spTgt spid="37"/>
                                        </p:tgtEl>
                                        <p:attrNameLst>
                                          <p:attrName>style.visibility</p:attrName>
                                        </p:attrNameLst>
                                      </p:cBhvr>
                                      <p:to>
                                        <p:strVal val="hidden"/>
                                      </p:to>
                                    </p:set>
                                  </p:childTnLst>
                                </p:cTn>
                              </p:par>
                              <p:par>
                                <p:cTn id="76" presetID="2" presetClass="entr" presetSubtype="4" fill="hold" nodeType="with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additive="base">
                                        <p:cTn id="78" dur="500" fill="hold"/>
                                        <p:tgtEl>
                                          <p:spTgt spid="49"/>
                                        </p:tgtEl>
                                        <p:attrNameLst>
                                          <p:attrName>ppt_x</p:attrName>
                                        </p:attrNameLst>
                                      </p:cBhvr>
                                      <p:tavLst>
                                        <p:tav tm="0">
                                          <p:val>
                                            <p:strVal val="#ppt_x"/>
                                          </p:val>
                                        </p:tav>
                                        <p:tav tm="100000">
                                          <p:val>
                                            <p:strVal val="#ppt_x"/>
                                          </p:val>
                                        </p:tav>
                                      </p:tavLst>
                                    </p:anim>
                                    <p:anim calcmode="lin" valueType="num">
                                      <p:cBhvr additive="base">
                                        <p:cTn id="79" dur="5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7" name="mixkit-sad-game-over-trombone-471.wav"/>
                                        </p:tgtEl>
                                      </p:cMediaNode>
                                    </p:audio>
                                  </p:subTnLst>
                                </p:cTn>
                              </p:par>
                            </p:childTnLst>
                          </p:cTn>
                        </p:par>
                      </p:childTnLst>
                    </p:cTn>
                  </p:par>
                </p:childTnLst>
              </p:cTn>
              <p:nextCondLst>
                <p:cond evt="onClick" delay="0">
                  <p:tgtEl>
                    <p:spTgt spid="37"/>
                  </p:tgtEl>
                </p:cond>
              </p:nextCondLst>
            </p:seq>
            <p:audio>
              <p:cMediaNode vol="18182">
                <p:cTn id="80" fill="hold" display="0">
                  <p:stCondLst>
                    <p:cond delay="indefinite"/>
                  </p:stCondLst>
                  <p:endCondLst>
                    <p:cond evt="onStopAudio" delay="0">
                      <p:tgtEl>
                        <p:sldTgt/>
                      </p:tgtEl>
                    </p:cond>
                  </p:endCondLst>
                </p:cTn>
                <p:tgtEl>
                  <p:spTgt spid="29"/>
                </p:tgtEl>
              </p:cMediaNode>
            </p:audio>
          </p:childTnLst>
        </p:cTn>
      </p:par>
    </p:tnLst>
  </p:timing>
  <p:extLst mod="1">
    <p:ext uri="{E180D4A7-C9FB-4DFB-919C-405C955672EB}">
      <p14:showEvtLst xmlns:p14="http://schemas.microsoft.com/office/powerpoint/2010/main">
        <p14:triggerEvt type="onClick" time="19331" objId="24"/>
        <p14:playEvt time="50215" objId="29"/>
        <p14:stopEvt time="55142" objId="29"/>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34CBE5-D9E0-4E6F-8A0C-70D3444D2682}"/>
              </a:ext>
            </a:extLst>
          </p:cNvPr>
          <p:cNvPicPr>
            <a:picLocks noChangeAspect="1"/>
          </p:cNvPicPr>
          <p:nvPr/>
        </p:nvPicPr>
        <p:blipFill rotWithShape="1">
          <a:blip r:embed="rId2">
            <a:extLst>
              <a:ext uri="{28A0092B-C50C-407E-A947-70E740481C1C}">
                <a14:useLocalDpi xmlns:a14="http://schemas.microsoft.com/office/drawing/2010/main" val="0"/>
              </a:ext>
            </a:extLst>
          </a:blip>
          <a:srcRect l="2551" t="12632" r="-2551" b="40363"/>
          <a:stretch/>
        </p:blipFill>
        <p:spPr>
          <a:xfrm>
            <a:off x="-219200" y="-703607"/>
            <a:ext cx="12178129" cy="3633908"/>
          </a:xfrm>
          <a:prstGeom prst="rect">
            <a:avLst/>
          </a:prstGeom>
        </p:spPr>
      </p:pic>
      <p:pic>
        <p:nvPicPr>
          <p:cNvPr id="6" name="图片 2">
            <a:extLst>
              <a:ext uri="{FF2B5EF4-FFF2-40B4-BE49-F238E27FC236}">
                <a16:creationId xmlns:a16="http://schemas.microsoft.com/office/drawing/2014/main" id="{4BA44DCD-86A5-4CF1-8E9D-53F5D0C88D2B}"/>
              </a:ext>
            </a:extLst>
          </p:cNvPr>
          <p:cNvPicPr>
            <a:picLocks noChangeAspect="1"/>
          </p:cNvPicPr>
          <p:nvPr/>
        </p:nvPicPr>
        <p:blipFill rotWithShape="1">
          <a:blip r:embed="rId2">
            <a:extLst>
              <a:ext uri="{28A0092B-C50C-407E-A947-70E740481C1C}">
                <a14:useLocalDpi xmlns:a14="http://schemas.microsoft.com/office/drawing/2010/main" val="0"/>
              </a:ext>
            </a:extLst>
          </a:blip>
          <a:srcRect l="2295" t="59724" r="-2295" b="2863"/>
          <a:stretch/>
        </p:blipFill>
        <p:spPr>
          <a:xfrm rot="21337966">
            <a:off x="92446" y="3888476"/>
            <a:ext cx="12178129" cy="2892373"/>
          </a:xfrm>
          <a:prstGeom prst="rect">
            <a:avLst/>
          </a:prstGeom>
        </p:spPr>
      </p:pic>
      <p:pic>
        <p:nvPicPr>
          <p:cNvPr id="4" name="Picture 3" descr="Text&#10;&#10;Description automatically generated">
            <a:extLst>
              <a:ext uri="{FF2B5EF4-FFF2-40B4-BE49-F238E27FC236}">
                <a16:creationId xmlns:a16="http://schemas.microsoft.com/office/drawing/2014/main" id="{078DA4EB-6650-4972-8837-E7785048D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990" y="3075074"/>
            <a:ext cx="8337746" cy="1923030"/>
          </a:xfrm>
          <a:prstGeom prst="rect">
            <a:avLst/>
          </a:prstGeom>
        </p:spPr>
      </p:pic>
    </p:spTree>
    <p:extLst>
      <p:ext uri="{BB962C8B-B14F-4D97-AF65-F5344CB8AC3E}">
        <p14:creationId xmlns:p14="http://schemas.microsoft.com/office/powerpoint/2010/main" val="695410140"/>
      </p:ext>
    </p:extLst>
  </p:cSld>
  <p:clrMapOvr>
    <a:masterClrMapping/>
  </p:clrMapOvr>
  <mc:AlternateContent xmlns:mc="http://schemas.openxmlformats.org/markup-compatibility/2006" xmlns:p14="http://schemas.microsoft.com/office/powerpoint/2010/main">
    <mc:Choice Requires="p14">
      <p:transition spd="slow" p14:dur="1500" advTm="1436">
        <p:random/>
      </p:transition>
    </mc:Choice>
    <mc:Fallback xmlns="">
      <p:transition spd="slow" advTm="143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物体, 时钟&#10;&#10;描述已自动生成">
            <a:extLst>
              <a:ext uri="{FF2B5EF4-FFF2-40B4-BE49-F238E27FC236}">
                <a16:creationId xmlns:a16="http://schemas.microsoft.com/office/drawing/2014/main" id="{03E3125D-661D-4F46-B74C-42C5D0942D4E}"/>
              </a:ext>
            </a:extLst>
          </p:cNvPr>
          <p:cNvPicPr>
            <a:picLocks noChangeAspect="1"/>
          </p:cNvPicPr>
          <p:nvPr/>
        </p:nvPicPr>
        <p:blipFill rotWithShape="1">
          <a:blip r:embed="rId3">
            <a:extLst>
              <a:ext uri="{28A0092B-C50C-407E-A947-70E740481C1C}">
                <a14:useLocalDpi xmlns:a14="http://schemas.microsoft.com/office/drawing/2010/main" val="0"/>
              </a:ext>
            </a:extLst>
          </a:blip>
          <a:srcRect l="10726" t="67451" r="75246" b="10889"/>
          <a:stretch/>
        </p:blipFill>
        <p:spPr>
          <a:xfrm>
            <a:off x="2431143" y="5528631"/>
            <a:ext cx="1614987" cy="1759679"/>
          </a:xfrm>
          <a:prstGeom prst="rect">
            <a:avLst/>
          </a:prstGeom>
        </p:spPr>
      </p:pic>
      <p:pic>
        <p:nvPicPr>
          <p:cNvPr id="10" name="Picture 9">
            <a:extLst>
              <a:ext uri="{FF2B5EF4-FFF2-40B4-BE49-F238E27FC236}">
                <a16:creationId xmlns:a16="http://schemas.microsoft.com/office/drawing/2014/main" id="{916BDB26-B73D-4C05-884C-14DC26B359A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024" b="94643" l="2778" r="96667">
                        <a14:foregroundMark x1="9889" y1="8452" x2="14889" y2="15714"/>
                        <a14:foregroundMark x1="14889" y1="15714" x2="15222" y2="16548"/>
                        <a14:foregroundMark x1="46444" y1="18214" x2="47333" y2="16548"/>
                        <a14:foregroundMark x1="7889" y1="9881" x2="7889" y2="11310"/>
                        <a14:foregroundMark x1="19889" y1="37738" x2="20667" y2="70119"/>
                        <a14:foregroundMark x1="2778" y1="78929" x2="3333" y2="81429"/>
                        <a14:foregroundMark x1="5444" y1="89643" x2="5444" y2="89643"/>
                        <a14:foregroundMark x1="22556" y1="90595" x2="22556" y2="90595"/>
                        <a14:foregroundMark x1="21889" y1="82500" x2="22889" y2="79405"/>
                        <a14:foregroundMark x1="46778" y1="84405" x2="51444" y2="49167"/>
                        <a14:foregroundMark x1="32333" y1="94286" x2="31222" y2="92738"/>
                        <a14:foregroundMark x1="74000" y1="92262" x2="79778" y2="86548"/>
                        <a14:foregroundMark x1="93889" y1="85119" x2="93111" y2="79643"/>
                        <a14:foregroundMark x1="95222" y1="64762" x2="95222" y2="64762"/>
                        <a14:foregroundMark x1="96667" y1="17619" x2="96667" y2="17619"/>
                        <a14:foregroundMark x1="77556" y1="4762" x2="77556" y2="4762"/>
                        <a14:foregroundMark x1="80667" y1="2738" x2="80667" y2="2738"/>
                        <a14:foregroundMark x1="49222" y1="31786" x2="49222" y2="31786"/>
                        <a14:foregroundMark x1="14444" y1="16786" x2="14444" y2="16786"/>
                        <a14:foregroundMark x1="11222" y1="14881" x2="11222" y2="14881"/>
                        <a14:foregroundMark x1="91889" y1="85595" x2="90556" y2="76548"/>
                        <a14:foregroundMark x1="92556" y1="64405" x2="92556" y2="64405"/>
                        <a14:foregroundMark x1="80333" y1="2262" x2="80111" y2="2024"/>
                        <a14:foregroundMark x1="76111" y1="5119" x2="81111" y2="7500"/>
                        <a14:foregroundMark x1="34444" y1="43929" x2="34444" y2="43929"/>
                        <a14:foregroundMark x1="4667" y1="44286" x2="4667" y2="44286"/>
                        <a14:foregroundMark x1="13667" y1="57262" x2="13667" y2="57262"/>
                        <a14:foregroundMark x1="15333" y1="81071" x2="15667" y2="77738"/>
                        <a14:foregroundMark x1="17000" y1="82381" x2="22111" y2="80952"/>
                        <a14:foregroundMark x1="24111" y1="80952" x2="24111" y2="80952"/>
                        <a14:foregroundMark x1="28222" y1="82381" x2="25667" y2="80833"/>
                        <a14:foregroundMark x1="12111" y1="82500" x2="14556" y2="80952"/>
                        <a14:foregroundMark x1="44222" y1="95238" x2="58111" y2="92619"/>
                        <a14:foregroundMark x1="58111" y1="92619" x2="63667" y2="94405"/>
                        <a14:foregroundMark x1="65000" y1="94643" x2="63444" y2="93810"/>
                        <a14:foregroundMark x1="76222" y1="70952" x2="88333" y2="69286"/>
                        <a14:foregroundMark x1="88333" y1="69286" x2="89556" y2="69524"/>
                        <a14:foregroundMark x1="91222" y1="69524" x2="94889" y2="69524"/>
                        <a14:foregroundMark x1="14556" y1="32738" x2="23444" y2="44643"/>
                        <a14:backgroundMark x1="81889" y1="64762" x2="84222" y2="63214"/>
                      </a14:backgroundRemoval>
                    </a14:imgEffect>
                  </a14:imgLayer>
                </a14:imgProps>
              </a:ext>
              <a:ext uri="{28A0092B-C50C-407E-A947-70E740481C1C}">
                <a14:useLocalDpi xmlns:a14="http://schemas.microsoft.com/office/drawing/2010/main" val="0"/>
              </a:ext>
            </a:extLst>
          </a:blip>
          <a:stretch>
            <a:fillRect/>
          </a:stretch>
        </p:blipFill>
        <p:spPr>
          <a:xfrm>
            <a:off x="8283319" y="3458817"/>
            <a:ext cx="3641982" cy="3399183"/>
          </a:xfrm>
          <a:prstGeom prst="rect">
            <a:avLst/>
          </a:prstGeom>
        </p:spPr>
      </p:pic>
      <p:pic>
        <p:nvPicPr>
          <p:cNvPr id="11" name="图片 2" descr="图片包含 物体, 时钟&#10;&#10;描述已自动生成">
            <a:extLst>
              <a:ext uri="{FF2B5EF4-FFF2-40B4-BE49-F238E27FC236}">
                <a16:creationId xmlns:a16="http://schemas.microsoft.com/office/drawing/2014/main" id="{B88BCC17-BFF6-424D-942B-B6C425B13E51}"/>
              </a:ext>
            </a:extLst>
          </p:cNvPr>
          <p:cNvPicPr>
            <a:picLocks noChangeAspect="1"/>
          </p:cNvPicPr>
          <p:nvPr/>
        </p:nvPicPr>
        <p:blipFill rotWithShape="1">
          <a:blip r:embed="rId3">
            <a:extLst>
              <a:ext uri="{28A0092B-C50C-407E-A947-70E740481C1C}">
                <a14:useLocalDpi xmlns:a14="http://schemas.microsoft.com/office/drawing/2010/main" val="0"/>
              </a:ext>
            </a:extLst>
          </a:blip>
          <a:srcRect t="36244" r="75246" b="31911"/>
          <a:stretch/>
        </p:blipFill>
        <p:spPr>
          <a:xfrm>
            <a:off x="0" y="4270885"/>
            <a:ext cx="2849880" cy="2587115"/>
          </a:xfrm>
          <a:prstGeom prst="rect">
            <a:avLst/>
          </a:prstGeom>
        </p:spPr>
      </p:pic>
      <p:pic>
        <p:nvPicPr>
          <p:cNvPr id="4" name="Picture 3" descr="A picture containing text, transport&#10;&#10;Description automatically generated">
            <a:extLst>
              <a:ext uri="{FF2B5EF4-FFF2-40B4-BE49-F238E27FC236}">
                <a16:creationId xmlns:a16="http://schemas.microsoft.com/office/drawing/2014/main" id="{3DD221DA-A5AB-4588-95CA-6743E09ACE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9527" y="1311079"/>
            <a:ext cx="8321121" cy="3070197"/>
          </a:xfrm>
          <a:prstGeom prst="rect">
            <a:avLst/>
          </a:prstGeom>
        </p:spPr>
      </p:pic>
      <p:pic>
        <p:nvPicPr>
          <p:cNvPr id="7" name="Picture 6">
            <a:extLst>
              <a:ext uri="{FF2B5EF4-FFF2-40B4-BE49-F238E27FC236}">
                <a16:creationId xmlns:a16="http://schemas.microsoft.com/office/drawing/2014/main" id="{7A5D2530-958A-479B-B868-A24165B93DD7}"/>
              </a:ext>
            </a:extLst>
          </p:cNvPr>
          <p:cNvPicPr>
            <a:picLocks noChangeAspect="1"/>
          </p:cNvPicPr>
          <p:nvPr/>
        </p:nvPicPr>
        <p:blipFill>
          <a:blip r:embed="rId7"/>
          <a:stretch>
            <a:fillRect/>
          </a:stretch>
        </p:blipFill>
        <p:spPr>
          <a:xfrm>
            <a:off x="6095923" y="207808"/>
            <a:ext cx="4652833" cy="6442384"/>
          </a:xfrm>
          <a:prstGeom prst="rect">
            <a:avLst/>
          </a:prstGeom>
        </p:spPr>
      </p:pic>
      <p:pic>
        <p:nvPicPr>
          <p:cNvPr id="8" name="Picture 7">
            <a:extLst>
              <a:ext uri="{FF2B5EF4-FFF2-40B4-BE49-F238E27FC236}">
                <a16:creationId xmlns:a16="http://schemas.microsoft.com/office/drawing/2014/main" id="{D3899368-2E35-462B-8FA0-26E832A4902E}"/>
              </a:ext>
            </a:extLst>
          </p:cNvPr>
          <p:cNvPicPr>
            <a:picLocks noChangeAspect="1"/>
          </p:cNvPicPr>
          <p:nvPr/>
        </p:nvPicPr>
        <p:blipFill>
          <a:blip r:embed="rId8"/>
          <a:stretch>
            <a:fillRect/>
          </a:stretch>
        </p:blipFill>
        <p:spPr>
          <a:xfrm>
            <a:off x="623628" y="207808"/>
            <a:ext cx="4652910" cy="6496029"/>
          </a:xfrm>
          <a:prstGeom prst="rect">
            <a:avLst/>
          </a:prstGeom>
        </p:spPr>
      </p:pic>
    </p:spTree>
    <p:custDataLst>
      <p:tags r:id="rId1"/>
    </p:custDataLst>
    <p:extLst>
      <p:ext uri="{BB962C8B-B14F-4D97-AF65-F5344CB8AC3E}">
        <p14:creationId xmlns:p14="http://schemas.microsoft.com/office/powerpoint/2010/main" val="4081739399"/>
      </p:ext>
    </p:extLst>
  </p:cSld>
  <p:clrMapOvr>
    <a:masterClrMapping/>
  </p:clrMapOvr>
  <mc:AlternateContent xmlns:mc="http://schemas.openxmlformats.org/markup-compatibility/2006" xmlns:p14="http://schemas.microsoft.com/office/powerpoint/2010/main">
    <mc:Choice Requires="p14">
      <p:transition spd="slow" p14:dur="1500" advTm="18514">
        <p:random/>
      </p:transition>
    </mc:Choice>
    <mc:Fallback xmlns="">
      <p:transition spd="slow" advTm="1851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out)">
                                      <p:cBhvr>
                                        <p:cTn id="23" dur="1500"/>
                                        <p:tgtEl>
                                          <p:spTgt spid="7"/>
                                        </p:tgtEl>
                                      </p:cBhvr>
                                    </p:animEffect>
                                  </p:childTnLst>
                                </p:cTn>
                              </p:par>
                              <p:par>
                                <p:cTn id="24" presetID="6" presetClass="entr" presetSubtype="32"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out)">
                                      <p:cBhvr>
                                        <p:cTn id="26" dur="1500"/>
                                        <p:tgtEl>
                                          <p:spTgt spid="8"/>
                                        </p:tgtEl>
                                      </p:cBhvr>
                                    </p:animEffect>
                                  </p:childTnLst>
                                </p:cTn>
                              </p:par>
                              <p:par>
                                <p:cTn id="27" presetID="10" presetClass="exit" presetSubtype="0" fill="hold"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FE08DE0-DAFC-458C-B9D0-5A0DB4FE3727}"/>
              </a:ext>
            </a:extLst>
          </p:cNvPr>
          <p:cNvSpPr/>
          <p:nvPr/>
        </p:nvSpPr>
        <p:spPr>
          <a:xfrm>
            <a:off x="1013230" y="279985"/>
            <a:ext cx="11285845" cy="693651"/>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solidFill>
                  <a:srgbClr val="FF0000"/>
                </a:solidFill>
                <a:latin typeface="VNI-Avo" pitchFamily="2" charset="0"/>
                <a:ea typeface="仓耳玄三M W05" panose="02020400000000000000" pitchFamily="18" charset="-122"/>
                <a:cs typeface="Arial" panose="020B0604020202020204" pitchFamily="34" charset="0"/>
              </a:rPr>
              <a:t>Ñaët tính roài tính hieäu: 	</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nvGrpSpPr>
          <p:cNvPr id="42" name="Group 41">
            <a:extLst>
              <a:ext uri="{FF2B5EF4-FFF2-40B4-BE49-F238E27FC236}">
                <a16:creationId xmlns:a16="http://schemas.microsoft.com/office/drawing/2014/main" id="{77A4FFE5-B508-42B7-86B2-EFC0794780D6}"/>
              </a:ext>
            </a:extLst>
          </p:cNvPr>
          <p:cNvGrpSpPr/>
          <p:nvPr/>
        </p:nvGrpSpPr>
        <p:grpSpPr>
          <a:xfrm>
            <a:off x="323223" y="1016121"/>
            <a:ext cx="7933999" cy="1385360"/>
            <a:chOff x="1013230" y="1351808"/>
            <a:chExt cx="7933999" cy="1385360"/>
          </a:xfrm>
        </p:grpSpPr>
        <p:pic>
          <p:nvPicPr>
            <p:cNvPr id="41" name="Picture 40" descr="Chart, funnel chart&#10;&#10;Description automatically generated">
              <a:extLst>
                <a:ext uri="{FF2B5EF4-FFF2-40B4-BE49-F238E27FC236}">
                  <a16:creationId xmlns:a16="http://schemas.microsoft.com/office/drawing/2014/main" id="{0632958D-0206-41AD-A0ED-C6C26A55DC54}"/>
                </a:ext>
              </a:extLst>
            </p:cNvPr>
            <p:cNvPicPr>
              <a:picLocks noChangeAspect="1"/>
            </p:cNvPicPr>
            <p:nvPr/>
          </p:nvPicPr>
          <p:blipFill rotWithShape="1">
            <a:blip r:embed="rId4">
              <a:extLst>
                <a:ext uri="{28A0092B-C50C-407E-A947-70E740481C1C}">
                  <a14:useLocalDpi xmlns:a14="http://schemas.microsoft.com/office/drawing/2010/main" val="0"/>
                </a:ext>
              </a:extLst>
            </a:blip>
            <a:srcRect t="-1856" b="77134"/>
            <a:stretch/>
          </p:blipFill>
          <p:spPr>
            <a:xfrm>
              <a:off x="1013230" y="1351808"/>
              <a:ext cx="7771955" cy="1385360"/>
            </a:xfrm>
            <a:prstGeom prst="rect">
              <a:avLst/>
            </a:prstGeom>
          </p:spPr>
        </p:pic>
        <p:sp>
          <p:nvSpPr>
            <p:cNvPr id="37" name="矩形 16">
              <a:extLst>
                <a:ext uri="{FF2B5EF4-FFF2-40B4-BE49-F238E27FC236}">
                  <a16:creationId xmlns:a16="http://schemas.microsoft.com/office/drawing/2014/main" id="{E478B61E-8F54-4D3B-9222-A6BFE5AA52F8}"/>
                </a:ext>
              </a:extLst>
            </p:cNvPr>
            <p:cNvSpPr/>
            <p:nvPr/>
          </p:nvSpPr>
          <p:spPr>
            <a:xfrm>
              <a:off x="1666754" y="1593321"/>
              <a:ext cx="7280475"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dirty="0">
                  <a:solidFill>
                    <a:srgbClr val="FF0000"/>
                  </a:solidFill>
                  <a:latin typeface="VNI-Avo" pitchFamily="2" charset="0"/>
                  <a:ea typeface="仓耳玄三M W05" panose="02020400000000000000" pitchFamily="18" charset="-122"/>
                  <a:cs typeface="Arial" panose="020B0604020202020204" pitchFamily="34" charset="0"/>
                </a:rPr>
                <a:t>a)    </a:t>
              </a:r>
              <a:r>
                <a:rPr lang="en-US" altLang="zh-CN" sz="3600" dirty="0" err="1">
                  <a:latin typeface="VNI-Avo" pitchFamily="2" charset="0"/>
                  <a:ea typeface="仓耳玄三M W05" panose="02020400000000000000" pitchFamily="18" charset="-122"/>
                  <a:cs typeface="Arial" panose="020B0604020202020204" pitchFamily="34" charset="0"/>
                </a:rPr>
                <a:t>Soá</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bò</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tröø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laø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b="1" dirty="0">
                  <a:latin typeface="VNI-Avo" pitchFamily="2" charset="0"/>
                  <a:ea typeface="仓耳玄三M W05" panose="02020400000000000000" pitchFamily="18" charset="-122"/>
                  <a:cs typeface="Arial" panose="020B0604020202020204" pitchFamily="34" charset="0"/>
                </a:rPr>
                <a:t>63</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soá</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tröø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laø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b="1" dirty="0">
                  <a:latin typeface="VNI-Avo" pitchFamily="2" charset="0"/>
                  <a:ea typeface="仓耳玄三M W05" panose="02020400000000000000" pitchFamily="18" charset="-122"/>
                  <a:cs typeface="Arial" panose="020B0604020202020204" pitchFamily="34" charset="0"/>
                </a:rPr>
                <a:t>20</a:t>
              </a:r>
              <a:r>
                <a:rPr lang="en-US" altLang="zh-CN" sz="3600" dirty="0">
                  <a:latin typeface="VNI-Avo" pitchFamily="2" charset="0"/>
                  <a:ea typeface="仓耳玄三M W05" panose="02020400000000000000" pitchFamily="18" charset="-122"/>
                  <a:cs typeface="Arial" panose="020B0604020202020204" pitchFamily="34" charset="0"/>
                </a:rPr>
                <a:t>	</a:t>
              </a:r>
              <a:endParaRPr lang="zh-CN" altLang="en-US" sz="3600" dirty="0">
                <a:latin typeface="VNI-Avo" pitchFamily="2" charset="0"/>
                <a:ea typeface="仓耳玄三M W05" panose="02020400000000000000" pitchFamily="18" charset="-122"/>
                <a:cs typeface="Arial" panose="020B0604020202020204" pitchFamily="34" charset="0"/>
              </a:endParaRPr>
            </a:p>
          </p:txBody>
        </p:sp>
      </p:grpSp>
      <p:grpSp>
        <p:nvGrpSpPr>
          <p:cNvPr id="44" name="Group 43">
            <a:extLst>
              <a:ext uri="{FF2B5EF4-FFF2-40B4-BE49-F238E27FC236}">
                <a16:creationId xmlns:a16="http://schemas.microsoft.com/office/drawing/2014/main" id="{8EDC7A3E-C649-4445-9EA9-D819B879B9B8}"/>
              </a:ext>
            </a:extLst>
          </p:cNvPr>
          <p:cNvGrpSpPr/>
          <p:nvPr/>
        </p:nvGrpSpPr>
        <p:grpSpPr>
          <a:xfrm>
            <a:off x="408997" y="2368087"/>
            <a:ext cx="7933999" cy="1215308"/>
            <a:chOff x="1013230" y="1351808"/>
            <a:chExt cx="7933999" cy="1215308"/>
          </a:xfrm>
        </p:grpSpPr>
        <p:pic>
          <p:nvPicPr>
            <p:cNvPr id="45" name="Picture 44" descr="Chart, funnel chart&#10;&#10;Description automatically generated">
              <a:extLst>
                <a:ext uri="{FF2B5EF4-FFF2-40B4-BE49-F238E27FC236}">
                  <a16:creationId xmlns:a16="http://schemas.microsoft.com/office/drawing/2014/main" id="{FD0897AE-B2DE-4C44-A03C-E9E6CF89313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080" b="47985" l="4627" r="98895">
                          <a14:foregroundMark x1="6423" y1="31862" x2="73343" y2="36660"/>
                          <a14:foregroundMark x1="73343" y1="36660" x2="93854" y2="34357"/>
                          <a14:foregroundMark x1="93854" y1="34357" x2="99102" y2="31030"/>
                          <a14:foregroundMark x1="4765" y1="32502" x2="20442" y2="35573"/>
                          <a14:foregroundMark x1="55870" y1="45106" x2="68992" y2="47985"/>
                          <a14:foregroundMark x1="21754" y1="31862" x2="37500" y2="31670"/>
                          <a14:foregroundMark x1="37500" y1="31670" x2="49309" y2="32054"/>
                          <a14:foregroundMark x1="12569" y1="39283" x2="64986" y2="27511"/>
                          <a14:foregroundMark x1="64986" y1="27511" x2="66575" y2="27511"/>
                          <a14:foregroundMark x1="85221" y1="33077" x2="91160" y2="25080"/>
                          <a14:foregroundMark x1="88052" y1="46513" x2="62431" y2="45298"/>
                          <a14:foregroundMark x1="53522" y1="44658" x2="49793" y2="44658"/>
                          <a14:foregroundMark x1="44406" y1="45106" x2="30249" y2="41971"/>
                        </a14:backgroundRemoval>
                      </a14:imgEffect>
                    </a14:imgLayer>
                  </a14:imgProps>
                </a:ext>
                <a:ext uri="{28A0092B-C50C-407E-A947-70E740481C1C}">
                  <a14:useLocalDpi xmlns:a14="http://schemas.microsoft.com/office/drawing/2010/main" val="0"/>
                </a:ext>
              </a:extLst>
            </a:blip>
            <a:srcRect l="678" t="23545" r="-678" b="54768"/>
            <a:stretch/>
          </p:blipFill>
          <p:spPr>
            <a:xfrm>
              <a:off x="1013230" y="1351808"/>
              <a:ext cx="7771955" cy="1215308"/>
            </a:xfrm>
            <a:prstGeom prst="rect">
              <a:avLst/>
            </a:prstGeom>
          </p:spPr>
        </p:pic>
        <p:sp>
          <p:nvSpPr>
            <p:cNvPr id="46" name="矩形 16">
              <a:extLst>
                <a:ext uri="{FF2B5EF4-FFF2-40B4-BE49-F238E27FC236}">
                  <a16:creationId xmlns:a16="http://schemas.microsoft.com/office/drawing/2014/main" id="{8F79B2B8-6C72-400E-BB7C-A7912A0CC740}"/>
                </a:ext>
              </a:extLst>
            </p:cNvPr>
            <p:cNvSpPr/>
            <p:nvPr/>
          </p:nvSpPr>
          <p:spPr>
            <a:xfrm>
              <a:off x="1666754" y="1593321"/>
              <a:ext cx="7280475"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a:solidFill>
                    <a:srgbClr val="FF0000"/>
                  </a:solidFill>
                  <a:latin typeface="VNI-Avo" pitchFamily="2" charset="0"/>
                  <a:ea typeface="仓耳玄三M W05" panose="02020400000000000000" pitchFamily="18" charset="-122"/>
                  <a:cs typeface="Arial" panose="020B0604020202020204" pitchFamily="34" charset="0"/>
                </a:rPr>
                <a:t>b)    </a:t>
              </a:r>
              <a:r>
                <a:rPr lang="en-US" altLang="zh-CN" sz="3600">
                  <a:latin typeface="VNI-Avo" pitchFamily="2" charset="0"/>
                  <a:ea typeface="仓耳玄三M W05" panose="02020400000000000000" pitchFamily="18" charset="-122"/>
                  <a:cs typeface="Arial" panose="020B0604020202020204" pitchFamily="34" charset="0"/>
                </a:rPr>
                <a:t>Soá bò tröø laø </a:t>
              </a:r>
              <a:r>
                <a:rPr lang="en-US" altLang="zh-CN" sz="3600" b="1">
                  <a:latin typeface="VNI-Avo" pitchFamily="2" charset="0"/>
                  <a:ea typeface="仓耳玄三M W05" panose="02020400000000000000" pitchFamily="18" charset="-122"/>
                  <a:cs typeface="Arial" panose="020B0604020202020204" pitchFamily="34" charset="0"/>
                </a:rPr>
                <a:t>35</a:t>
              </a:r>
              <a:r>
                <a:rPr lang="en-US" altLang="zh-CN" sz="3600">
                  <a:latin typeface="VNI-Avo" pitchFamily="2" charset="0"/>
                  <a:ea typeface="仓耳玄三M W05" panose="02020400000000000000" pitchFamily="18" charset="-122"/>
                  <a:cs typeface="Arial" panose="020B0604020202020204" pitchFamily="34" charset="0"/>
                </a:rPr>
                <a:t>, soá tröø laø </a:t>
              </a:r>
              <a:r>
                <a:rPr lang="en-US" altLang="zh-CN" sz="3600" b="1">
                  <a:latin typeface="VNI-Avo" pitchFamily="2" charset="0"/>
                  <a:ea typeface="仓耳玄三M W05" panose="02020400000000000000" pitchFamily="18" charset="-122"/>
                  <a:cs typeface="Arial" panose="020B0604020202020204" pitchFamily="34" charset="0"/>
                </a:rPr>
                <a:t>15</a:t>
              </a:r>
              <a:r>
                <a:rPr lang="en-US" altLang="zh-CN" sz="3600">
                  <a:latin typeface="VNI-Avo" pitchFamily="2" charset="0"/>
                  <a:ea typeface="仓耳玄三M W05" panose="02020400000000000000" pitchFamily="18" charset="-122"/>
                  <a:cs typeface="Arial" panose="020B0604020202020204" pitchFamily="34" charset="0"/>
                </a:rPr>
                <a:t>	</a:t>
              </a:r>
              <a:endParaRPr lang="zh-CN" altLang="en-US" sz="3600" dirty="0">
                <a:latin typeface="VNI-Avo" pitchFamily="2" charset="0"/>
                <a:ea typeface="仓耳玄三M W05" panose="02020400000000000000" pitchFamily="18" charset="-122"/>
                <a:cs typeface="Arial" panose="020B0604020202020204" pitchFamily="34" charset="0"/>
              </a:endParaRPr>
            </a:p>
          </p:txBody>
        </p:sp>
      </p:grpSp>
      <p:grpSp>
        <p:nvGrpSpPr>
          <p:cNvPr id="50" name="Group 49">
            <a:extLst>
              <a:ext uri="{FF2B5EF4-FFF2-40B4-BE49-F238E27FC236}">
                <a16:creationId xmlns:a16="http://schemas.microsoft.com/office/drawing/2014/main" id="{1F628378-CF45-4E3F-9C1F-74BFD599F009}"/>
              </a:ext>
            </a:extLst>
          </p:cNvPr>
          <p:cNvGrpSpPr/>
          <p:nvPr/>
        </p:nvGrpSpPr>
        <p:grpSpPr>
          <a:xfrm>
            <a:off x="408997" y="3657633"/>
            <a:ext cx="7911617" cy="1385360"/>
            <a:chOff x="1013230" y="1351808"/>
            <a:chExt cx="7911617" cy="1385360"/>
          </a:xfrm>
        </p:grpSpPr>
        <p:pic>
          <p:nvPicPr>
            <p:cNvPr id="51" name="Picture 50" descr="Chart, funnel chart&#10;&#10;Description automatically generated">
              <a:extLst>
                <a:ext uri="{FF2B5EF4-FFF2-40B4-BE49-F238E27FC236}">
                  <a16:creationId xmlns:a16="http://schemas.microsoft.com/office/drawing/2014/main" id="{B05EDFE8-BE5D-4489-A8D7-E8EE38BC729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6449" b="70441" l="3177" r="98481">
                          <a14:foregroundMark x1="11671" y1="51440" x2="17058" y2="55918"/>
                          <a14:foregroundMark x1="17058" y1="55918" x2="80594" y2="60717"/>
                          <a14:foregroundMark x1="80594" y1="60717" x2="96547" y2="57262"/>
                          <a14:foregroundMark x1="98481" y1="52719" x2="88605" y2="64491"/>
                          <a14:foregroundMark x1="97583" y1="67370" x2="32666" y2="70250"/>
                          <a14:foregroundMark x1="32666" y1="70250" x2="10566" y2="68010"/>
                          <a14:foregroundMark x1="10566" y1="68010" x2="4558" y2="62956"/>
                          <a14:foregroundMark x1="4558" y1="62956" x2="3177" y2="54319"/>
                          <a14:foregroundMark x1="3177" y1="54319" x2="13122" y2="48177"/>
                          <a14:foregroundMark x1="13122" y1="48177" x2="19406" y2="52079"/>
                          <a14:foregroundMark x1="19406" y1="52079" x2="19406" y2="52079"/>
                          <a14:foregroundMark x1="24171" y1="68202" x2="53591" y2="70441"/>
                          <a14:foregroundMark x1="53591" y1="70441" x2="55594" y2="70250"/>
                        </a14:backgroundRemoval>
                      </a14:imgEffect>
                    </a14:imgLayer>
                  </a14:imgProps>
                </a:ext>
                <a:ext uri="{28A0092B-C50C-407E-A947-70E740481C1C}">
                  <a14:useLocalDpi xmlns:a14="http://schemas.microsoft.com/office/drawing/2010/main" val="0"/>
                </a:ext>
              </a:extLst>
            </a:blip>
            <a:srcRect l="1414" t="44226" r="-1414" b="31052"/>
            <a:stretch/>
          </p:blipFill>
          <p:spPr>
            <a:xfrm>
              <a:off x="1013230" y="1351808"/>
              <a:ext cx="7771955" cy="1385360"/>
            </a:xfrm>
            <a:prstGeom prst="rect">
              <a:avLst/>
            </a:prstGeom>
          </p:spPr>
        </p:pic>
        <p:sp>
          <p:nvSpPr>
            <p:cNvPr id="52" name="矩形 16">
              <a:extLst>
                <a:ext uri="{FF2B5EF4-FFF2-40B4-BE49-F238E27FC236}">
                  <a16:creationId xmlns:a16="http://schemas.microsoft.com/office/drawing/2014/main" id="{CB7F0E28-CD35-4558-8382-1099277415D6}"/>
                </a:ext>
              </a:extLst>
            </p:cNvPr>
            <p:cNvSpPr/>
            <p:nvPr/>
          </p:nvSpPr>
          <p:spPr>
            <a:xfrm>
              <a:off x="1644372" y="1713249"/>
              <a:ext cx="7280475"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a:solidFill>
                    <a:srgbClr val="FF0000"/>
                  </a:solidFill>
                  <a:latin typeface="VNI-Avo" pitchFamily="2" charset="0"/>
                  <a:ea typeface="仓耳玄三M W05" panose="02020400000000000000" pitchFamily="18" charset="-122"/>
                  <a:cs typeface="Arial" panose="020B0604020202020204" pitchFamily="34" charset="0"/>
                </a:rPr>
                <a:t>c)    </a:t>
              </a:r>
              <a:r>
                <a:rPr lang="en-US" altLang="zh-CN" sz="3600">
                  <a:latin typeface="VNI-Avo" pitchFamily="2" charset="0"/>
                  <a:ea typeface="仓耳玄三M W05" panose="02020400000000000000" pitchFamily="18" charset="-122"/>
                  <a:cs typeface="Arial" panose="020B0604020202020204" pitchFamily="34" charset="0"/>
                </a:rPr>
                <a:t>Soá bò tröø laø </a:t>
              </a:r>
              <a:r>
                <a:rPr lang="en-US" altLang="zh-CN" sz="3600" b="1">
                  <a:latin typeface="VNI-Avo" pitchFamily="2" charset="0"/>
                  <a:ea typeface="仓耳玄三M W05" panose="02020400000000000000" pitchFamily="18" charset="-122"/>
                  <a:cs typeface="Arial" panose="020B0604020202020204" pitchFamily="34" charset="0"/>
                </a:rPr>
                <a:t>78</a:t>
              </a:r>
              <a:r>
                <a:rPr lang="en-US" altLang="zh-CN" sz="3600">
                  <a:latin typeface="VNI-Avo" pitchFamily="2" charset="0"/>
                  <a:ea typeface="仓耳玄三M W05" panose="02020400000000000000" pitchFamily="18" charset="-122"/>
                  <a:cs typeface="Arial" panose="020B0604020202020204" pitchFamily="34" charset="0"/>
                </a:rPr>
                <a:t>, soá tröø laø </a:t>
              </a:r>
              <a:r>
                <a:rPr lang="en-US" altLang="zh-CN" sz="3600" b="1">
                  <a:latin typeface="VNI-Avo" pitchFamily="2" charset="0"/>
                  <a:ea typeface="仓耳玄三M W05" panose="02020400000000000000" pitchFamily="18" charset="-122"/>
                  <a:cs typeface="Arial" panose="020B0604020202020204" pitchFamily="34" charset="0"/>
                </a:rPr>
                <a:t>52</a:t>
              </a:r>
              <a:r>
                <a:rPr lang="en-US" altLang="zh-CN" sz="3600">
                  <a:latin typeface="VNI-Avo" pitchFamily="2" charset="0"/>
                  <a:ea typeface="仓耳玄三M W05" panose="02020400000000000000" pitchFamily="18" charset="-122"/>
                  <a:cs typeface="Arial" panose="020B0604020202020204" pitchFamily="34" charset="0"/>
                </a:rPr>
                <a:t>	</a:t>
              </a:r>
              <a:endParaRPr lang="zh-CN" altLang="en-US" sz="3600" dirty="0">
                <a:latin typeface="VNI-Avo" pitchFamily="2" charset="0"/>
                <a:ea typeface="仓耳玄三M W05" panose="02020400000000000000" pitchFamily="18" charset="-122"/>
                <a:cs typeface="Arial" panose="020B0604020202020204" pitchFamily="34" charset="0"/>
              </a:endParaRPr>
            </a:p>
          </p:txBody>
        </p:sp>
      </p:grpSp>
      <p:grpSp>
        <p:nvGrpSpPr>
          <p:cNvPr id="56" name="Group 55">
            <a:extLst>
              <a:ext uri="{FF2B5EF4-FFF2-40B4-BE49-F238E27FC236}">
                <a16:creationId xmlns:a16="http://schemas.microsoft.com/office/drawing/2014/main" id="{BD29ADA9-9505-4FD0-9515-EBAF59CEEDF6}"/>
              </a:ext>
            </a:extLst>
          </p:cNvPr>
          <p:cNvGrpSpPr/>
          <p:nvPr/>
        </p:nvGrpSpPr>
        <p:grpSpPr>
          <a:xfrm>
            <a:off x="345605" y="5249250"/>
            <a:ext cx="7911617" cy="1385360"/>
            <a:chOff x="1013230" y="1351808"/>
            <a:chExt cx="7911617" cy="1385360"/>
          </a:xfrm>
        </p:grpSpPr>
        <p:pic>
          <p:nvPicPr>
            <p:cNvPr id="57" name="Picture 56" descr="Chart, funnel chart&#10;&#10;Description automatically generated">
              <a:extLst>
                <a:ext uri="{FF2B5EF4-FFF2-40B4-BE49-F238E27FC236}">
                  <a16:creationId xmlns:a16="http://schemas.microsoft.com/office/drawing/2014/main" id="{FAF25C9E-9BEE-4446-9D66-BB25C82C7E5B}"/>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70505" b="98976" l="760" r="99240">
                          <a14:foregroundMark x1="3867" y1="72105" x2="97997" y2="99168"/>
                          <a14:foregroundMark x1="99378" y1="80998" x2="82044" y2="81190"/>
                          <a14:foregroundMark x1="16713" y1="90083" x2="32390" y2="95010"/>
                          <a14:foregroundMark x1="32390" y1="95010" x2="88052" y2="91555"/>
                          <a14:foregroundMark x1="1381" y1="73960" x2="7459" y2="81766"/>
                          <a14:foregroundMark x1="7459" y1="81766" x2="9669" y2="71017"/>
                          <a14:foregroundMark x1="9669" y1="71017" x2="12983" y2="76903"/>
                          <a14:foregroundMark x1="760" y1="75432" x2="1657" y2="87588"/>
                        </a14:backgroundRemoval>
                      </a14:imgEffect>
                    </a14:imgLayer>
                  </a14:imgProps>
                </a:ext>
                <a:ext uri="{28A0092B-C50C-407E-A947-70E740481C1C}">
                  <a14:useLocalDpi xmlns:a14="http://schemas.microsoft.com/office/drawing/2010/main" val="0"/>
                </a:ext>
              </a:extLst>
            </a:blip>
            <a:srcRect l="288" t="68270" r="-288" b="7008"/>
            <a:stretch/>
          </p:blipFill>
          <p:spPr>
            <a:xfrm>
              <a:off x="1013230" y="1351808"/>
              <a:ext cx="7771955" cy="1385360"/>
            </a:xfrm>
            <a:prstGeom prst="rect">
              <a:avLst/>
            </a:prstGeom>
          </p:spPr>
        </p:pic>
        <p:sp>
          <p:nvSpPr>
            <p:cNvPr id="58" name="矩形 16">
              <a:extLst>
                <a:ext uri="{FF2B5EF4-FFF2-40B4-BE49-F238E27FC236}">
                  <a16:creationId xmlns:a16="http://schemas.microsoft.com/office/drawing/2014/main" id="{476D0589-54A1-4EBE-BCAD-2D7C3468C259}"/>
                </a:ext>
              </a:extLst>
            </p:cNvPr>
            <p:cNvSpPr/>
            <p:nvPr/>
          </p:nvSpPr>
          <p:spPr>
            <a:xfrm>
              <a:off x="1644372" y="1713249"/>
              <a:ext cx="7280475" cy="679545"/>
            </a:xfrm>
            <a:prstGeom prst="rect">
              <a:avLst/>
            </a:prstGeom>
          </p:spPr>
          <p:txBody>
            <a:bodyPr wrap="square">
              <a:spAutoFit/>
              <a:scene3d>
                <a:camera prst="orthographicFront"/>
                <a:lightRig rig="threePt" dir="t"/>
              </a:scene3d>
              <a:sp3d contourW="12700"/>
            </a:bodyPr>
            <a:lstStyle/>
            <a:p>
              <a:pPr>
                <a:lnSpc>
                  <a:spcPct val="120000"/>
                </a:lnSpc>
              </a:pPr>
              <a:r>
                <a:rPr lang="vi-VN" altLang="zh-CN" sz="3600" dirty="0">
                  <a:solidFill>
                    <a:srgbClr val="FF0000"/>
                  </a:solidFill>
                  <a:latin typeface="VNI-Avo" pitchFamily="2" charset="0"/>
                  <a:ea typeface="仓耳玄三M W05" panose="02020400000000000000" pitchFamily="18" charset="-122"/>
                  <a:cs typeface="Arial" panose="020B0604020202020204" pitchFamily="34" charset="0"/>
                </a:rPr>
                <a:t>d</a:t>
              </a:r>
              <a:r>
                <a:rPr lang="en-US" altLang="zh-CN" sz="3600" dirty="0">
                  <a:solidFill>
                    <a:srgbClr val="FF0000"/>
                  </a:solidFill>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Soá</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bò</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tröø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laø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b="1" dirty="0">
                  <a:latin typeface="VNI-Avo" pitchFamily="2" charset="0"/>
                  <a:ea typeface="仓耳玄三M W05" panose="02020400000000000000" pitchFamily="18" charset="-122"/>
                  <a:cs typeface="Arial" panose="020B0604020202020204" pitchFamily="34" charset="0"/>
                </a:rPr>
                <a:t>97</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soá</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tröø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laø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b="1" dirty="0">
                  <a:latin typeface="VNI-Avo" pitchFamily="2" charset="0"/>
                  <a:ea typeface="仓耳玄三M W05" panose="02020400000000000000" pitchFamily="18" charset="-122"/>
                  <a:cs typeface="Arial" panose="020B0604020202020204" pitchFamily="34" charset="0"/>
                </a:rPr>
                <a:t>6</a:t>
              </a:r>
              <a:r>
                <a:rPr lang="en-US" altLang="zh-CN" sz="3600" dirty="0">
                  <a:latin typeface="VNI-Avo" pitchFamily="2" charset="0"/>
                  <a:ea typeface="仓耳玄三M W05" panose="02020400000000000000" pitchFamily="18" charset="-122"/>
                  <a:cs typeface="Arial" panose="020B0604020202020204" pitchFamily="34" charset="0"/>
                </a:rPr>
                <a:t>	</a:t>
              </a:r>
              <a:endParaRPr lang="zh-CN" altLang="en-US" sz="3600" dirty="0">
                <a:latin typeface="VNI-Avo" pitchFamily="2" charset="0"/>
                <a:ea typeface="仓耳玄三M W05" panose="02020400000000000000" pitchFamily="18" charset="-122"/>
                <a:cs typeface="Arial" panose="020B0604020202020204" pitchFamily="34" charset="0"/>
              </a:endParaRPr>
            </a:p>
          </p:txBody>
        </p:sp>
      </p:grpSp>
      <p:grpSp>
        <p:nvGrpSpPr>
          <p:cNvPr id="2" name="Group 1">
            <a:extLst>
              <a:ext uri="{FF2B5EF4-FFF2-40B4-BE49-F238E27FC236}">
                <a16:creationId xmlns:a16="http://schemas.microsoft.com/office/drawing/2014/main" id="{5DB20D2A-1751-4DE6-B8F3-F90B9E302C6D}"/>
              </a:ext>
            </a:extLst>
          </p:cNvPr>
          <p:cNvGrpSpPr/>
          <p:nvPr/>
        </p:nvGrpSpPr>
        <p:grpSpPr>
          <a:xfrm>
            <a:off x="41244" y="243903"/>
            <a:ext cx="1021277" cy="795891"/>
            <a:chOff x="41244" y="243903"/>
            <a:chExt cx="1021277" cy="795891"/>
          </a:xfrm>
        </p:grpSpPr>
        <p:grpSp>
          <p:nvGrpSpPr>
            <p:cNvPr id="54" name="Group 53">
              <a:extLst>
                <a:ext uri="{FF2B5EF4-FFF2-40B4-BE49-F238E27FC236}">
                  <a16:creationId xmlns:a16="http://schemas.microsoft.com/office/drawing/2014/main" id="{6FAA7A52-1BB7-403B-8972-2A22AECB5138}"/>
                </a:ext>
              </a:extLst>
            </p:cNvPr>
            <p:cNvGrpSpPr/>
            <p:nvPr/>
          </p:nvGrpSpPr>
          <p:grpSpPr>
            <a:xfrm>
              <a:off x="41244" y="243903"/>
              <a:ext cx="1021277" cy="795891"/>
              <a:chOff x="5395169" y="1264936"/>
              <a:chExt cx="1722108" cy="1342056"/>
            </a:xfrm>
          </p:grpSpPr>
          <p:sp>
            <p:nvSpPr>
              <p:cNvPr id="59" name="Freeform 343">
                <a:extLst>
                  <a:ext uri="{FF2B5EF4-FFF2-40B4-BE49-F238E27FC236}">
                    <a16:creationId xmlns:a16="http://schemas.microsoft.com/office/drawing/2014/main" id="{7C3F5654-0B8C-4DCA-910D-5A9DDFA314B5}"/>
                  </a:ext>
                </a:extLst>
              </p:cNvPr>
              <p:cNvSpPr>
                <a:spLocks/>
              </p:cNvSpPr>
              <p:nvPr/>
            </p:nvSpPr>
            <p:spPr bwMode="auto">
              <a:xfrm>
                <a:off x="5451313" y="1305964"/>
                <a:ext cx="1665964" cy="1264319"/>
              </a:xfrm>
              <a:custGeom>
                <a:avLst/>
                <a:gdLst/>
                <a:ahLst/>
                <a:cxnLst>
                  <a:cxn ang="0">
                    <a:pos x="331" y="33"/>
                  </a:cxn>
                  <a:cxn ang="0">
                    <a:pos x="362" y="486"/>
                  </a:cxn>
                  <a:cxn ang="0">
                    <a:pos x="331" y="33"/>
                  </a:cxn>
                </a:cxnLst>
                <a:rect l="0" t="0" r="r" b="b"/>
                <a:pathLst>
                  <a:path w="653" h="496">
                    <a:moveTo>
                      <a:pt x="331" y="33"/>
                    </a:moveTo>
                    <a:cubicBezTo>
                      <a:pt x="0" y="45"/>
                      <a:pt x="70" y="496"/>
                      <a:pt x="362" y="486"/>
                    </a:cubicBezTo>
                    <a:cubicBezTo>
                      <a:pt x="653" y="475"/>
                      <a:pt x="629" y="0"/>
                      <a:pt x="331" y="3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0" name="Freeform 344">
                <a:extLst>
                  <a:ext uri="{FF2B5EF4-FFF2-40B4-BE49-F238E27FC236}">
                    <a16:creationId xmlns:a16="http://schemas.microsoft.com/office/drawing/2014/main" id="{A42AA1E0-E959-40C7-96A4-4AF9D4E4B8CD}"/>
                  </a:ext>
                </a:extLst>
              </p:cNvPr>
              <p:cNvSpPr>
                <a:spLocks/>
              </p:cNvSpPr>
              <p:nvPr/>
            </p:nvSpPr>
            <p:spPr bwMode="auto">
              <a:xfrm>
                <a:off x="5686686" y="1362108"/>
                <a:ext cx="1256761" cy="1244884"/>
              </a:xfrm>
              <a:custGeom>
                <a:avLst/>
                <a:gdLst/>
                <a:ahLst/>
                <a:cxnLst>
                  <a:cxn ang="0">
                    <a:pos x="239" y="6"/>
                  </a:cxn>
                  <a:cxn ang="0">
                    <a:pos x="19" y="171"/>
                  </a:cxn>
                  <a:cxn ang="0">
                    <a:pos x="111" y="419"/>
                  </a:cxn>
                  <a:cxn ang="0">
                    <a:pos x="395" y="426"/>
                  </a:cxn>
                  <a:cxn ang="0">
                    <a:pos x="475" y="179"/>
                  </a:cxn>
                  <a:cxn ang="0">
                    <a:pos x="398" y="48"/>
                  </a:cxn>
                  <a:cxn ang="0">
                    <a:pos x="239" y="6"/>
                  </a:cxn>
                  <a:cxn ang="0">
                    <a:pos x="239" y="16"/>
                  </a:cxn>
                  <a:cxn ang="0">
                    <a:pos x="456" y="150"/>
                  </a:cxn>
                  <a:cxn ang="0">
                    <a:pos x="414" y="395"/>
                  </a:cxn>
                  <a:cxn ang="0">
                    <a:pos x="144" y="430"/>
                  </a:cxn>
                  <a:cxn ang="0">
                    <a:pos x="25" y="207"/>
                  </a:cxn>
                  <a:cxn ang="0">
                    <a:pos x="79" y="78"/>
                  </a:cxn>
                  <a:cxn ang="0">
                    <a:pos x="239" y="16"/>
                  </a:cxn>
                  <a:cxn ang="0">
                    <a:pos x="239" y="6"/>
                  </a:cxn>
                </a:cxnLst>
                <a:rect l="0" t="0" r="r" b="b"/>
                <a:pathLst>
                  <a:path w="493" h="488">
                    <a:moveTo>
                      <a:pt x="239" y="6"/>
                    </a:moveTo>
                    <a:cubicBezTo>
                      <a:pt x="136" y="10"/>
                      <a:pt x="42" y="65"/>
                      <a:pt x="19" y="171"/>
                    </a:cubicBezTo>
                    <a:cubicBezTo>
                      <a:pt x="0" y="262"/>
                      <a:pt x="38" y="362"/>
                      <a:pt x="111" y="419"/>
                    </a:cubicBezTo>
                    <a:cubicBezTo>
                      <a:pt x="190" y="481"/>
                      <a:pt x="314" y="488"/>
                      <a:pt x="395" y="426"/>
                    </a:cubicBezTo>
                    <a:cubicBezTo>
                      <a:pt x="469" y="369"/>
                      <a:pt x="493" y="267"/>
                      <a:pt x="475" y="179"/>
                    </a:cubicBezTo>
                    <a:cubicBezTo>
                      <a:pt x="464" y="128"/>
                      <a:pt x="438" y="80"/>
                      <a:pt x="398" y="48"/>
                    </a:cubicBezTo>
                    <a:cubicBezTo>
                      <a:pt x="353" y="12"/>
                      <a:pt x="296" y="0"/>
                      <a:pt x="239" y="6"/>
                    </a:cubicBezTo>
                    <a:cubicBezTo>
                      <a:pt x="233" y="6"/>
                      <a:pt x="233" y="16"/>
                      <a:pt x="239" y="16"/>
                    </a:cubicBezTo>
                    <a:cubicBezTo>
                      <a:pt x="337" y="5"/>
                      <a:pt x="423" y="56"/>
                      <a:pt x="456" y="150"/>
                    </a:cubicBezTo>
                    <a:cubicBezTo>
                      <a:pt x="484" y="230"/>
                      <a:pt x="473" y="330"/>
                      <a:pt x="414" y="395"/>
                    </a:cubicBezTo>
                    <a:cubicBezTo>
                      <a:pt x="348" y="469"/>
                      <a:pt x="229" y="477"/>
                      <a:pt x="144" y="430"/>
                    </a:cubicBezTo>
                    <a:cubicBezTo>
                      <a:pt x="66" y="386"/>
                      <a:pt x="20" y="296"/>
                      <a:pt x="25" y="207"/>
                    </a:cubicBezTo>
                    <a:cubicBezTo>
                      <a:pt x="27" y="159"/>
                      <a:pt x="45" y="113"/>
                      <a:pt x="79" y="78"/>
                    </a:cubicBezTo>
                    <a:cubicBezTo>
                      <a:pt x="121" y="35"/>
                      <a:pt x="180" y="18"/>
                      <a:pt x="239" y="16"/>
                    </a:cubicBezTo>
                    <a:cubicBezTo>
                      <a:pt x="246" y="15"/>
                      <a:pt x="246" y="5"/>
                      <a:pt x="239" y="6"/>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1" name="Freeform 345">
                <a:extLst>
                  <a:ext uri="{FF2B5EF4-FFF2-40B4-BE49-F238E27FC236}">
                    <a16:creationId xmlns:a16="http://schemas.microsoft.com/office/drawing/2014/main" id="{E03982ED-39CF-4089-9C78-4D5A9D310F9F}"/>
                  </a:ext>
                </a:extLst>
              </p:cNvPr>
              <p:cNvSpPr>
                <a:spLocks/>
              </p:cNvSpPr>
              <p:nvPr/>
            </p:nvSpPr>
            <p:spPr bwMode="auto">
              <a:xfrm>
                <a:off x="5395169" y="1264936"/>
                <a:ext cx="1663805" cy="1267557"/>
              </a:xfrm>
              <a:custGeom>
                <a:avLst/>
                <a:gdLst/>
                <a:ahLst/>
                <a:cxnLst>
                  <a:cxn ang="0">
                    <a:pos x="330" y="33"/>
                  </a:cxn>
                  <a:cxn ang="0">
                    <a:pos x="361" y="486"/>
                  </a:cxn>
                  <a:cxn ang="0">
                    <a:pos x="330" y="33"/>
                  </a:cxn>
                </a:cxnLst>
                <a:rect l="0" t="0" r="r" b="b"/>
                <a:pathLst>
                  <a:path w="652" h="497">
                    <a:moveTo>
                      <a:pt x="330" y="33"/>
                    </a:moveTo>
                    <a:cubicBezTo>
                      <a:pt x="0" y="46"/>
                      <a:pt x="69" y="497"/>
                      <a:pt x="361" y="486"/>
                    </a:cubicBezTo>
                    <a:cubicBezTo>
                      <a:pt x="652" y="476"/>
                      <a:pt x="628" y="0"/>
                      <a:pt x="330" y="33"/>
                    </a:cubicBezTo>
                  </a:path>
                </a:pathLst>
              </a:custGeom>
              <a:solidFill>
                <a:srgbClr val="FC6C2D"/>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2" name="Freeform 346">
                <a:extLst>
                  <a:ext uri="{FF2B5EF4-FFF2-40B4-BE49-F238E27FC236}">
                    <a16:creationId xmlns:a16="http://schemas.microsoft.com/office/drawing/2014/main" id="{840837E7-805B-4C1E-8BA7-78E8D224A0D9}"/>
                  </a:ext>
                </a:extLst>
              </p:cNvPr>
              <p:cNvSpPr>
                <a:spLocks/>
              </p:cNvSpPr>
              <p:nvPr/>
            </p:nvSpPr>
            <p:spPr bwMode="auto">
              <a:xfrm>
                <a:off x="5630542" y="1323239"/>
                <a:ext cx="1256761" cy="1244884"/>
              </a:xfrm>
              <a:custGeom>
                <a:avLst/>
                <a:gdLst/>
                <a:ahLst/>
                <a:cxnLst>
                  <a:cxn ang="0">
                    <a:pos x="238" y="5"/>
                  </a:cxn>
                  <a:cxn ang="0">
                    <a:pos x="19" y="171"/>
                  </a:cxn>
                  <a:cxn ang="0">
                    <a:pos x="110" y="419"/>
                  </a:cxn>
                  <a:cxn ang="0">
                    <a:pos x="394" y="426"/>
                  </a:cxn>
                  <a:cxn ang="0">
                    <a:pos x="474" y="178"/>
                  </a:cxn>
                  <a:cxn ang="0">
                    <a:pos x="397" y="48"/>
                  </a:cxn>
                  <a:cxn ang="0">
                    <a:pos x="238" y="5"/>
                  </a:cxn>
                  <a:cxn ang="0">
                    <a:pos x="238" y="15"/>
                  </a:cxn>
                  <a:cxn ang="0">
                    <a:pos x="455" y="150"/>
                  </a:cxn>
                  <a:cxn ang="0">
                    <a:pos x="414" y="394"/>
                  </a:cxn>
                  <a:cxn ang="0">
                    <a:pos x="143" y="429"/>
                  </a:cxn>
                  <a:cxn ang="0">
                    <a:pos x="24" y="207"/>
                  </a:cxn>
                  <a:cxn ang="0">
                    <a:pos x="78" y="78"/>
                  </a:cxn>
                  <a:cxn ang="0">
                    <a:pos x="238" y="15"/>
                  </a:cxn>
                  <a:cxn ang="0">
                    <a:pos x="238" y="5"/>
                  </a:cxn>
                </a:cxnLst>
                <a:rect l="0" t="0" r="r" b="b"/>
                <a:pathLst>
                  <a:path w="493" h="488">
                    <a:moveTo>
                      <a:pt x="238" y="5"/>
                    </a:moveTo>
                    <a:cubicBezTo>
                      <a:pt x="136" y="10"/>
                      <a:pt x="41" y="65"/>
                      <a:pt x="19" y="171"/>
                    </a:cubicBezTo>
                    <a:cubicBezTo>
                      <a:pt x="0" y="262"/>
                      <a:pt x="37" y="362"/>
                      <a:pt x="110" y="419"/>
                    </a:cubicBezTo>
                    <a:cubicBezTo>
                      <a:pt x="189" y="481"/>
                      <a:pt x="313" y="488"/>
                      <a:pt x="394" y="426"/>
                    </a:cubicBezTo>
                    <a:cubicBezTo>
                      <a:pt x="468" y="369"/>
                      <a:pt x="493" y="267"/>
                      <a:pt x="474" y="178"/>
                    </a:cubicBezTo>
                    <a:cubicBezTo>
                      <a:pt x="463" y="128"/>
                      <a:pt x="437" y="80"/>
                      <a:pt x="397" y="48"/>
                    </a:cubicBezTo>
                    <a:cubicBezTo>
                      <a:pt x="352" y="11"/>
                      <a:pt x="295" y="0"/>
                      <a:pt x="238" y="5"/>
                    </a:cubicBezTo>
                    <a:cubicBezTo>
                      <a:pt x="232" y="6"/>
                      <a:pt x="232" y="16"/>
                      <a:pt x="238" y="15"/>
                    </a:cubicBezTo>
                    <a:cubicBezTo>
                      <a:pt x="336" y="5"/>
                      <a:pt x="422" y="56"/>
                      <a:pt x="455" y="150"/>
                    </a:cubicBezTo>
                    <a:cubicBezTo>
                      <a:pt x="484" y="230"/>
                      <a:pt x="472" y="330"/>
                      <a:pt x="414" y="394"/>
                    </a:cubicBezTo>
                    <a:cubicBezTo>
                      <a:pt x="347" y="468"/>
                      <a:pt x="228" y="477"/>
                      <a:pt x="143" y="429"/>
                    </a:cubicBezTo>
                    <a:cubicBezTo>
                      <a:pt x="66" y="385"/>
                      <a:pt x="20" y="296"/>
                      <a:pt x="24" y="207"/>
                    </a:cubicBezTo>
                    <a:cubicBezTo>
                      <a:pt x="26" y="159"/>
                      <a:pt x="44" y="113"/>
                      <a:pt x="78" y="78"/>
                    </a:cubicBezTo>
                    <a:cubicBezTo>
                      <a:pt x="120" y="35"/>
                      <a:pt x="180" y="18"/>
                      <a:pt x="238" y="15"/>
                    </a:cubicBezTo>
                    <a:cubicBezTo>
                      <a:pt x="245" y="15"/>
                      <a:pt x="245" y="5"/>
                      <a:pt x="238" y="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64" name="矩形 16">
              <a:extLst>
                <a:ext uri="{FF2B5EF4-FFF2-40B4-BE49-F238E27FC236}">
                  <a16:creationId xmlns:a16="http://schemas.microsoft.com/office/drawing/2014/main" id="{42A2A7D3-8F13-45D3-8C6F-B7EF22C4EAF9}"/>
                </a:ext>
              </a:extLst>
            </p:cNvPr>
            <p:cNvSpPr/>
            <p:nvPr/>
          </p:nvSpPr>
          <p:spPr>
            <a:xfrm>
              <a:off x="321448" y="286192"/>
              <a:ext cx="459138"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1</a:t>
              </a:r>
              <a:endParaRPr lang="zh-CN" altLang="en-US" sz="3600" b="1" dirty="0">
                <a:latin typeface="VNI-Avo" pitchFamily="2" charset="0"/>
                <a:ea typeface="仓耳玄三M W05" panose="02020400000000000000" pitchFamily="18" charset="-122"/>
                <a:cs typeface="Arial" panose="020B0604020202020204" pitchFamily="34" charset="0"/>
              </a:endParaRPr>
            </a:p>
          </p:txBody>
        </p:sp>
      </p:grpSp>
    </p:spTree>
    <p:custDataLst>
      <p:tags r:id="rId1"/>
    </p:custDataLst>
    <p:extLst>
      <p:ext uri="{BB962C8B-B14F-4D97-AF65-F5344CB8AC3E}">
        <p14:creationId xmlns:p14="http://schemas.microsoft.com/office/powerpoint/2010/main" val="3166132106"/>
      </p:ext>
    </p:extLst>
  </p:cSld>
  <p:clrMapOvr>
    <a:masterClrMapping/>
  </p:clrMapOvr>
  <mc:AlternateContent xmlns:mc="http://schemas.openxmlformats.org/markup-compatibility/2006" xmlns:p14="http://schemas.microsoft.com/office/powerpoint/2010/main">
    <mc:Choice Requires="p14">
      <p:transition spd="slow" p14:dur="1500" advTm="27588">
        <p:random/>
      </p:transition>
    </mc:Choice>
    <mc:Fallback xmlns="">
      <p:transition spd="slow" advTm="27588">
        <p:random/>
      </p:transition>
    </mc:Fallback>
  </mc:AlternateContent>
  <p:timing>
    <p:tnLst>
      <p:par>
        <p:cTn id="1" dur="indefinite" restart="never" nodeType="tmRoot">
          <p:childTnLst>
            <p:par>
              <p:cTn id="2"/>
            </p:par>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FE08DE0-DAFC-458C-B9D0-5A0DB4FE3727}"/>
              </a:ext>
            </a:extLst>
          </p:cNvPr>
          <p:cNvSpPr/>
          <p:nvPr/>
        </p:nvSpPr>
        <p:spPr>
          <a:xfrm>
            <a:off x="1013230" y="279985"/>
            <a:ext cx="11285845" cy="693651"/>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solidFill>
                  <a:srgbClr val="FF0000"/>
                </a:solidFill>
                <a:latin typeface="VNI-Avo" pitchFamily="2" charset="0"/>
                <a:ea typeface="仓耳玄三M W05" panose="02020400000000000000" pitchFamily="18" charset="-122"/>
                <a:cs typeface="Arial" panose="020B0604020202020204" pitchFamily="34" charset="0"/>
              </a:rPr>
              <a:t>Ñaët tính roài tính hieäu: 	</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nvGrpSpPr>
          <p:cNvPr id="42" name="Group 41">
            <a:extLst>
              <a:ext uri="{FF2B5EF4-FFF2-40B4-BE49-F238E27FC236}">
                <a16:creationId xmlns:a16="http://schemas.microsoft.com/office/drawing/2014/main" id="{77A4FFE5-B508-42B7-86B2-EFC0794780D6}"/>
              </a:ext>
            </a:extLst>
          </p:cNvPr>
          <p:cNvGrpSpPr/>
          <p:nvPr/>
        </p:nvGrpSpPr>
        <p:grpSpPr>
          <a:xfrm>
            <a:off x="323223" y="1016121"/>
            <a:ext cx="7933999" cy="1385360"/>
            <a:chOff x="1013230" y="1351808"/>
            <a:chExt cx="7933999" cy="1385360"/>
          </a:xfrm>
        </p:grpSpPr>
        <p:pic>
          <p:nvPicPr>
            <p:cNvPr id="41" name="Picture 40" descr="Chart, funnel chart&#10;&#10;Description automatically generated">
              <a:extLst>
                <a:ext uri="{FF2B5EF4-FFF2-40B4-BE49-F238E27FC236}">
                  <a16:creationId xmlns:a16="http://schemas.microsoft.com/office/drawing/2014/main" id="{0632958D-0206-41AD-A0ED-C6C26A55DC54}"/>
                </a:ext>
              </a:extLst>
            </p:cNvPr>
            <p:cNvPicPr>
              <a:picLocks noChangeAspect="1"/>
            </p:cNvPicPr>
            <p:nvPr/>
          </p:nvPicPr>
          <p:blipFill rotWithShape="1">
            <a:blip r:embed="rId4">
              <a:extLst>
                <a:ext uri="{28A0092B-C50C-407E-A947-70E740481C1C}">
                  <a14:useLocalDpi xmlns:a14="http://schemas.microsoft.com/office/drawing/2010/main" val="0"/>
                </a:ext>
              </a:extLst>
            </a:blip>
            <a:srcRect t="-1856" b="77134"/>
            <a:stretch/>
          </p:blipFill>
          <p:spPr>
            <a:xfrm>
              <a:off x="1013230" y="1351808"/>
              <a:ext cx="7771955" cy="1385360"/>
            </a:xfrm>
            <a:prstGeom prst="rect">
              <a:avLst/>
            </a:prstGeom>
          </p:spPr>
        </p:pic>
        <p:sp>
          <p:nvSpPr>
            <p:cNvPr id="37" name="矩形 16">
              <a:extLst>
                <a:ext uri="{FF2B5EF4-FFF2-40B4-BE49-F238E27FC236}">
                  <a16:creationId xmlns:a16="http://schemas.microsoft.com/office/drawing/2014/main" id="{E478B61E-8F54-4D3B-9222-A6BFE5AA52F8}"/>
                </a:ext>
              </a:extLst>
            </p:cNvPr>
            <p:cNvSpPr/>
            <p:nvPr/>
          </p:nvSpPr>
          <p:spPr>
            <a:xfrm>
              <a:off x="1666754" y="1593321"/>
              <a:ext cx="7280475"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dirty="0">
                  <a:solidFill>
                    <a:srgbClr val="FF0000"/>
                  </a:solidFill>
                  <a:latin typeface="VNI-Avo" pitchFamily="2" charset="0"/>
                  <a:ea typeface="仓耳玄三M W05" panose="02020400000000000000" pitchFamily="18" charset="-122"/>
                  <a:cs typeface="Arial" panose="020B0604020202020204" pitchFamily="34" charset="0"/>
                </a:rPr>
                <a:t>a)    </a:t>
              </a:r>
              <a:r>
                <a:rPr lang="en-US" altLang="zh-CN" sz="3600" dirty="0" err="1">
                  <a:latin typeface="VNI-Avo" pitchFamily="2" charset="0"/>
                  <a:ea typeface="仓耳玄三M W05" panose="02020400000000000000" pitchFamily="18" charset="-122"/>
                  <a:cs typeface="Arial" panose="020B0604020202020204" pitchFamily="34" charset="0"/>
                </a:rPr>
                <a:t>Soá</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bò</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tröø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laø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b="1" dirty="0">
                  <a:latin typeface="VNI-Avo" pitchFamily="2" charset="0"/>
                  <a:ea typeface="仓耳玄三M W05" panose="02020400000000000000" pitchFamily="18" charset="-122"/>
                  <a:cs typeface="Arial" panose="020B0604020202020204" pitchFamily="34" charset="0"/>
                </a:rPr>
                <a:t>63</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soá</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tröø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laø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b="1" dirty="0">
                  <a:latin typeface="VNI-Avo" pitchFamily="2" charset="0"/>
                  <a:ea typeface="仓耳玄三M W05" panose="02020400000000000000" pitchFamily="18" charset="-122"/>
                  <a:cs typeface="Arial" panose="020B0604020202020204" pitchFamily="34" charset="0"/>
                </a:rPr>
                <a:t>20</a:t>
              </a:r>
              <a:r>
                <a:rPr lang="en-US" altLang="zh-CN" sz="3600" dirty="0">
                  <a:latin typeface="VNI-Avo" pitchFamily="2" charset="0"/>
                  <a:ea typeface="仓耳玄三M W05" panose="02020400000000000000" pitchFamily="18" charset="-122"/>
                  <a:cs typeface="Arial" panose="020B0604020202020204" pitchFamily="34" charset="0"/>
                </a:rPr>
                <a:t>	</a:t>
              </a:r>
              <a:endParaRPr lang="zh-CN" altLang="en-US" sz="3600" dirty="0">
                <a:latin typeface="VNI-Avo" pitchFamily="2" charset="0"/>
                <a:ea typeface="仓耳玄三M W05" panose="02020400000000000000" pitchFamily="18" charset="-122"/>
                <a:cs typeface="Arial" panose="020B0604020202020204" pitchFamily="34" charset="0"/>
              </a:endParaRPr>
            </a:p>
          </p:txBody>
        </p:sp>
      </p:grpSp>
      <p:grpSp>
        <p:nvGrpSpPr>
          <p:cNvPr id="44" name="Group 43">
            <a:extLst>
              <a:ext uri="{FF2B5EF4-FFF2-40B4-BE49-F238E27FC236}">
                <a16:creationId xmlns:a16="http://schemas.microsoft.com/office/drawing/2014/main" id="{8EDC7A3E-C649-4445-9EA9-D819B879B9B8}"/>
              </a:ext>
            </a:extLst>
          </p:cNvPr>
          <p:cNvGrpSpPr/>
          <p:nvPr/>
        </p:nvGrpSpPr>
        <p:grpSpPr>
          <a:xfrm>
            <a:off x="408997" y="2368087"/>
            <a:ext cx="7933999" cy="1215308"/>
            <a:chOff x="1013230" y="1351808"/>
            <a:chExt cx="7933999" cy="1215308"/>
          </a:xfrm>
        </p:grpSpPr>
        <p:pic>
          <p:nvPicPr>
            <p:cNvPr id="45" name="Picture 44" descr="Chart, funnel chart&#10;&#10;Description automatically generated">
              <a:extLst>
                <a:ext uri="{FF2B5EF4-FFF2-40B4-BE49-F238E27FC236}">
                  <a16:creationId xmlns:a16="http://schemas.microsoft.com/office/drawing/2014/main" id="{FD0897AE-B2DE-4C44-A03C-E9E6CF89313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080" b="47985" l="4627" r="98895">
                          <a14:foregroundMark x1="6423" y1="31862" x2="73343" y2="36660"/>
                          <a14:foregroundMark x1="73343" y1="36660" x2="93854" y2="34357"/>
                          <a14:foregroundMark x1="93854" y1="34357" x2="99102" y2="31030"/>
                          <a14:foregroundMark x1="4765" y1="32502" x2="20442" y2="35573"/>
                          <a14:foregroundMark x1="55870" y1="45106" x2="68992" y2="47985"/>
                          <a14:foregroundMark x1="21754" y1="31862" x2="37500" y2="31670"/>
                          <a14:foregroundMark x1="37500" y1="31670" x2="49309" y2="32054"/>
                          <a14:foregroundMark x1="12569" y1="39283" x2="64986" y2="27511"/>
                          <a14:foregroundMark x1="64986" y1="27511" x2="66575" y2="27511"/>
                          <a14:foregroundMark x1="85221" y1="33077" x2="91160" y2="25080"/>
                          <a14:foregroundMark x1="88052" y1="46513" x2="62431" y2="45298"/>
                          <a14:foregroundMark x1="53522" y1="44658" x2="49793" y2="44658"/>
                          <a14:foregroundMark x1="44406" y1="45106" x2="30249" y2="41971"/>
                        </a14:backgroundRemoval>
                      </a14:imgEffect>
                    </a14:imgLayer>
                  </a14:imgProps>
                </a:ext>
                <a:ext uri="{28A0092B-C50C-407E-A947-70E740481C1C}">
                  <a14:useLocalDpi xmlns:a14="http://schemas.microsoft.com/office/drawing/2010/main" val="0"/>
                </a:ext>
              </a:extLst>
            </a:blip>
            <a:srcRect l="678" t="23545" r="-678" b="54768"/>
            <a:stretch/>
          </p:blipFill>
          <p:spPr>
            <a:xfrm>
              <a:off x="1013230" y="1351808"/>
              <a:ext cx="7771955" cy="1215308"/>
            </a:xfrm>
            <a:prstGeom prst="rect">
              <a:avLst/>
            </a:prstGeom>
          </p:spPr>
        </p:pic>
        <p:sp>
          <p:nvSpPr>
            <p:cNvPr id="46" name="矩形 16">
              <a:extLst>
                <a:ext uri="{FF2B5EF4-FFF2-40B4-BE49-F238E27FC236}">
                  <a16:creationId xmlns:a16="http://schemas.microsoft.com/office/drawing/2014/main" id="{8F79B2B8-6C72-400E-BB7C-A7912A0CC740}"/>
                </a:ext>
              </a:extLst>
            </p:cNvPr>
            <p:cNvSpPr/>
            <p:nvPr/>
          </p:nvSpPr>
          <p:spPr>
            <a:xfrm>
              <a:off x="1666754" y="1593321"/>
              <a:ext cx="7280475"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a:solidFill>
                    <a:srgbClr val="FF0000"/>
                  </a:solidFill>
                  <a:latin typeface="VNI-Avo" pitchFamily="2" charset="0"/>
                  <a:ea typeface="仓耳玄三M W05" panose="02020400000000000000" pitchFamily="18" charset="-122"/>
                  <a:cs typeface="Arial" panose="020B0604020202020204" pitchFamily="34" charset="0"/>
                </a:rPr>
                <a:t>b)    </a:t>
              </a:r>
              <a:r>
                <a:rPr lang="en-US" altLang="zh-CN" sz="3600">
                  <a:latin typeface="VNI-Avo" pitchFamily="2" charset="0"/>
                  <a:ea typeface="仓耳玄三M W05" panose="02020400000000000000" pitchFamily="18" charset="-122"/>
                  <a:cs typeface="Arial" panose="020B0604020202020204" pitchFamily="34" charset="0"/>
                </a:rPr>
                <a:t>Soá bò tröø laø </a:t>
              </a:r>
              <a:r>
                <a:rPr lang="en-US" altLang="zh-CN" sz="3600" b="1">
                  <a:latin typeface="VNI-Avo" pitchFamily="2" charset="0"/>
                  <a:ea typeface="仓耳玄三M W05" panose="02020400000000000000" pitchFamily="18" charset="-122"/>
                  <a:cs typeface="Arial" panose="020B0604020202020204" pitchFamily="34" charset="0"/>
                </a:rPr>
                <a:t>35</a:t>
              </a:r>
              <a:r>
                <a:rPr lang="en-US" altLang="zh-CN" sz="3600">
                  <a:latin typeface="VNI-Avo" pitchFamily="2" charset="0"/>
                  <a:ea typeface="仓耳玄三M W05" panose="02020400000000000000" pitchFamily="18" charset="-122"/>
                  <a:cs typeface="Arial" panose="020B0604020202020204" pitchFamily="34" charset="0"/>
                </a:rPr>
                <a:t>, soá tröø laø </a:t>
              </a:r>
              <a:r>
                <a:rPr lang="en-US" altLang="zh-CN" sz="3600" b="1">
                  <a:latin typeface="VNI-Avo" pitchFamily="2" charset="0"/>
                  <a:ea typeface="仓耳玄三M W05" panose="02020400000000000000" pitchFamily="18" charset="-122"/>
                  <a:cs typeface="Arial" panose="020B0604020202020204" pitchFamily="34" charset="0"/>
                </a:rPr>
                <a:t>15</a:t>
              </a:r>
              <a:r>
                <a:rPr lang="en-US" altLang="zh-CN" sz="3600">
                  <a:latin typeface="VNI-Avo" pitchFamily="2" charset="0"/>
                  <a:ea typeface="仓耳玄三M W05" panose="02020400000000000000" pitchFamily="18" charset="-122"/>
                  <a:cs typeface="Arial" panose="020B0604020202020204" pitchFamily="34" charset="0"/>
                </a:rPr>
                <a:t>	</a:t>
              </a:r>
              <a:endParaRPr lang="zh-CN" altLang="en-US" sz="3600" dirty="0">
                <a:latin typeface="VNI-Avo" pitchFamily="2" charset="0"/>
                <a:ea typeface="仓耳玄三M W05" panose="02020400000000000000" pitchFamily="18" charset="-122"/>
                <a:cs typeface="Arial" panose="020B0604020202020204" pitchFamily="34" charset="0"/>
              </a:endParaRPr>
            </a:p>
          </p:txBody>
        </p:sp>
      </p:grpSp>
      <p:grpSp>
        <p:nvGrpSpPr>
          <p:cNvPr id="50" name="Group 49">
            <a:extLst>
              <a:ext uri="{FF2B5EF4-FFF2-40B4-BE49-F238E27FC236}">
                <a16:creationId xmlns:a16="http://schemas.microsoft.com/office/drawing/2014/main" id="{1F628378-CF45-4E3F-9C1F-74BFD599F009}"/>
              </a:ext>
            </a:extLst>
          </p:cNvPr>
          <p:cNvGrpSpPr/>
          <p:nvPr/>
        </p:nvGrpSpPr>
        <p:grpSpPr>
          <a:xfrm>
            <a:off x="408997" y="3657633"/>
            <a:ext cx="7911617" cy="1385360"/>
            <a:chOff x="1013230" y="1351808"/>
            <a:chExt cx="7911617" cy="1385360"/>
          </a:xfrm>
        </p:grpSpPr>
        <p:pic>
          <p:nvPicPr>
            <p:cNvPr id="51" name="Picture 50" descr="Chart, funnel chart&#10;&#10;Description automatically generated">
              <a:extLst>
                <a:ext uri="{FF2B5EF4-FFF2-40B4-BE49-F238E27FC236}">
                  <a16:creationId xmlns:a16="http://schemas.microsoft.com/office/drawing/2014/main" id="{B05EDFE8-BE5D-4489-A8D7-E8EE38BC729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46449" b="70441" l="3177" r="98481">
                          <a14:foregroundMark x1="11671" y1="51440" x2="17058" y2="55918"/>
                          <a14:foregroundMark x1="17058" y1="55918" x2="80594" y2="60717"/>
                          <a14:foregroundMark x1="80594" y1="60717" x2="96547" y2="57262"/>
                          <a14:foregroundMark x1="98481" y1="52719" x2="88605" y2="64491"/>
                          <a14:foregroundMark x1="97583" y1="67370" x2="32666" y2="70250"/>
                          <a14:foregroundMark x1="32666" y1="70250" x2="10566" y2="68010"/>
                          <a14:foregroundMark x1="10566" y1="68010" x2="4558" y2="62956"/>
                          <a14:foregroundMark x1="4558" y1="62956" x2="3177" y2="54319"/>
                          <a14:foregroundMark x1="3177" y1="54319" x2="13122" y2="48177"/>
                          <a14:foregroundMark x1="13122" y1="48177" x2="19406" y2="52079"/>
                          <a14:foregroundMark x1="19406" y1="52079" x2="19406" y2="52079"/>
                          <a14:foregroundMark x1="24171" y1="68202" x2="53591" y2="70441"/>
                          <a14:foregroundMark x1="53591" y1="70441" x2="55594" y2="70250"/>
                        </a14:backgroundRemoval>
                      </a14:imgEffect>
                    </a14:imgLayer>
                  </a14:imgProps>
                </a:ext>
                <a:ext uri="{28A0092B-C50C-407E-A947-70E740481C1C}">
                  <a14:useLocalDpi xmlns:a14="http://schemas.microsoft.com/office/drawing/2010/main" val="0"/>
                </a:ext>
              </a:extLst>
            </a:blip>
            <a:srcRect l="1414" t="44226" r="-1414" b="31052"/>
            <a:stretch/>
          </p:blipFill>
          <p:spPr>
            <a:xfrm>
              <a:off x="1013230" y="1351808"/>
              <a:ext cx="7771955" cy="1385360"/>
            </a:xfrm>
            <a:prstGeom prst="rect">
              <a:avLst/>
            </a:prstGeom>
          </p:spPr>
        </p:pic>
        <p:sp>
          <p:nvSpPr>
            <p:cNvPr id="52" name="矩形 16">
              <a:extLst>
                <a:ext uri="{FF2B5EF4-FFF2-40B4-BE49-F238E27FC236}">
                  <a16:creationId xmlns:a16="http://schemas.microsoft.com/office/drawing/2014/main" id="{CB7F0E28-CD35-4558-8382-1099277415D6}"/>
                </a:ext>
              </a:extLst>
            </p:cNvPr>
            <p:cNvSpPr/>
            <p:nvPr/>
          </p:nvSpPr>
          <p:spPr>
            <a:xfrm>
              <a:off x="1644372" y="1713249"/>
              <a:ext cx="7280475"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a:solidFill>
                    <a:srgbClr val="FF0000"/>
                  </a:solidFill>
                  <a:latin typeface="VNI-Avo" pitchFamily="2" charset="0"/>
                  <a:ea typeface="仓耳玄三M W05" panose="02020400000000000000" pitchFamily="18" charset="-122"/>
                  <a:cs typeface="Arial" panose="020B0604020202020204" pitchFamily="34" charset="0"/>
                </a:rPr>
                <a:t>c)    </a:t>
              </a:r>
              <a:r>
                <a:rPr lang="en-US" altLang="zh-CN" sz="3600">
                  <a:latin typeface="VNI-Avo" pitchFamily="2" charset="0"/>
                  <a:ea typeface="仓耳玄三M W05" panose="02020400000000000000" pitchFamily="18" charset="-122"/>
                  <a:cs typeface="Arial" panose="020B0604020202020204" pitchFamily="34" charset="0"/>
                </a:rPr>
                <a:t>Soá bò tröø laø </a:t>
              </a:r>
              <a:r>
                <a:rPr lang="en-US" altLang="zh-CN" sz="3600" b="1">
                  <a:latin typeface="VNI-Avo" pitchFamily="2" charset="0"/>
                  <a:ea typeface="仓耳玄三M W05" panose="02020400000000000000" pitchFamily="18" charset="-122"/>
                  <a:cs typeface="Arial" panose="020B0604020202020204" pitchFamily="34" charset="0"/>
                </a:rPr>
                <a:t>78</a:t>
              </a:r>
              <a:r>
                <a:rPr lang="en-US" altLang="zh-CN" sz="3600">
                  <a:latin typeface="VNI-Avo" pitchFamily="2" charset="0"/>
                  <a:ea typeface="仓耳玄三M W05" panose="02020400000000000000" pitchFamily="18" charset="-122"/>
                  <a:cs typeface="Arial" panose="020B0604020202020204" pitchFamily="34" charset="0"/>
                </a:rPr>
                <a:t>, soá tröø laø </a:t>
              </a:r>
              <a:r>
                <a:rPr lang="en-US" altLang="zh-CN" sz="3600" b="1">
                  <a:latin typeface="VNI-Avo" pitchFamily="2" charset="0"/>
                  <a:ea typeface="仓耳玄三M W05" panose="02020400000000000000" pitchFamily="18" charset="-122"/>
                  <a:cs typeface="Arial" panose="020B0604020202020204" pitchFamily="34" charset="0"/>
                </a:rPr>
                <a:t>52</a:t>
              </a:r>
              <a:r>
                <a:rPr lang="en-US" altLang="zh-CN" sz="3600">
                  <a:latin typeface="VNI-Avo" pitchFamily="2" charset="0"/>
                  <a:ea typeface="仓耳玄三M W05" panose="02020400000000000000" pitchFamily="18" charset="-122"/>
                  <a:cs typeface="Arial" panose="020B0604020202020204" pitchFamily="34" charset="0"/>
                </a:rPr>
                <a:t>	</a:t>
              </a:r>
              <a:endParaRPr lang="zh-CN" altLang="en-US" sz="3600" dirty="0">
                <a:latin typeface="VNI-Avo" pitchFamily="2" charset="0"/>
                <a:ea typeface="仓耳玄三M W05" panose="02020400000000000000" pitchFamily="18" charset="-122"/>
                <a:cs typeface="Arial" panose="020B0604020202020204" pitchFamily="34" charset="0"/>
              </a:endParaRPr>
            </a:p>
          </p:txBody>
        </p:sp>
      </p:grpSp>
      <p:grpSp>
        <p:nvGrpSpPr>
          <p:cNvPr id="56" name="Group 55">
            <a:extLst>
              <a:ext uri="{FF2B5EF4-FFF2-40B4-BE49-F238E27FC236}">
                <a16:creationId xmlns:a16="http://schemas.microsoft.com/office/drawing/2014/main" id="{BD29ADA9-9505-4FD0-9515-EBAF59CEEDF6}"/>
              </a:ext>
            </a:extLst>
          </p:cNvPr>
          <p:cNvGrpSpPr/>
          <p:nvPr/>
        </p:nvGrpSpPr>
        <p:grpSpPr>
          <a:xfrm>
            <a:off x="345605" y="5249250"/>
            <a:ext cx="7911617" cy="1385360"/>
            <a:chOff x="1013230" y="1351808"/>
            <a:chExt cx="7911617" cy="1385360"/>
          </a:xfrm>
        </p:grpSpPr>
        <p:pic>
          <p:nvPicPr>
            <p:cNvPr id="57" name="Picture 56" descr="Chart, funnel chart&#10;&#10;Description automatically generated">
              <a:extLst>
                <a:ext uri="{FF2B5EF4-FFF2-40B4-BE49-F238E27FC236}">
                  <a16:creationId xmlns:a16="http://schemas.microsoft.com/office/drawing/2014/main" id="{FAF25C9E-9BEE-4446-9D66-BB25C82C7E5B}"/>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70505" b="98976" l="760" r="99240">
                          <a14:foregroundMark x1="3867" y1="72105" x2="97997" y2="99168"/>
                          <a14:foregroundMark x1="99378" y1="80998" x2="82044" y2="81190"/>
                          <a14:foregroundMark x1="16713" y1="90083" x2="32390" y2="95010"/>
                          <a14:foregroundMark x1="32390" y1="95010" x2="88052" y2="91555"/>
                          <a14:foregroundMark x1="1381" y1="73960" x2="7459" y2="81766"/>
                          <a14:foregroundMark x1="7459" y1="81766" x2="9669" y2="71017"/>
                          <a14:foregroundMark x1="9669" y1="71017" x2="12983" y2="76903"/>
                          <a14:foregroundMark x1="760" y1="75432" x2="1657" y2="87588"/>
                        </a14:backgroundRemoval>
                      </a14:imgEffect>
                    </a14:imgLayer>
                  </a14:imgProps>
                </a:ext>
                <a:ext uri="{28A0092B-C50C-407E-A947-70E740481C1C}">
                  <a14:useLocalDpi xmlns:a14="http://schemas.microsoft.com/office/drawing/2010/main" val="0"/>
                </a:ext>
              </a:extLst>
            </a:blip>
            <a:srcRect l="288" t="68270" r="-288" b="7008"/>
            <a:stretch/>
          </p:blipFill>
          <p:spPr>
            <a:xfrm>
              <a:off x="1013230" y="1351808"/>
              <a:ext cx="7771955" cy="1385360"/>
            </a:xfrm>
            <a:prstGeom prst="rect">
              <a:avLst/>
            </a:prstGeom>
          </p:spPr>
        </p:pic>
        <p:sp>
          <p:nvSpPr>
            <p:cNvPr id="58" name="矩形 16">
              <a:extLst>
                <a:ext uri="{FF2B5EF4-FFF2-40B4-BE49-F238E27FC236}">
                  <a16:creationId xmlns:a16="http://schemas.microsoft.com/office/drawing/2014/main" id="{476D0589-54A1-4EBE-BCAD-2D7C3468C259}"/>
                </a:ext>
              </a:extLst>
            </p:cNvPr>
            <p:cNvSpPr/>
            <p:nvPr/>
          </p:nvSpPr>
          <p:spPr>
            <a:xfrm>
              <a:off x="1644372" y="1713249"/>
              <a:ext cx="7280475" cy="679545"/>
            </a:xfrm>
            <a:prstGeom prst="rect">
              <a:avLst/>
            </a:prstGeom>
          </p:spPr>
          <p:txBody>
            <a:bodyPr wrap="square">
              <a:spAutoFit/>
              <a:scene3d>
                <a:camera prst="orthographicFront"/>
                <a:lightRig rig="threePt" dir="t"/>
              </a:scene3d>
              <a:sp3d contourW="12700"/>
            </a:bodyPr>
            <a:lstStyle/>
            <a:p>
              <a:pPr>
                <a:lnSpc>
                  <a:spcPct val="120000"/>
                </a:lnSpc>
              </a:pPr>
              <a:r>
                <a:rPr lang="vi-VN" altLang="zh-CN" sz="3600" dirty="0">
                  <a:solidFill>
                    <a:srgbClr val="FF0000"/>
                  </a:solidFill>
                  <a:latin typeface="VNI-Avo" pitchFamily="2" charset="0"/>
                  <a:ea typeface="仓耳玄三M W05" panose="02020400000000000000" pitchFamily="18" charset="-122"/>
                  <a:cs typeface="Arial" panose="020B0604020202020204" pitchFamily="34" charset="0"/>
                </a:rPr>
                <a:t>d</a:t>
              </a:r>
              <a:r>
                <a:rPr lang="en-US" altLang="zh-CN" sz="3600" dirty="0">
                  <a:solidFill>
                    <a:srgbClr val="FF0000"/>
                  </a:solidFill>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Soá</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bò</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tröø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laø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b="1" dirty="0">
                  <a:latin typeface="VNI-Avo" pitchFamily="2" charset="0"/>
                  <a:ea typeface="仓耳玄三M W05" panose="02020400000000000000" pitchFamily="18" charset="-122"/>
                  <a:cs typeface="Arial" panose="020B0604020202020204" pitchFamily="34" charset="0"/>
                </a:rPr>
                <a:t>97</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soá</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tröø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dirty="0" err="1">
                  <a:latin typeface="VNI-Avo" pitchFamily="2" charset="0"/>
                  <a:ea typeface="仓耳玄三M W05" panose="02020400000000000000" pitchFamily="18" charset="-122"/>
                  <a:cs typeface="Arial" panose="020B0604020202020204" pitchFamily="34" charset="0"/>
                </a:rPr>
                <a:t>laø</a:t>
              </a:r>
              <a:r>
                <a:rPr lang="en-US" altLang="zh-CN" sz="3600" dirty="0">
                  <a:latin typeface="VNI-Avo" pitchFamily="2" charset="0"/>
                  <a:ea typeface="仓耳玄三M W05" panose="02020400000000000000" pitchFamily="18" charset="-122"/>
                  <a:cs typeface="Arial" panose="020B0604020202020204" pitchFamily="34" charset="0"/>
                </a:rPr>
                <a:t> </a:t>
              </a:r>
              <a:r>
                <a:rPr lang="en-US" altLang="zh-CN" sz="3600" b="1" dirty="0">
                  <a:latin typeface="VNI-Avo" pitchFamily="2" charset="0"/>
                  <a:ea typeface="仓耳玄三M W05" panose="02020400000000000000" pitchFamily="18" charset="-122"/>
                  <a:cs typeface="Arial" panose="020B0604020202020204" pitchFamily="34" charset="0"/>
                </a:rPr>
                <a:t>6</a:t>
              </a:r>
              <a:r>
                <a:rPr lang="en-US" altLang="zh-CN" sz="3600" dirty="0">
                  <a:latin typeface="VNI-Avo" pitchFamily="2" charset="0"/>
                  <a:ea typeface="仓耳玄三M W05" panose="02020400000000000000" pitchFamily="18" charset="-122"/>
                  <a:cs typeface="Arial" panose="020B0604020202020204" pitchFamily="34" charset="0"/>
                </a:rPr>
                <a:t>	</a:t>
              </a:r>
              <a:endParaRPr lang="zh-CN" altLang="en-US" sz="3600" dirty="0">
                <a:latin typeface="VNI-Avo" pitchFamily="2" charset="0"/>
                <a:ea typeface="仓耳玄三M W05" panose="02020400000000000000" pitchFamily="18" charset="-122"/>
                <a:cs typeface="Arial" panose="020B0604020202020204" pitchFamily="34" charset="0"/>
              </a:endParaRPr>
            </a:p>
          </p:txBody>
        </p:sp>
      </p:grpSp>
      <p:grpSp>
        <p:nvGrpSpPr>
          <p:cNvPr id="65" name="Group 64">
            <a:extLst>
              <a:ext uri="{FF2B5EF4-FFF2-40B4-BE49-F238E27FC236}">
                <a16:creationId xmlns:a16="http://schemas.microsoft.com/office/drawing/2014/main" id="{F81320C6-8B82-4DA5-A076-1D43B7F4904F}"/>
              </a:ext>
            </a:extLst>
          </p:cNvPr>
          <p:cNvGrpSpPr/>
          <p:nvPr/>
        </p:nvGrpSpPr>
        <p:grpSpPr>
          <a:xfrm>
            <a:off x="8815463" y="965737"/>
            <a:ext cx="4173176" cy="3683938"/>
            <a:chOff x="8678379" y="2954721"/>
            <a:chExt cx="4173176" cy="3683938"/>
          </a:xfrm>
        </p:grpSpPr>
        <p:grpSp>
          <p:nvGrpSpPr>
            <p:cNvPr id="66" name="Group 65">
              <a:extLst>
                <a:ext uri="{FF2B5EF4-FFF2-40B4-BE49-F238E27FC236}">
                  <a16:creationId xmlns:a16="http://schemas.microsoft.com/office/drawing/2014/main" id="{A1D45F79-D2AD-4FE9-A82D-3B1F0D33BA69}"/>
                </a:ext>
              </a:extLst>
            </p:cNvPr>
            <p:cNvGrpSpPr/>
            <p:nvPr/>
          </p:nvGrpSpPr>
          <p:grpSpPr>
            <a:xfrm>
              <a:off x="8678379" y="2954721"/>
              <a:ext cx="4173176" cy="3683938"/>
              <a:chOff x="5974544" y="1113079"/>
              <a:chExt cx="3889302" cy="3433343"/>
            </a:xfrm>
          </p:grpSpPr>
          <p:pic>
            <p:nvPicPr>
              <p:cNvPr id="68" name="Picture 67">
                <a:extLst>
                  <a:ext uri="{FF2B5EF4-FFF2-40B4-BE49-F238E27FC236}">
                    <a16:creationId xmlns:a16="http://schemas.microsoft.com/office/drawing/2014/main" id="{AC895F1F-4D81-4AA3-BCD8-B30394F7DC0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80337">
                <a:off x="5974544" y="1113079"/>
                <a:ext cx="3024374" cy="3433343"/>
              </a:xfrm>
              <a:prstGeom prst="rect">
                <a:avLst/>
              </a:prstGeom>
            </p:spPr>
          </p:pic>
          <p:sp>
            <p:nvSpPr>
              <p:cNvPr id="69" name="矩形 16">
                <a:extLst>
                  <a:ext uri="{FF2B5EF4-FFF2-40B4-BE49-F238E27FC236}">
                    <a16:creationId xmlns:a16="http://schemas.microsoft.com/office/drawing/2014/main" id="{A8D5333D-9001-414B-AD77-4DA914DCECFB}"/>
                  </a:ext>
                </a:extLst>
              </p:cNvPr>
              <p:cNvSpPr/>
              <p:nvPr/>
            </p:nvSpPr>
            <p:spPr>
              <a:xfrm>
                <a:off x="7175074" y="1885850"/>
                <a:ext cx="2688772" cy="1876176"/>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63</a:t>
                </a:r>
              </a:p>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20 </a:t>
                </a:r>
              </a:p>
              <a:p>
                <a:pPr>
                  <a:lnSpc>
                    <a:spcPct val="120000"/>
                  </a:lnSpc>
                </a:pPr>
                <a:r>
                  <a:rPr lang="en-US" altLang="zh-CN" sz="3600" b="1">
                    <a:solidFill>
                      <a:srgbClr val="FF0000"/>
                    </a:solidFill>
                    <a:latin typeface="VNI-Avo" pitchFamily="2" charset="0"/>
                    <a:ea typeface="仓耳玄三M W05" panose="02020400000000000000" pitchFamily="18" charset="-122"/>
                    <a:cs typeface="Arial" panose="020B0604020202020204" pitchFamily="34" charset="0"/>
                  </a:rPr>
                  <a:t>43	</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70" name="矩形 16">
                <a:extLst>
                  <a:ext uri="{FF2B5EF4-FFF2-40B4-BE49-F238E27FC236}">
                    <a16:creationId xmlns:a16="http://schemas.microsoft.com/office/drawing/2014/main" id="{91C64586-A8D9-4A7C-B0EA-4084ACCC6E77}"/>
                  </a:ext>
                </a:extLst>
              </p:cNvPr>
              <p:cNvSpPr/>
              <p:nvPr/>
            </p:nvSpPr>
            <p:spPr>
              <a:xfrm>
                <a:off x="6844257" y="2191131"/>
                <a:ext cx="330817" cy="637024"/>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cxnSp>
          <p:nvCxnSpPr>
            <p:cNvPr id="67" name="Straight Connector 66">
              <a:extLst>
                <a:ext uri="{FF2B5EF4-FFF2-40B4-BE49-F238E27FC236}">
                  <a16:creationId xmlns:a16="http://schemas.microsoft.com/office/drawing/2014/main" id="{EDF7663B-0FD2-4613-AA8F-F1188E3062F5}"/>
                </a:ext>
              </a:extLst>
            </p:cNvPr>
            <p:cNvCxnSpPr>
              <a:cxnSpLocks/>
            </p:cNvCxnSpPr>
            <p:nvPr/>
          </p:nvCxnSpPr>
          <p:spPr>
            <a:xfrm>
              <a:off x="9966535" y="5127172"/>
              <a:ext cx="66880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71" name="Group 70">
            <a:extLst>
              <a:ext uri="{FF2B5EF4-FFF2-40B4-BE49-F238E27FC236}">
                <a16:creationId xmlns:a16="http://schemas.microsoft.com/office/drawing/2014/main" id="{89965FF4-1112-44A1-BB12-D572866DB566}"/>
              </a:ext>
            </a:extLst>
          </p:cNvPr>
          <p:cNvGrpSpPr/>
          <p:nvPr/>
        </p:nvGrpSpPr>
        <p:grpSpPr>
          <a:xfrm>
            <a:off x="8815463" y="981524"/>
            <a:ext cx="4173176" cy="3683938"/>
            <a:chOff x="8678379" y="2954721"/>
            <a:chExt cx="4173176" cy="3683938"/>
          </a:xfrm>
        </p:grpSpPr>
        <p:grpSp>
          <p:nvGrpSpPr>
            <p:cNvPr id="72" name="Group 71">
              <a:extLst>
                <a:ext uri="{FF2B5EF4-FFF2-40B4-BE49-F238E27FC236}">
                  <a16:creationId xmlns:a16="http://schemas.microsoft.com/office/drawing/2014/main" id="{7163C4E6-43CB-4A82-B87A-D993EC7AEC90}"/>
                </a:ext>
              </a:extLst>
            </p:cNvPr>
            <p:cNvGrpSpPr/>
            <p:nvPr/>
          </p:nvGrpSpPr>
          <p:grpSpPr>
            <a:xfrm>
              <a:off x="8678379" y="2954721"/>
              <a:ext cx="4173176" cy="3683938"/>
              <a:chOff x="5974544" y="1113079"/>
              <a:chExt cx="3889302" cy="3433343"/>
            </a:xfrm>
          </p:grpSpPr>
          <p:pic>
            <p:nvPicPr>
              <p:cNvPr id="74" name="Picture 73">
                <a:extLst>
                  <a:ext uri="{FF2B5EF4-FFF2-40B4-BE49-F238E27FC236}">
                    <a16:creationId xmlns:a16="http://schemas.microsoft.com/office/drawing/2014/main" id="{1C6841FF-2198-4BAD-9FEB-9F34829E739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80337">
                <a:off x="5974544" y="1113079"/>
                <a:ext cx="3024374" cy="3433343"/>
              </a:xfrm>
              <a:prstGeom prst="rect">
                <a:avLst/>
              </a:prstGeom>
            </p:spPr>
          </p:pic>
          <p:sp>
            <p:nvSpPr>
              <p:cNvPr id="75" name="矩形 16">
                <a:extLst>
                  <a:ext uri="{FF2B5EF4-FFF2-40B4-BE49-F238E27FC236}">
                    <a16:creationId xmlns:a16="http://schemas.microsoft.com/office/drawing/2014/main" id="{3CB2E8F6-B0A3-47ED-ACD0-92927A45ED13}"/>
                  </a:ext>
                </a:extLst>
              </p:cNvPr>
              <p:cNvSpPr/>
              <p:nvPr/>
            </p:nvSpPr>
            <p:spPr>
              <a:xfrm>
                <a:off x="7175074" y="1885850"/>
                <a:ext cx="2688772" cy="1876176"/>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35</a:t>
                </a:r>
              </a:p>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15 </a:t>
                </a:r>
              </a:p>
              <a:p>
                <a:pPr>
                  <a:lnSpc>
                    <a:spcPct val="120000"/>
                  </a:lnSpc>
                </a:pPr>
                <a:r>
                  <a:rPr lang="en-US" altLang="zh-CN" sz="3600" b="1">
                    <a:solidFill>
                      <a:srgbClr val="FF0000"/>
                    </a:solidFill>
                    <a:latin typeface="VNI-Avo" pitchFamily="2" charset="0"/>
                    <a:ea typeface="仓耳玄三M W05" panose="02020400000000000000" pitchFamily="18" charset="-122"/>
                    <a:cs typeface="Arial" panose="020B0604020202020204" pitchFamily="34" charset="0"/>
                  </a:rPr>
                  <a:t>20	</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76" name="矩形 16">
                <a:extLst>
                  <a:ext uri="{FF2B5EF4-FFF2-40B4-BE49-F238E27FC236}">
                    <a16:creationId xmlns:a16="http://schemas.microsoft.com/office/drawing/2014/main" id="{221B38B9-905C-4577-9907-C828504B30E3}"/>
                  </a:ext>
                </a:extLst>
              </p:cNvPr>
              <p:cNvSpPr/>
              <p:nvPr/>
            </p:nvSpPr>
            <p:spPr>
              <a:xfrm>
                <a:off x="6844257" y="2191131"/>
                <a:ext cx="330817" cy="637024"/>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cxnSp>
          <p:nvCxnSpPr>
            <p:cNvPr id="73" name="Straight Connector 72">
              <a:extLst>
                <a:ext uri="{FF2B5EF4-FFF2-40B4-BE49-F238E27FC236}">
                  <a16:creationId xmlns:a16="http://schemas.microsoft.com/office/drawing/2014/main" id="{47E0DC12-1257-4227-A063-78FF63D6E8A0}"/>
                </a:ext>
              </a:extLst>
            </p:cNvPr>
            <p:cNvCxnSpPr>
              <a:cxnSpLocks/>
            </p:cNvCxnSpPr>
            <p:nvPr/>
          </p:nvCxnSpPr>
          <p:spPr>
            <a:xfrm>
              <a:off x="9966535" y="5127172"/>
              <a:ext cx="66880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77" name="Group 76">
            <a:extLst>
              <a:ext uri="{FF2B5EF4-FFF2-40B4-BE49-F238E27FC236}">
                <a16:creationId xmlns:a16="http://schemas.microsoft.com/office/drawing/2014/main" id="{3F6FC057-5BA6-445C-B8E3-2A7DA4BFFF05}"/>
              </a:ext>
            </a:extLst>
          </p:cNvPr>
          <p:cNvGrpSpPr/>
          <p:nvPr/>
        </p:nvGrpSpPr>
        <p:grpSpPr>
          <a:xfrm>
            <a:off x="8827769" y="995613"/>
            <a:ext cx="4173176" cy="3683938"/>
            <a:chOff x="8678379" y="2954721"/>
            <a:chExt cx="4173176" cy="3683938"/>
          </a:xfrm>
        </p:grpSpPr>
        <p:grpSp>
          <p:nvGrpSpPr>
            <p:cNvPr id="78" name="Group 77">
              <a:extLst>
                <a:ext uri="{FF2B5EF4-FFF2-40B4-BE49-F238E27FC236}">
                  <a16:creationId xmlns:a16="http://schemas.microsoft.com/office/drawing/2014/main" id="{8E278EF0-CD46-49B9-9985-8D758E454A6E}"/>
                </a:ext>
              </a:extLst>
            </p:cNvPr>
            <p:cNvGrpSpPr/>
            <p:nvPr/>
          </p:nvGrpSpPr>
          <p:grpSpPr>
            <a:xfrm>
              <a:off x="8678379" y="2954721"/>
              <a:ext cx="4173176" cy="3683938"/>
              <a:chOff x="5974544" y="1113079"/>
              <a:chExt cx="3889302" cy="3433343"/>
            </a:xfrm>
          </p:grpSpPr>
          <p:pic>
            <p:nvPicPr>
              <p:cNvPr id="80" name="Picture 79">
                <a:extLst>
                  <a:ext uri="{FF2B5EF4-FFF2-40B4-BE49-F238E27FC236}">
                    <a16:creationId xmlns:a16="http://schemas.microsoft.com/office/drawing/2014/main" id="{A1461EE6-351E-475D-8706-0DE980D6244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80337">
                <a:off x="5974544" y="1113079"/>
                <a:ext cx="3024374" cy="3433343"/>
              </a:xfrm>
              <a:prstGeom prst="rect">
                <a:avLst/>
              </a:prstGeom>
            </p:spPr>
          </p:pic>
          <p:sp>
            <p:nvSpPr>
              <p:cNvPr id="81" name="矩形 16">
                <a:extLst>
                  <a:ext uri="{FF2B5EF4-FFF2-40B4-BE49-F238E27FC236}">
                    <a16:creationId xmlns:a16="http://schemas.microsoft.com/office/drawing/2014/main" id="{D587D62A-13DD-4E13-AA90-60AC2FF8995A}"/>
                  </a:ext>
                </a:extLst>
              </p:cNvPr>
              <p:cNvSpPr/>
              <p:nvPr/>
            </p:nvSpPr>
            <p:spPr>
              <a:xfrm>
                <a:off x="7175074" y="1885850"/>
                <a:ext cx="2688772" cy="1876176"/>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78</a:t>
                </a:r>
              </a:p>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52 </a:t>
                </a:r>
              </a:p>
              <a:p>
                <a:pPr>
                  <a:lnSpc>
                    <a:spcPct val="120000"/>
                  </a:lnSpc>
                </a:pPr>
                <a:r>
                  <a:rPr lang="en-US" altLang="zh-CN" sz="3600" b="1">
                    <a:solidFill>
                      <a:srgbClr val="FF0000"/>
                    </a:solidFill>
                    <a:latin typeface="VNI-Avo" pitchFamily="2" charset="0"/>
                    <a:ea typeface="仓耳玄三M W05" panose="02020400000000000000" pitchFamily="18" charset="-122"/>
                    <a:cs typeface="Arial" panose="020B0604020202020204" pitchFamily="34" charset="0"/>
                  </a:rPr>
                  <a:t>26	</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82" name="矩形 16">
                <a:extLst>
                  <a:ext uri="{FF2B5EF4-FFF2-40B4-BE49-F238E27FC236}">
                    <a16:creationId xmlns:a16="http://schemas.microsoft.com/office/drawing/2014/main" id="{090E226D-9A39-4218-B235-D7F6003F5EB3}"/>
                  </a:ext>
                </a:extLst>
              </p:cNvPr>
              <p:cNvSpPr/>
              <p:nvPr/>
            </p:nvSpPr>
            <p:spPr>
              <a:xfrm>
                <a:off x="6844257" y="2191131"/>
                <a:ext cx="330817" cy="637024"/>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cxnSp>
          <p:nvCxnSpPr>
            <p:cNvPr id="79" name="Straight Connector 78">
              <a:extLst>
                <a:ext uri="{FF2B5EF4-FFF2-40B4-BE49-F238E27FC236}">
                  <a16:creationId xmlns:a16="http://schemas.microsoft.com/office/drawing/2014/main" id="{F2E94CF4-E202-4EBD-8C76-0657B3478459}"/>
                </a:ext>
              </a:extLst>
            </p:cNvPr>
            <p:cNvCxnSpPr>
              <a:cxnSpLocks/>
            </p:cNvCxnSpPr>
            <p:nvPr/>
          </p:nvCxnSpPr>
          <p:spPr>
            <a:xfrm>
              <a:off x="9966535" y="5127172"/>
              <a:ext cx="66880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83" name="Group 82">
            <a:extLst>
              <a:ext uri="{FF2B5EF4-FFF2-40B4-BE49-F238E27FC236}">
                <a16:creationId xmlns:a16="http://schemas.microsoft.com/office/drawing/2014/main" id="{21CD8BBB-8FAE-44AB-B0D8-43679454FD9D}"/>
              </a:ext>
            </a:extLst>
          </p:cNvPr>
          <p:cNvGrpSpPr/>
          <p:nvPr/>
        </p:nvGrpSpPr>
        <p:grpSpPr>
          <a:xfrm>
            <a:off x="8827768" y="985387"/>
            <a:ext cx="4173177" cy="3683938"/>
            <a:chOff x="8678378" y="2954721"/>
            <a:chExt cx="4173177" cy="3683938"/>
          </a:xfrm>
        </p:grpSpPr>
        <p:grpSp>
          <p:nvGrpSpPr>
            <p:cNvPr id="84" name="Group 83">
              <a:extLst>
                <a:ext uri="{FF2B5EF4-FFF2-40B4-BE49-F238E27FC236}">
                  <a16:creationId xmlns:a16="http://schemas.microsoft.com/office/drawing/2014/main" id="{772BDF4C-57FB-4195-B857-2AB301155022}"/>
                </a:ext>
              </a:extLst>
            </p:cNvPr>
            <p:cNvGrpSpPr/>
            <p:nvPr/>
          </p:nvGrpSpPr>
          <p:grpSpPr>
            <a:xfrm>
              <a:off x="8678378" y="2954721"/>
              <a:ext cx="4173177" cy="3683938"/>
              <a:chOff x="5974543" y="1113079"/>
              <a:chExt cx="3889303" cy="3433343"/>
            </a:xfrm>
          </p:grpSpPr>
          <p:pic>
            <p:nvPicPr>
              <p:cNvPr id="86" name="Picture 85">
                <a:extLst>
                  <a:ext uri="{FF2B5EF4-FFF2-40B4-BE49-F238E27FC236}">
                    <a16:creationId xmlns:a16="http://schemas.microsoft.com/office/drawing/2014/main" id="{93357D78-1AE0-45D3-86A6-5231E9843DA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80337">
                <a:off x="5974543" y="1113079"/>
                <a:ext cx="3024374" cy="3433343"/>
              </a:xfrm>
              <a:prstGeom prst="rect">
                <a:avLst/>
              </a:prstGeom>
            </p:spPr>
          </p:pic>
          <p:sp>
            <p:nvSpPr>
              <p:cNvPr id="87" name="矩形 16">
                <a:extLst>
                  <a:ext uri="{FF2B5EF4-FFF2-40B4-BE49-F238E27FC236}">
                    <a16:creationId xmlns:a16="http://schemas.microsoft.com/office/drawing/2014/main" id="{62744D31-793A-4CB0-A059-196EF2CD94D0}"/>
                  </a:ext>
                </a:extLst>
              </p:cNvPr>
              <p:cNvSpPr/>
              <p:nvPr/>
            </p:nvSpPr>
            <p:spPr>
              <a:xfrm>
                <a:off x="7175074" y="1885850"/>
                <a:ext cx="2688772" cy="1876176"/>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97</a:t>
                </a:r>
              </a:p>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  6 </a:t>
                </a:r>
              </a:p>
              <a:p>
                <a:pPr>
                  <a:lnSpc>
                    <a:spcPct val="120000"/>
                  </a:lnSpc>
                </a:pPr>
                <a:r>
                  <a:rPr lang="en-US" altLang="zh-CN" sz="3600" b="1">
                    <a:solidFill>
                      <a:srgbClr val="FF0000"/>
                    </a:solidFill>
                    <a:latin typeface="VNI-Avo" pitchFamily="2" charset="0"/>
                    <a:ea typeface="仓耳玄三M W05" panose="02020400000000000000" pitchFamily="18" charset="-122"/>
                    <a:cs typeface="Arial" panose="020B0604020202020204" pitchFamily="34" charset="0"/>
                  </a:rPr>
                  <a:t>91	</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88" name="矩形 16">
                <a:extLst>
                  <a:ext uri="{FF2B5EF4-FFF2-40B4-BE49-F238E27FC236}">
                    <a16:creationId xmlns:a16="http://schemas.microsoft.com/office/drawing/2014/main" id="{6B1E069E-4144-4985-A3FB-89538F420D81}"/>
                  </a:ext>
                </a:extLst>
              </p:cNvPr>
              <p:cNvSpPr/>
              <p:nvPr/>
            </p:nvSpPr>
            <p:spPr>
              <a:xfrm>
                <a:off x="6844257" y="2191131"/>
                <a:ext cx="330817" cy="637024"/>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cxnSp>
          <p:nvCxnSpPr>
            <p:cNvPr id="85" name="Straight Connector 84">
              <a:extLst>
                <a:ext uri="{FF2B5EF4-FFF2-40B4-BE49-F238E27FC236}">
                  <a16:creationId xmlns:a16="http://schemas.microsoft.com/office/drawing/2014/main" id="{77E19055-E41D-4643-BFF5-8AFDCE2E6ABA}"/>
                </a:ext>
              </a:extLst>
            </p:cNvPr>
            <p:cNvCxnSpPr>
              <a:cxnSpLocks/>
            </p:cNvCxnSpPr>
            <p:nvPr/>
          </p:nvCxnSpPr>
          <p:spPr>
            <a:xfrm>
              <a:off x="9966535" y="5127172"/>
              <a:ext cx="66880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 name="Group 1">
            <a:extLst>
              <a:ext uri="{FF2B5EF4-FFF2-40B4-BE49-F238E27FC236}">
                <a16:creationId xmlns:a16="http://schemas.microsoft.com/office/drawing/2014/main" id="{5DB20D2A-1751-4DE6-B8F3-F90B9E302C6D}"/>
              </a:ext>
            </a:extLst>
          </p:cNvPr>
          <p:cNvGrpSpPr/>
          <p:nvPr/>
        </p:nvGrpSpPr>
        <p:grpSpPr>
          <a:xfrm>
            <a:off x="41244" y="243903"/>
            <a:ext cx="1021277" cy="795891"/>
            <a:chOff x="41244" y="243903"/>
            <a:chExt cx="1021277" cy="795891"/>
          </a:xfrm>
        </p:grpSpPr>
        <p:grpSp>
          <p:nvGrpSpPr>
            <p:cNvPr id="54" name="Group 53">
              <a:extLst>
                <a:ext uri="{FF2B5EF4-FFF2-40B4-BE49-F238E27FC236}">
                  <a16:creationId xmlns:a16="http://schemas.microsoft.com/office/drawing/2014/main" id="{6FAA7A52-1BB7-403B-8972-2A22AECB5138}"/>
                </a:ext>
              </a:extLst>
            </p:cNvPr>
            <p:cNvGrpSpPr/>
            <p:nvPr/>
          </p:nvGrpSpPr>
          <p:grpSpPr>
            <a:xfrm>
              <a:off x="41244" y="243903"/>
              <a:ext cx="1021277" cy="795891"/>
              <a:chOff x="5395169" y="1264936"/>
              <a:chExt cx="1722108" cy="1342056"/>
            </a:xfrm>
          </p:grpSpPr>
          <p:sp>
            <p:nvSpPr>
              <p:cNvPr id="59" name="Freeform 343">
                <a:extLst>
                  <a:ext uri="{FF2B5EF4-FFF2-40B4-BE49-F238E27FC236}">
                    <a16:creationId xmlns:a16="http://schemas.microsoft.com/office/drawing/2014/main" id="{7C3F5654-0B8C-4DCA-910D-5A9DDFA314B5}"/>
                  </a:ext>
                </a:extLst>
              </p:cNvPr>
              <p:cNvSpPr>
                <a:spLocks/>
              </p:cNvSpPr>
              <p:nvPr/>
            </p:nvSpPr>
            <p:spPr bwMode="auto">
              <a:xfrm>
                <a:off x="5451313" y="1305964"/>
                <a:ext cx="1665964" cy="1264319"/>
              </a:xfrm>
              <a:custGeom>
                <a:avLst/>
                <a:gdLst/>
                <a:ahLst/>
                <a:cxnLst>
                  <a:cxn ang="0">
                    <a:pos x="331" y="33"/>
                  </a:cxn>
                  <a:cxn ang="0">
                    <a:pos x="362" y="486"/>
                  </a:cxn>
                  <a:cxn ang="0">
                    <a:pos x="331" y="33"/>
                  </a:cxn>
                </a:cxnLst>
                <a:rect l="0" t="0" r="r" b="b"/>
                <a:pathLst>
                  <a:path w="653" h="496">
                    <a:moveTo>
                      <a:pt x="331" y="33"/>
                    </a:moveTo>
                    <a:cubicBezTo>
                      <a:pt x="0" y="45"/>
                      <a:pt x="70" y="496"/>
                      <a:pt x="362" y="486"/>
                    </a:cubicBezTo>
                    <a:cubicBezTo>
                      <a:pt x="653" y="475"/>
                      <a:pt x="629" y="0"/>
                      <a:pt x="331" y="3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0" name="Freeform 344">
                <a:extLst>
                  <a:ext uri="{FF2B5EF4-FFF2-40B4-BE49-F238E27FC236}">
                    <a16:creationId xmlns:a16="http://schemas.microsoft.com/office/drawing/2014/main" id="{A42AA1E0-E959-40C7-96A4-4AF9D4E4B8CD}"/>
                  </a:ext>
                </a:extLst>
              </p:cNvPr>
              <p:cNvSpPr>
                <a:spLocks/>
              </p:cNvSpPr>
              <p:nvPr/>
            </p:nvSpPr>
            <p:spPr bwMode="auto">
              <a:xfrm>
                <a:off x="5686686" y="1362108"/>
                <a:ext cx="1256761" cy="1244884"/>
              </a:xfrm>
              <a:custGeom>
                <a:avLst/>
                <a:gdLst/>
                <a:ahLst/>
                <a:cxnLst>
                  <a:cxn ang="0">
                    <a:pos x="239" y="6"/>
                  </a:cxn>
                  <a:cxn ang="0">
                    <a:pos x="19" y="171"/>
                  </a:cxn>
                  <a:cxn ang="0">
                    <a:pos x="111" y="419"/>
                  </a:cxn>
                  <a:cxn ang="0">
                    <a:pos x="395" y="426"/>
                  </a:cxn>
                  <a:cxn ang="0">
                    <a:pos x="475" y="179"/>
                  </a:cxn>
                  <a:cxn ang="0">
                    <a:pos x="398" y="48"/>
                  </a:cxn>
                  <a:cxn ang="0">
                    <a:pos x="239" y="6"/>
                  </a:cxn>
                  <a:cxn ang="0">
                    <a:pos x="239" y="16"/>
                  </a:cxn>
                  <a:cxn ang="0">
                    <a:pos x="456" y="150"/>
                  </a:cxn>
                  <a:cxn ang="0">
                    <a:pos x="414" y="395"/>
                  </a:cxn>
                  <a:cxn ang="0">
                    <a:pos x="144" y="430"/>
                  </a:cxn>
                  <a:cxn ang="0">
                    <a:pos x="25" y="207"/>
                  </a:cxn>
                  <a:cxn ang="0">
                    <a:pos x="79" y="78"/>
                  </a:cxn>
                  <a:cxn ang="0">
                    <a:pos x="239" y="16"/>
                  </a:cxn>
                  <a:cxn ang="0">
                    <a:pos x="239" y="6"/>
                  </a:cxn>
                </a:cxnLst>
                <a:rect l="0" t="0" r="r" b="b"/>
                <a:pathLst>
                  <a:path w="493" h="488">
                    <a:moveTo>
                      <a:pt x="239" y="6"/>
                    </a:moveTo>
                    <a:cubicBezTo>
                      <a:pt x="136" y="10"/>
                      <a:pt x="42" y="65"/>
                      <a:pt x="19" y="171"/>
                    </a:cubicBezTo>
                    <a:cubicBezTo>
                      <a:pt x="0" y="262"/>
                      <a:pt x="38" y="362"/>
                      <a:pt x="111" y="419"/>
                    </a:cubicBezTo>
                    <a:cubicBezTo>
                      <a:pt x="190" y="481"/>
                      <a:pt x="314" y="488"/>
                      <a:pt x="395" y="426"/>
                    </a:cubicBezTo>
                    <a:cubicBezTo>
                      <a:pt x="469" y="369"/>
                      <a:pt x="493" y="267"/>
                      <a:pt x="475" y="179"/>
                    </a:cubicBezTo>
                    <a:cubicBezTo>
                      <a:pt x="464" y="128"/>
                      <a:pt x="438" y="80"/>
                      <a:pt x="398" y="48"/>
                    </a:cubicBezTo>
                    <a:cubicBezTo>
                      <a:pt x="353" y="12"/>
                      <a:pt x="296" y="0"/>
                      <a:pt x="239" y="6"/>
                    </a:cubicBezTo>
                    <a:cubicBezTo>
                      <a:pt x="233" y="6"/>
                      <a:pt x="233" y="16"/>
                      <a:pt x="239" y="16"/>
                    </a:cubicBezTo>
                    <a:cubicBezTo>
                      <a:pt x="337" y="5"/>
                      <a:pt x="423" y="56"/>
                      <a:pt x="456" y="150"/>
                    </a:cubicBezTo>
                    <a:cubicBezTo>
                      <a:pt x="484" y="230"/>
                      <a:pt x="473" y="330"/>
                      <a:pt x="414" y="395"/>
                    </a:cubicBezTo>
                    <a:cubicBezTo>
                      <a:pt x="348" y="469"/>
                      <a:pt x="229" y="477"/>
                      <a:pt x="144" y="430"/>
                    </a:cubicBezTo>
                    <a:cubicBezTo>
                      <a:pt x="66" y="386"/>
                      <a:pt x="20" y="296"/>
                      <a:pt x="25" y="207"/>
                    </a:cubicBezTo>
                    <a:cubicBezTo>
                      <a:pt x="27" y="159"/>
                      <a:pt x="45" y="113"/>
                      <a:pt x="79" y="78"/>
                    </a:cubicBezTo>
                    <a:cubicBezTo>
                      <a:pt x="121" y="35"/>
                      <a:pt x="180" y="18"/>
                      <a:pt x="239" y="16"/>
                    </a:cubicBezTo>
                    <a:cubicBezTo>
                      <a:pt x="246" y="15"/>
                      <a:pt x="246" y="5"/>
                      <a:pt x="239" y="6"/>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1" name="Freeform 345">
                <a:extLst>
                  <a:ext uri="{FF2B5EF4-FFF2-40B4-BE49-F238E27FC236}">
                    <a16:creationId xmlns:a16="http://schemas.microsoft.com/office/drawing/2014/main" id="{E03982ED-39CF-4089-9C78-4D5A9D310F9F}"/>
                  </a:ext>
                </a:extLst>
              </p:cNvPr>
              <p:cNvSpPr>
                <a:spLocks/>
              </p:cNvSpPr>
              <p:nvPr/>
            </p:nvSpPr>
            <p:spPr bwMode="auto">
              <a:xfrm>
                <a:off x="5395169" y="1264936"/>
                <a:ext cx="1663805" cy="1267557"/>
              </a:xfrm>
              <a:custGeom>
                <a:avLst/>
                <a:gdLst/>
                <a:ahLst/>
                <a:cxnLst>
                  <a:cxn ang="0">
                    <a:pos x="330" y="33"/>
                  </a:cxn>
                  <a:cxn ang="0">
                    <a:pos x="361" y="486"/>
                  </a:cxn>
                  <a:cxn ang="0">
                    <a:pos x="330" y="33"/>
                  </a:cxn>
                </a:cxnLst>
                <a:rect l="0" t="0" r="r" b="b"/>
                <a:pathLst>
                  <a:path w="652" h="497">
                    <a:moveTo>
                      <a:pt x="330" y="33"/>
                    </a:moveTo>
                    <a:cubicBezTo>
                      <a:pt x="0" y="46"/>
                      <a:pt x="69" y="497"/>
                      <a:pt x="361" y="486"/>
                    </a:cubicBezTo>
                    <a:cubicBezTo>
                      <a:pt x="652" y="476"/>
                      <a:pt x="628" y="0"/>
                      <a:pt x="330" y="33"/>
                    </a:cubicBezTo>
                  </a:path>
                </a:pathLst>
              </a:custGeom>
              <a:solidFill>
                <a:srgbClr val="FC6C2D"/>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2" name="Freeform 346">
                <a:extLst>
                  <a:ext uri="{FF2B5EF4-FFF2-40B4-BE49-F238E27FC236}">
                    <a16:creationId xmlns:a16="http://schemas.microsoft.com/office/drawing/2014/main" id="{840837E7-805B-4C1E-8BA7-78E8D224A0D9}"/>
                  </a:ext>
                </a:extLst>
              </p:cNvPr>
              <p:cNvSpPr>
                <a:spLocks/>
              </p:cNvSpPr>
              <p:nvPr/>
            </p:nvSpPr>
            <p:spPr bwMode="auto">
              <a:xfrm>
                <a:off x="5630542" y="1323239"/>
                <a:ext cx="1256761" cy="1244884"/>
              </a:xfrm>
              <a:custGeom>
                <a:avLst/>
                <a:gdLst/>
                <a:ahLst/>
                <a:cxnLst>
                  <a:cxn ang="0">
                    <a:pos x="238" y="5"/>
                  </a:cxn>
                  <a:cxn ang="0">
                    <a:pos x="19" y="171"/>
                  </a:cxn>
                  <a:cxn ang="0">
                    <a:pos x="110" y="419"/>
                  </a:cxn>
                  <a:cxn ang="0">
                    <a:pos x="394" y="426"/>
                  </a:cxn>
                  <a:cxn ang="0">
                    <a:pos x="474" y="178"/>
                  </a:cxn>
                  <a:cxn ang="0">
                    <a:pos x="397" y="48"/>
                  </a:cxn>
                  <a:cxn ang="0">
                    <a:pos x="238" y="5"/>
                  </a:cxn>
                  <a:cxn ang="0">
                    <a:pos x="238" y="15"/>
                  </a:cxn>
                  <a:cxn ang="0">
                    <a:pos x="455" y="150"/>
                  </a:cxn>
                  <a:cxn ang="0">
                    <a:pos x="414" y="394"/>
                  </a:cxn>
                  <a:cxn ang="0">
                    <a:pos x="143" y="429"/>
                  </a:cxn>
                  <a:cxn ang="0">
                    <a:pos x="24" y="207"/>
                  </a:cxn>
                  <a:cxn ang="0">
                    <a:pos x="78" y="78"/>
                  </a:cxn>
                  <a:cxn ang="0">
                    <a:pos x="238" y="15"/>
                  </a:cxn>
                  <a:cxn ang="0">
                    <a:pos x="238" y="5"/>
                  </a:cxn>
                </a:cxnLst>
                <a:rect l="0" t="0" r="r" b="b"/>
                <a:pathLst>
                  <a:path w="493" h="488">
                    <a:moveTo>
                      <a:pt x="238" y="5"/>
                    </a:moveTo>
                    <a:cubicBezTo>
                      <a:pt x="136" y="10"/>
                      <a:pt x="41" y="65"/>
                      <a:pt x="19" y="171"/>
                    </a:cubicBezTo>
                    <a:cubicBezTo>
                      <a:pt x="0" y="262"/>
                      <a:pt x="37" y="362"/>
                      <a:pt x="110" y="419"/>
                    </a:cubicBezTo>
                    <a:cubicBezTo>
                      <a:pt x="189" y="481"/>
                      <a:pt x="313" y="488"/>
                      <a:pt x="394" y="426"/>
                    </a:cubicBezTo>
                    <a:cubicBezTo>
                      <a:pt x="468" y="369"/>
                      <a:pt x="493" y="267"/>
                      <a:pt x="474" y="178"/>
                    </a:cubicBezTo>
                    <a:cubicBezTo>
                      <a:pt x="463" y="128"/>
                      <a:pt x="437" y="80"/>
                      <a:pt x="397" y="48"/>
                    </a:cubicBezTo>
                    <a:cubicBezTo>
                      <a:pt x="352" y="11"/>
                      <a:pt x="295" y="0"/>
                      <a:pt x="238" y="5"/>
                    </a:cubicBezTo>
                    <a:cubicBezTo>
                      <a:pt x="232" y="6"/>
                      <a:pt x="232" y="16"/>
                      <a:pt x="238" y="15"/>
                    </a:cubicBezTo>
                    <a:cubicBezTo>
                      <a:pt x="336" y="5"/>
                      <a:pt x="422" y="56"/>
                      <a:pt x="455" y="150"/>
                    </a:cubicBezTo>
                    <a:cubicBezTo>
                      <a:pt x="484" y="230"/>
                      <a:pt x="472" y="330"/>
                      <a:pt x="414" y="394"/>
                    </a:cubicBezTo>
                    <a:cubicBezTo>
                      <a:pt x="347" y="468"/>
                      <a:pt x="228" y="477"/>
                      <a:pt x="143" y="429"/>
                    </a:cubicBezTo>
                    <a:cubicBezTo>
                      <a:pt x="66" y="385"/>
                      <a:pt x="20" y="296"/>
                      <a:pt x="24" y="207"/>
                    </a:cubicBezTo>
                    <a:cubicBezTo>
                      <a:pt x="26" y="159"/>
                      <a:pt x="44" y="113"/>
                      <a:pt x="78" y="78"/>
                    </a:cubicBezTo>
                    <a:cubicBezTo>
                      <a:pt x="120" y="35"/>
                      <a:pt x="180" y="18"/>
                      <a:pt x="238" y="15"/>
                    </a:cubicBezTo>
                    <a:cubicBezTo>
                      <a:pt x="245" y="15"/>
                      <a:pt x="245" y="5"/>
                      <a:pt x="238" y="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64" name="矩形 16">
              <a:extLst>
                <a:ext uri="{FF2B5EF4-FFF2-40B4-BE49-F238E27FC236}">
                  <a16:creationId xmlns:a16="http://schemas.microsoft.com/office/drawing/2014/main" id="{42A2A7D3-8F13-45D3-8C6F-B7EF22C4EAF9}"/>
                </a:ext>
              </a:extLst>
            </p:cNvPr>
            <p:cNvSpPr/>
            <p:nvPr/>
          </p:nvSpPr>
          <p:spPr>
            <a:xfrm>
              <a:off x="321448" y="286192"/>
              <a:ext cx="459138"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1</a:t>
              </a:r>
              <a:endParaRPr lang="zh-CN" altLang="en-US" sz="3600" b="1" dirty="0">
                <a:latin typeface="VNI-Avo" pitchFamily="2" charset="0"/>
                <a:ea typeface="仓耳玄三M W05" panose="02020400000000000000" pitchFamily="18" charset="-122"/>
                <a:cs typeface="Arial" panose="020B0604020202020204" pitchFamily="34" charset="0"/>
              </a:endParaRPr>
            </a:p>
          </p:txBody>
        </p:sp>
      </p:grpSp>
    </p:spTree>
    <p:custDataLst>
      <p:tags r:id="rId1"/>
    </p:custDataLst>
    <p:extLst>
      <p:ext uri="{BB962C8B-B14F-4D97-AF65-F5344CB8AC3E}">
        <p14:creationId xmlns:p14="http://schemas.microsoft.com/office/powerpoint/2010/main" val="2223901749"/>
      </p:ext>
    </p:extLst>
  </p:cSld>
  <p:clrMapOvr>
    <a:masterClrMapping/>
  </p:clrMapOvr>
  <mc:AlternateContent xmlns:mc="http://schemas.openxmlformats.org/markup-compatibility/2006" xmlns:p14="http://schemas.microsoft.com/office/powerpoint/2010/main">
    <mc:Choice Requires="p14">
      <p:transition spd="slow" p14:dur="1500" advTm="89373">
        <p:random/>
      </p:transition>
    </mc:Choice>
    <mc:Fallback xmlns="">
      <p:transition spd="slow" advTm="8937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 calcmode="lin" valueType="num">
                                      <p:cBhvr>
                                        <p:cTn id="19" dur="500" fill="hold"/>
                                        <p:tgtEl>
                                          <p:spTgt spid="65"/>
                                        </p:tgtEl>
                                        <p:attrNameLst>
                                          <p:attrName>style.rotation</p:attrName>
                                        </p:attrNameLst>
                                      </p:cBhvr>
                                      <p:tavLst>
                                        <p:tav tm="0">
                                          <p:val>
                                            <p:fltVal val="90"/>
                                          </p:val>
                                        </p:tav>
                                        <p:tav tm="100000">
                                          <p:val>
                                            <p:fltVal val="0"/>
                                          </p:val>
                                        </p:tav>
                                      </p:tavLst>
                                    </p:anim>
                                    <p:animEffect transition="in" filter="fade">
                                      <p:cBhvr>
                                        <p:cTn id="20" dur="50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500" fill="hold"/>
                                        <p:tgtEl>
                                          <p:spTgt spid="71"/>
                                        </p:tgtEl>
                                        <p:attrNameLst>
                                          <p:attrName>ppt_w</p:attrName>
                                        </p:attrNameLst>
                                      </p:cBhvr>
                                      <p:tavLst>
                                        <p:tav tm="0">
                                          <p:val>
                                            <p:fltVal val="0"/>
                                          </p:val>
                                        </p:tav>
                                        <p:tav tm="100000">
                                          <p:val>
                                            <p:strVal val="#ppt_w"/>
                                          </p:val>
                                        </p:tav>
                                      </p:tavLst>
                                    </p:anim>
                                    <p:anim calcmode="lin" valueType="num">
                                      <p:cBhvr>
                                        <p:cTn id="31" dur="500" fill="hold"/>
                                        <p:tgtEl>
                                          <p:spTgt spid="71"/>
                                        </p:tgtEl>
                                        <p:attrNameLst>
                                          <p:attrName>ppt_h</p:attrName>
                                        </p:attrNameLst>
                                      </p:cBhvr>
                                      <p:tavLst>
                                        <p:tav tm="0">
                                          <p:val>
                                            <p:fltVal val="0"/>
                                          </p:val>
                                        </p:tav>
                                        <p:tav tm="100000">
                                          <p:val>
                                            <p:strVal val="#ppt_h"/>
                                          </p:val>
                                        </p:tav>
                                      </p:tavLst>
                                    </p:anim>
                                    <p:anim calcmode="lin" valueType="num">
                                      <p:cBhvr>
                                        <p:cTn id="32" dur="500" fill="hold"/>
                                        <p:tgtEl>
                                          <p:spTgt spid="71"/>
                                        </p:tgtEl>
                                        <p:attrNameLst>
                                          <p:attrName>style.rotation</p:attrName>
                                        </p:attrNameLst>
                                      </p:cBhvr>
                                      <p:tavLst>
                                        <p:tav tm="0">
                                          <p:val>
                                            <p:fltVal val="90"/>
                                          </p:val>
                                        </p:tav>
                                        <p:tav tm="100000">
                                          <p:val>
                                            <p:fltVal val="0"/>
                                          </p:val>
                                        </p:tav>
                                      </p:tavLst>
                                    </p:anim>
                                    <p:animEffect transition="in" filter="fade">
                                      <p:cBhvr>
                                        <p:cTn id="33" dur="500"/>
                                        <p:tgtEl>
                                          <p:spTgt spid="7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77"/>
                                        </p:tgtEl>
                                        <p:attrNameLst>
                                          <p:attrName>style.visibility</p:attrName>
                                        </p:attrNameLst>
                                      </p:cBhvr>
                                      <p:to>
                                        <p:strVal val="visible"/>
                                      </p:to>
                                    </p:set>
                                    <p:anim calcmode="lin" valueType="num">
                                      <p:cBhvr>
                                        <p:cTn id="43" dur="500" fill="hold"/>
                                        <p:tgtEl>
                                          <p:spTgt spid="77"/>
                                        </p:tgtEl>
                                        <p:attrNameLst>
                                          <p:attrName>ppt_w</p:attrName>
                                        </p:attrNameLst>
                                      </p:cBhvr>
                                      <p:tavLst>
                                        <p:tav tm="0">
                                          <p:val>
                                            <p:fltVal val="0"/>
                                          </p:val>
                                        </p:tav>
                                        <p:tav tm="100000">
                                          <p:val>
                                            <p:strVal val="#ppt_w"/>
                                          </p:val>
                                        </p:tav>
                                      </p:tavLst>
                                    </p:anim>
                                    <p:anim calcmode="lin" valueType="num">
                                      <p:cBhvr>
                                        <p:cTn id="44" dur="500" fill="hold"/>
                                        <p:tgtEl>
                                          <p:spTgt spid="77"/>
                                        </p:tgtEl>
                                        <p:attrNameLst>
                                          <p:attrName>ppt_h</p:attrName>
                                        </p:attrNameLst>
                                      </p:cBhvr>
                                      <p:tavLst>
                                        <p:tav tm="0">
                                          <p:val>
                                            <p:fltVal val="0"/>
                                          </p:val>
                                        </p:tav>
                                        <p:tav tm="100000">
                                          <p:val>
                                            <p:strVal val="#ppt_h"/>
                                          </p:val>
                                        </p:tav>
                                      </p:tavLst>
                                    </p:anim>
                                    <p:anim calcmode="lin" valueType="num">
                                      <p:cBhvr>
                                        <p:cTn id="45" dur="500" fill="hold"/>
                                        <p:tgtEl>
                                          <p:spTgt spid="77"/>
                                        </p:tgtEl>
                                        <p:attrNameLst>
                                          <p:attrName>style.rotation</p:attrName>
                                        </p:attrNameLst>
                                      </p:cBhvr>
                                      <p:tavLst>
                                        <p:tav tm="0">
                                          <p:val>
                                            <p:fltVal val="90"/>
                                          </p:val>
                                        </p:tav>
                                        <p:tav tm="100000">
                                          <p:val>
                                            <p:fltVal val="0"/>
                                          </p:val>
                                        </p:tav>
                                      </p:tavLst>
                                    </p:anim>
                                    <p:animEffect transition="in" filter="fade">
                                      <p:cBhvr>
                                        <p:cTn id="46" dur="500"/>
                                        <p:tgtEl>
                                          <p:spTgt spid="7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wipe(left)">
                                      <p:cBhvr>
                                        <p:cTn id="51" dur="500"/>
                                        <p:tgtEl>
                                          <p:spTgt spid="56"/>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83"/>
                                        </p:tgtEl>
                                        <p:attrNameLst>
                                          <p:attrName>style.visibility</p:attrName>
                                        </p:attrNameLst>
                                      </p:cBhvr>
                                      <p:to>
                                        <p:strVal val="visible"/>
                                      </p:to>
                                    </p:set>
                                    <p:anim calcmode="lin" valueType="num">
                                      <p:cBhvr>
                                        <p:cTn id="56" dur="500" fill="hold"/>
                                        <p:tgtEl>
                                          <p:spTgt spid="83"/>
                                        </p:tgtEl>
                                        <p:attrNameLst>
                                          <p:attrName>ppt_w</p:attrName>
                                        </p:attrNameLst>
                                      </p:cBhvr>
                                      <p:tavLst>
                                        <p:tav tm="0">
                                          <p:val>
                                            <p:fltVal val="0"/>
                                          </p:val>
                                        </p:tav>
                                        <p:tav tm="100000">
                                          <p:val>
                                            <p:strVal val="#ppt_w"/>
                                          </p:val>
                                        </p:tav>
                                      </p:tavLst>
                                    </p:anim>
                                    <p:anim calcmode="lin" valueType="num">
                                      <p:cBhvr>
                                        <p:cTn id="57" dur="500" fill="hold"/>
                                        <p:tgtEl>
                                          <p:spTgt spid="83"/>
                                        </p:tgtEl>
                                        <p:attrNameLst>
                                          <p:attrName>ppt_h</p:attrName>
                                        </p:attrNameLst>
                                      </p:cBhvr>
                                      <p:tavLst>
                                        <p:tav tm="0">
                                          <p:val>
                                            <p:fltVal val="0"/>
                                          </p:val>
                                        </p:tav>
                                        <p:tav tm="100000">
                                          <p:val>
                                            <p:strVal val="#ppt_h"/>
                                          </p:val>
                                        </p:tav>
                                      </p:tavLst>
                                    </p:anim>
                                    <p:anim calcmode="lin" valueType="num">
                                      <p:cBhvr>
                                        <p:cTn id="58" dur="500" fill="hold"/>
                                        <p:tgtEl>
                                          <p:spTgt spid="83"/>
                                        </p:tgtEl>
                                        <p:attrNameLst>
                                          <p:attrName>style.rotation</p:attrName>
                                        </p:attrNameLst>
                                      </p:cBhvr>
                                      <p:tavLst>
                                        <p:tav tm="0">
                                          <p:val>
                                            <p:fltVal val="90"/>
                                          </p:val>
                                        </p:tav>
                                        <p:tav tm="100000">
                                          <p:val>
                                            <p:fltVal val="0"/>
                                          </p:val>
                                        </p:tav>
                                      </p:tavLst>
                                    </p:anim>
                                    <p:animEffect transition="in" filter="fade">
                                      <p:cBhvr>
                                        <p:cTn id="5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FE08DE0-DAFC-458C-B9D0-5A0DB4FE3727}"/>
              </a:ext>
            </a:extLst>
          </p:cNvPr>
          <p:cNvSpPr/>
          <p:nvPr/>
        </p:nvSpPr>
        <p:spPr>
          <a:xfrm>
            <a:off x="1013230" y="279985"/>
            <a:ext cx="11285845" cy="693651"/>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solidFill>
                  <a:srgbClr val="FF0000"/>
                </a:solidFill>
                <a:latin typeface="VNI-Avo" pitchFamily="2" charset="0"/>
                <a:ea typeface="仓耳玄三M W05" panose="02020400000000000000" pitchFamily="18" charset="-122"/>
                <a:cs typeface="Arial" panose="020B0604020202020204" pitchFamily="34" charset="0"/>
              </a:rPr>
              <a:t>Tính nhaåm: 	</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pic>
        <p:nvPicPr>
          <p:cNvPr id="55" name="图片 1" descr="图片包含 物体, 时钟&#10;&#10;描述已自动生成">
            <a:extLst>
              <a:ext uri="{FF2B5EF4-FFF2-40B4-BE49-F238E27FC236}">
                <a16:creationId xmlns:a16="http://schemas.microsoft.com/office/drawing/2014/main" id="{677B10D0-06C7-4926-9C6B-05A36C106DA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886" b="99667" l="74442" r="98002">
                        <a14:foregroundMark x1="95358" y1="38718" x2="84489" y2="53872"/>
                        <a14:foregroundMark x1="84489" y1="53872" x2="80317" y2="99750"/>
                        <a14:foregroundMark x1="83490" y1="50125" x2="80670" y2="72939"/>
                        <a14:foregroundMark x1="77145" y1="83014" x2="74442" y2="84180"/>
                        <a14:foregroundMark x1="98531" y1="44463" x2="98002" y2="69109"/>
                        <a14:foregroundMark x1="98002" y1="69109" x2="93302" y2="82515"/>
                        <a14:foregroundMark x1="93302" y1="82515" x2="85311" y2="94588"/>
                        <a14:foregroundMark x1="85311" y1="94588" x2="86663" y2="98585"/>
                        <a14:foregroundMark x1="94830" y1="89425" x2="88014" y2="78018"/>
                      </a14:backgroundRemoval>
                    </a14:imgEffect>
                  </a14:imgLayer>
                </a14:imgProps>
              </a:ext>
              <a:ext uri="{28A0092B-C50C-407E-A947-70E740481C1C}">
                <a14:useLocalDpi xmlns:a14="http://schemas.microsoft.com/office/drawing/2010/main" val="0"/>
              </a:ext>
            </a:extLst>
          </a:blip>
          <a:srcRect l="74177" t="30431" r="-93" b="2734"/>
          <a:stretch/>
        </p:blipFill>
        <p:spPr>
          <a:xfrm rot="16200000">
            <a:off x="9848152" y="-744250"/>
            <a:ext cx="1744916" cy="3175522"/>
          </a:xfrm>
          <a:prstGeom prst="rect">
            <a:avLst/>
          </a:prstGeom>
        </p:spPr>
      </p:pic>
      <p:grpSp>
        <p:nvGrpSpPr>
          <p:cNvPr id="4" name="Group 3">
            <a:extLst>
              <a:ext uri="{FF2B5EF4-FFF2-40B4-BE49-F238E27FC236}">
                <a16:creationId xmlns:a16="http://schemas.microsoft.com/office/drawing/2014/main" id="{B51D9F4A-BB07-446B-9883-693FC8C28201}"/>
              </a:ext>
            </a:extLst>
          </p:cNvPr>
          <p:cNvGrpSpPr/>
          <p:nvPr/>
        </p:nvGrpSpPr>
        <p:grpSpPr>
          <a:xfrm>
            <a:off x="267762" y="268264"/>
            <a:ext cx="708985" cy="726614"/>
            <a:chOff x="267762" y="268264"/>
            <a:chExt cx="708985" cy="726614"/>
          </a:xfrm>
        </p:grpSpPr>
        <p:grpSp>
          <p:nvGrpSpPr>
            <p:cNvPr id="3" name="Group 2">
              <a:extLst>
                <a:ext uri="{FF2B5EF4-FFF2-40B4-BE49-F238E27FC236}">
                  <a16:creationId xmlns:a16="http://schemas.microsoft.com/office/drawing/2014/main" id="{03B1CB49-F6CF-4B36-A4DF-93DEC93F6B66}"/>
                </a:ext>
              </a:extLst>
            </p:cNvPr>
            <p:cNvGrpSpPr/>
            <p:nvPr/>
          </p:nvGrpSpPr>
          <p:grpSpPr>
            <a:xfrm>
              <a:off x="267762" y="301227"/>
              <a:ext cx="708985" cy="693651"/>
              <a:chOff x="-59384" y="-37789"/>
              <a:chExt cx="1248124" cy="1221130"/>
            </a:xfrm>
          </p:grpSpPr>
          <p:sp>
            <p:nvSpPr>
              <p:cNvPr id="47" name="Freeform 348">
                <a:extLst>
                  <a:ext uri="{FF2B5EF4-FFF2-40B4-BE49-F238E27FC236}">
                    <a16:creationId xmlns:a16="http://schemas.microsoft.com/office/drawing/2014/main" id="{5F747872-13FC-4EA7-8D76-2C601C0CA53E}"/>
                  </a:ext>
                </a:extLst>
              </p:cNvPr>
              <p:cNvSpPr>
                <a:spLocks/>
              </p:cNvSpPr>
              <p:nvPr/>
            </p:nvSpPr>
            <p:spPr bwMode="auto">
              <a:xfrm>
                <a:off x="15115" y="9717"/>
                <a:ext cx="1162828" cy="1160668"/>
              </a:xfrm>
              <a:custGeom>
                <a:avLst/>
                <a:gdLst/>
                <a:ahLst/>
                <a:cxnLst>
                  <a:cxn ang="0">
                    <a:pos x="0" y="3"/>
                  </a:cxn>
                  <a:cxn ang="0">
                    <a:pos x="14" y="455"/>
                  </a:cxn>
                  <a:cxn ang="0">
                    <a:pos x="456" y="448"/>
                  </a:cxn>
                  <a:cxn ang="0">
                    <a:pos x="444" y="0"/>
                  </a:cxn>
                  <a:cxn ang="0">
                    <a:pos x="0" y="3"/>
                  </a:cxn>
                </a:cxnLst>
                <a:rect l="0" t="0" r="r" b="b"/>
                <a:pathLst>
                  <a:path w="456" h="455">
                    <a:moveTo>
                      <a:pt x="0" y="3"/>
                    </a:moveTo>
                    <a:cubicBezTo>
                      <a:pt x="14" y="455"/>
                      <a:pt x="14" y="455"/>
                      <a:pt x="14" y="455"/>
                    </a:cubicBezTo>
                    <a:cubicBezTo>
                      <a:pt x="456" y="448"/>
                      <a:pt x="456" y="448"/>
                      <a:pt x="456" y="448"/>
                    </a:cubicBezTo>
                    <a:cubicBezTo>
                      <a:pt x="444" y="0"/>
                      <a:pt x="444" y="0"/>
                      <a:pt x="444" y="0"/>
                    </a:cubicBezTo>
                    <a:cubicBezTo>
                      <a:pt x="444" y="0"/>
                      <a:pt x="103" y="3"/>
                      <a:pt x="0" y="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8" name="Freeform 349">
                <a:extLst>
                  <a:ext uri="{FF2B5EF4-FFF2-40B4-BE49-F238E27FC236}">
                    <a16:creationId xmlns:a16="http://schemas.microsoft.com/office/drawing/2014/main" id="{3794FA42-C8AF-418C-857B-2955F1847509}"/>
                  </a:ext>
                </a:extLst>
              </p:cNvPr>
              <p:cNvSpPr>
                <a:spLocks/>
              </p:cNvSpPr>
              <p:nvPr/>
            </p:nvSpPr>
            <p:spPr bwMode="auto">
              <a:xfrm>
                <a:off x="0" y="0"/>
                <a:ext cx="1188740" cy="1183341"/>
              </a:xfrm>
              <a:custGeom>
                <a:avLst/>
                <a:gdLst/>
                <a:ahLst/>
                <a:cxnLst>
                  <a:cxn ang="0">
                    <a:pos x="1" y="7"/>
                  </a:cxn>
                  <a:cxn ang="0">
                    <a:pos x="13" y="403"/>
                  </a:cxn>
                  <a:cxn ang="0">
                    <a:pos x="15" y="459"/>
                  </a:cxn>
                  <a:cxn ang="0">
                    <a:pos x="20" y="464"/>
                  </a:cxn>
                  <a:cxn ang="0">
                    <a:pos x="407" y="458"/>
                  </a:cxn>
                  <a:cxn ang="0">
                    <a:pos x="462" y="457"/>
                  </a:cxn>
                  <a:cxn ang="0">
                    <a:pos x="466" y="452"/>
                  </a:cxn>
                  <a:cxn ang="0">
                    <a:pos x="456" y="60"/>
                  </a:cxn>
                  <a:cxn ang="0">
                    <a:pos x="455" y="4"/>
                  </a:cxn>
                  <a:cxn ang="0">
                    <a:pos x="450" y="0"/>
                  </a:cxn>
                  <a:cxn ang="0">
                    <a:pos x="6" y="3"/>
                  </a:cxn>
                  <a:cxn ang="0">
                    <a:pos x="6" y="12"/>
                  </a:cxn>
                  <a:cxn ang="0">
                    <a:pos x="450" y="9"/>
                  </a:cxn>
                  <a:cxn ang="0">
                    <a:pos x="446" y="4"/>
                  </a:cxn>
                  <a:cxn ang="0">
                    <a:pos x="456" y="397"/>
                  </a:cxn>
                  <a:cxn ang="0">
                    <a:pos x="457" y="452"/>
                  </a:cxn>
                  <a:cxn ang="0">
                    <a:pos x="462" y="448"/>
                  </a:cxn>
                  <a:cxn ang="0">
                    <a:pos x="74" y="454"/>
                  </a:cxn>
                  <a:cxn ang="0">
                    <a:pos x="20" y="455"/>
                  </a:cxn>
                  <a:cxn ang="0">
                    <a:pos x="24" y="459"/>
                  </a:cxn>
                  <a:cxn ang="0">
                    <a:pos x="12" y="64"/>
                  </a:cxn>
                  <a:cxn ang="0">
                    <a:pos x="10" y="7"/>
                  </a:cxn>
                  <a:cxn ang="0">
                    <a:pos x="1" y="7"/>
                  </a:cxn>
                </a:cxnLst>
                <a:rect l="0" t="0" r="r" b="b"/>
                <a:pathLst>
                  <a:path w="466" h="464">
                    <a:moveTo>
                      <a:pt x="1" y="7"/>
                    </a:moveTo>
                    <a:cubicBezTo>
                      <a:pt x="5" y="139"/>
                      <a:pt x="9" y="271"/>
                      <a:pt x="13" y="403"/>
                    </a:cubicBezTo>
                    <a:cubicBezTo>
                      <a:pt x="14" y="422"/>
                      <a:pt x="14" y="441"/>
                      <a:pt x="15" y="459"/>
                    </a:cubicBezTo>
                    <a:cubicBezTo>
                      <a:pt x="15" y="462"/>
                      <a:pt x="17" y="464"/>
                      <a:pt x="20" y="464"/>
                    </a:cubicBezTo>
                    <a:cubicBezTo>
                      <a:pt x="149" y="462"/>
                      <a:pt x="278" y="460"/>
                      <a:pt x="407" y="458"/>
                    </a:cubicBezTo>
                    <a:cubicBezTo>
                      <a:pt x="425" y="457"/>
                      <a:pt x="443" y="457"/>
                      <a:pt x="462" y="457"/>
                    </a:cubicBezTo>
                    <a:cubicBezTo>
                      <a:pt x="464" y="457"/>
                      <a:pt x="466" y="455"/>
                      <a:pt x="466" y="452"/>
                    </a:cubicBezTo>
                    <a:cubicBezTo>
                      <a:pt x="463" y="322"/>
                      <a:pt x="460" y="191"/>
                      <a:pt x="456" y="60"/>
                    </a:cubicBezTo>
                    <a:cubicBezTo>
                      <a:pt x="456" y="42"/>
                      <a:pt x="455" y="23"/>
                      <a:pt x="455" y="4"/>
                    </a:cubicBezTo>
                    <a:cubicBezTo>
                      <a:pt x="455" y="2"/>
                      <a:pt x="453" y="0"/>
                      <a:pt x="450" y="0"/>
                    </a:cubicBezTo>
                    <a:cubicBezTo>
                      <a:pt x="302" y="1"/>
                      <a:pt x="154" y="3"/>
                      <a:pt x="6" y="3"/>
                    </a:cubicBezTo>
                    <a:cubicBezTo>
                      <a:pt x="0" y="3"/>
                      <a:pt x="0" y="12"/>
                      <a:pt x="6" y="12"/>
                    </a:cubicBezTo>
                    <a:cubicBezTo>
                      <a:pt x="154" y="12"/>
                      <a:pt x="302" y="10"/>
                      <a:pt x="450" y="9"/>
                    </a:cubicBezTo>
                    <a:cubicBezTo>
                      <a:pt x="449" y="8"/>
                      <a:pt x="447" y="6"/>
                      <a:pt x="446" y="4"/>
                    </a:cubicBezTo>
                    <a:cubicBezTo>
                      <a:pt x="449" y="135"/>
                      <a:pt x="452" y="266"/>
                      <a:pt x="456" y="397"/>
                    </a:cubicBezTo>
                    <a:cubicBezTo>
                      <a:pt x="456" y="415"/>
                      <a:pt x="457" y="434"/>
                      <a:pt x="457" y="452"/>
                    </a:cubicBezTo>
                    <a:cubicBezTo>
                      <a:pt x="459" y="451"/>
                      <a:pt x="460" y="449"/>
                      <a:pt x="462" y="448"/>
                    </a:cubicBezTo>
                    <a:cubicBezTo>
                      <a:pt x="333" y="450"/>
                      <a:pt x="204" y="452"/>
                      <a:pt x="74" y="454"/>
                    </a:cubicBezTo>
                    <a:cubicBezTo>
                      <a:pt x="56" y="454"/>
                      <a:pt x="38" y="454"/>
                      <a:pt x="20" y="455"/>
                    </a:cubicBezTo>
                    <a:cubicBezTo>
                      <a:pt x="21" y="456"/>
                      <a:pt x="23" y="458"/>
                      <a:pt x="24" y="459"/>
                    </a:cubicBezTo>
                    <a:cubicBezTo>
                      <a:pt x="20" y="327"/>
                      <a:pt x="16" y="195"/>
                      <a:pt x="12" y="64"/>
                    </a:cubicBezTo>
                    <a:cubicBezTo>
                      <a:pt x="11" y="45"/>
                      <a:pt x="11" y="26"/>
                      <a:pt x="10" y="7"/>
                    </a:cubicBezTo>
                    <a:cubicBezTo>
                      <a:pt x="10" y="1"/>
                      <a:pt x="1" y="1"/>
                      <a:pt x="1" y="7"/>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9" name="Freeform 350">
                <a:extLst>
                  <a:ext uri="{FF2B5EF4-FFF2-40B4-BE49-F238E27FC236}">
                    <a16:creationId xmlns:a16="http://schemas.microsoft.com/office/drawing/2014/main" id="{9675953F-306C-46ED-8451-4E3FE622BBA8}"/>
                  </a:ext>
                </a:extLst>
              </p:cNvPr>
              <p:cNvSpPr>
                <a:spLocks/>
              </p:cNvSpPr>
              <p:nvPr/>
            </p:nvSpPr>
            <p:spPr bwMode="auto">
              <a:xfrm>
                <a:off x="-43188" y="-28072"/>
                <a:ext cx="1162828" cy="1160668"/>
              </a:xfrm>
              <a:custGeom>
                <a:avLst/>
                <a:gdLst/>
                <a:ahLst/>
                <a:cxnLst>
                  <a:cxn ang="0">
                    <a:pos x="0" y="3"/>
                  </a:cxn>
                  <a:cxn ang="0">
                    <a:pos x="14" y="455"/>
                  </a:cxn>
                  <a:cxn ang="0">
                    <a:pos x="456" y="448"/>
                  </a:cxn>
                  <a:cxn ang="0">
                    <a:pos x="444" y="0"/>
                  </a:cxn>
                  <a:cxn ang="0">
                    <a:pos x="0" y="3"/>
                  </a:cxn>
                </a:cxnLst>
                <a:rect l="0" t="0" r="r" b="b"/>
                <a:pathLst>
                  <a:path w="456" h="455">
                    <a:moveTo>
                      <a:pt x="0" y="3"/>
                    </a:moveTo>
                    <a:cubicBezTo>
                      <a:pt x="14" y="455"/>
                      <a:pt x="14" y="455"/>
                      <a:pt x="14" y="455"/>
                    </a:cubicBezTo>
                    <a:cubicBezTo>
                      <a:pt x="456" y="448"/>
                      <a:pt x="456" y="448"/>
                      <a:pt x="456" y="448"/>
                    </a:cubicBezTo>
                    <a:cubicBezTo>
                      <a:pt x="444" y="0"/>
                      <a:pt x="444" y="0"/>
                      <a:pt x="444" y="0"/>
                    </a:cubicBezTo>
                    <a:cubicBezTo>
                      <a:pt x="444" y="0"/>
                      <a:pt x="103" y="3"/>
                      <a:pt x="0" y="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53" name="Freeform 351">
                <a:extLst>
                  <a:ext uri="{FF2B5EF4-FFF2-40B4-BE49-F238E27FC236}">
                    <a16:creationId xmlns:a16="http://schemas.microsoft.com/office/drawing/2014/main" id="{77401A55-5107-43AD-BB28-60A2DFC8FA50}"/>
                  </a:ext>
                </a:extLst>
              </p:cNvPr>
              <p:cNvSpPr>
                <a:spLocks/>
              </p:cNvSpPr>
              <p:nvPr/>
            </p:nvSpPr>
            <p:spPr bwMode="auto">
              <a:xfrm>
                <a:off x="-59384" y="-37789"/>
                <a:ext cx="1191979" cy="1183341"/>
              </a:xfrm>
              <a:custGeom>
                <a:avLst/>
                <a:gdLst/>
                <a:ahLst/>
                <a:cxnLst>
                  <a:cxn ang="0">
                    <a:pos x="1" y="7"/>
                  </a:cxn>
                  <a:cxn ang="0">
                    <a:pos x="13" y="403"/>
                  </a:cxn>
                  <a:cxn ang="0">
                    <a:pos x="15" y="459"/>
                  </a:cxn>
                  <a:cxn ang="0">
                    <a:pos x="20" y="464"/>
                  </a:cxn>
                  <a:cxn ang="0">
                    <a:pos x="407" y="458"/>
                  </a:cxn>
                  <a:cxn ang="0">
                    <a:pos x="462" y="457"/>
                  </a:cxn>
                  <a:cxn ang="0">
                    <a:pos x="467" y="452"/>
                  </a:cxn>
                  <a:cxn ang="0">
                    <a:pos x="456" y="60"/>
                  </a:cxn>
                  <a:cxn ang="0">
                    <a:pos x="455" y="4"/>
                  </a:cxn>
                  <a:cxn ang="0">
                    <a:pos x="450" y="0"/>
                  </a:cxn>
                  <a:cxn ang="0">
                    <a:pos x="6" y="2"/>
                  </a:cxn>
                  <a:cxn ang="0">
                    <a:pos x="6" y="12"/>
                  </a:cxn>
                  <a:cxn ang="0">
                    <a:pos x="450" y="9"/>
                  </a:cxn>
                  <a:cxn ang="0">
                    <a:pos x="446" y="4"/>
                  </a:cxn>
                  <a:cxn ang="0">
                    <a:pos x="456" y="396"/>
                  </a:cxn>
                  <a:cxn ang="0">
                    <a:pos x="457" y="452"/>
                  </a:cxn>
                  <a:cxn ang="0">
                    <a:pos x="462" y="447"/>
                  </a:cxn>
                  <a:cxn ang="0">
                    <a:pos x="75" y="454"/>
                  </a:cxn>
                  <a:cxn ang="0">
                    <a:pos x="20" y="455"/>
                  </a:cxn>
                  <a:cxn ang="0">
                    <a:pos x="25" y="459"/>
                  </a:cxn>
                  <a:cxn ang="0">
                    <a:pos x="12" y="63"/>
                  </a:cxn>
                  <a:cxn ang="0">
                    <a:pos x="10" y="7"/>
                  </a:cxn>
                  <a:cxn ang="0">
                    <a:pos x="1" y="7"/>
                  </a:cxn>
                </a:cxnLst>
                <a:rect l="0" t="0" r="r" b="b"/>
                <a:pathLst>
                  <a:path w="467" h="464">
                    <a:moveTo>
                      <a:pt x="1" y="7"/>
                    </a:moveTo>
                    <a:cubicBezTo>
                      <a:pt x="5" y="139"/>
                      <a:pt x="9" y="271"/>
                      <a:pt x="13" y="403"/>
                    </a:cubicBezTo>
                    <a:cubicBezTo>
                      <a:pt x="14" y="422"/>
                      <a:pt x="15" y="440"/>
                      <a:pt x="15" y="459"/>
                    </a:cubicBezTo>
                    <a:cubicBezTo>
                      <a:pt x="15" y="462"/>
                      <a:pt x="17" y="464"/>
                      <a:pt x="20" y="464"/>
                    </a:cubicBezTo>
                    <a:cubicBezTo>
                      <a:pt x="149" y="462"/>
                      <a:pt x="278" y="460"/>
                      <a:pt x="407" y="458"/>
                    </a:cubicBezTo>
                    <a:cubicBezTo>
                      <a:pt x="425" y="457"/>
                      <a:pt x="444" y="457"/>
                      <a:pt x="462" y="457"/>
                    </a:cubicBezTo>
                    <a:cubicBezTo>
                      <a:pt x="464" y="457"/>
                      <a:pt x="467" y="455"/>
                      <a:pt x="467" y="452"/>
                    </a:cubicBezTo>
                    <a:cubicBezTo>
                      <a:pt x="463" y="321"/>
                      <a:pt x="460" y="191"/>
                      <a:pt x="456" y="60"/>
                    </a:cubicBezTo>
                    <a:cubicBezTo>
                      <a:pt x="456" y="41"/>
                      <a:pt x="455" y="23"/>
                      <a:pt x="455" y="4"/>
                    </a:cubicBezTo>
                    <a:cubicBezTo>
                      <a:pt x="455" y="2"/>
                      <a:pt x="453" y="0"/>
                      <a:pt x="450" y="0"/>
                    </a:cubicBezTo>
                    <a:cubicBezTo>
                      <a:pt x="302" y="1"/>
                      <a:pt x="154" y="2"/>
                      <a:pt x="6" y="2"/>
                    </a:cubicBezTo>
                    <a:cubicBezTo>
                      <a:pt x="0" y="2"/>
                      <a:pt x="0" y="12"/>
                      <a:pt x="6" y="12"/>
                    </a:cubicBezTo>
                    <a:cubicBezTo>
                      <a:pt x="154" y="12"/>
                      <a:pt x="302" y="10"/>
                      <a:pt x="450" y="9"/>
                    </a:cubicBezTo>
                    <a:cubicBezTo>
                      <a:pt x="449" y="7"/>
                      <a:pt x="447" y="6"/>
                      <a:pt x="446" y="4"/>
                    </a:cubicBezTo>
                    <a:cubicBezTo>
                      <a:pt x="449" y="135"/>
                      <a:pt x="452" y="266"/>
                      <a:pt x="456" y="396"/>
                    </a:cubicBezTo>
                    <a:cubicBezTo>
                      <a:pt x="456" y="415"/>
                      <a:pt x="457" y="434"/>
                      <a:pt x="457" y="452"/>
                    </a:cubicBezTo>
                    <a:cubicBezTo>
                      <a:pt x="459" y="451"/>
                      <a:pt x="460" y="449"/>
                      <a:pt x="462" y="447"/>
                    </a:cubicBezTo>
                    <a:cubicBezTo>
                      <a:pt x="333" y="450"/>
                      <a:pt x="204" y="452"/>
                      <a:pt x="75" y="454"/>
                    </a:cubicBezTo>
                    <a:cubicBezTo>
                      <a:pt x="56" y="454"/>
                      <a:pt x="38" y="454"/>
                      <a:pt x="20" y="455"/>
                    </a:cubicBezTo>
                    <a:cubicBezTo>
                      <a:pt x="21" y="456"/>
                      <a:pt x="23" y="458"/>
                      <a:pt x="25" y="459"/>
                    </a:cubicBezTo>
                    <a:cubicBezTo>
                      <a:pt x="20" y="327"/>
                      <a:pt x="16" y="195"/>
                      <a:pt x="12" y="63"/>
                    </a:cubicBezTo>
                    <a:cubicBezTo>
                      <a:pt x="12" y="45"/>
                      <a:pt x="11" y="26"/>
                      <a:pt x="10" y="7"/>
                    </a:cubicBezTo>
                    <a:cubicBezTo>
                      <a:pt x="10" y="1"/>
                      <a:pt x="1" y="1"/>
                      <a:pt x="1" y="7"/>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89" name="矩形 16">
              <a:extLst>
                <a:ext uri="{FF2B5EF4-FFF2-40B4-BE49-F238E27FC236}">
                  <a16:creationId xmlns:a16="http://schemas.microsoft.com/office/drawing/2014/main" id="{D740CF78-0934-4657-AAD9-6C38B9902C21}"/>
                </a:ext>
              </a:extLst>
            </p:cNvPr>
            <p:cNvSpPr/>
            <p:nvPr/>
          </p:nvSpPr>
          <p:spPr>
            <a:xfrm>
              <a:off x="371657" y="268264"/>
              <a:ext cx="565838"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dirty="0">
                  <a:latin typeface="VNI-Avo" pitchFamily="2" charset="0"/>
                  <a:ea typeface="仓耳玄三M W05" panose="02020400000000000000" pitchFamily="18" charset="-122"/>
                  <a:cs typeface="Arial" panose="020B0604020202020204" pitchFamily="34" charset="0"/>
                </a:rPr>
                <a:t>2</a:t>
              </a:r>
              <a:endParaRPr lang="zh-CN" altLang="en-US" sz="3600" b="1" dirty="0">
                <a:latin typeface="VNI-Avo" pitchFamily="2" charset="0"/>
                <a:ea typeface="仓耳玄三M W05" panose="02020400000000000000" pitchFamily="18" charset="-122"/>
                <a:cs typeface="Arial" panose="020B0604020202020204" pitchFamily="34" charset="0"/>
              </a:endParaRPr>
            </a:p>
          </p:txBody>
        </p:sp>
      </p:grpSp>
      <p:cxnSp>
        <p:nvCxnSpPr>
          <p:cNvPr id="90" name="直接连接符 17">
            <a:extLst>
              <a:ext uri="{FF2B5EF4-FFF2-40B4-BE49-F238E27FC236}">
                <a16:creationId xmlns:a16="http://schemas.microsoft.com/office/drawing/2014/main" id="{C59F67B9-925D-460A-B29A-2719CCFD17E1}"/>
              </a:ext>
            </a:extLst>
          </p:cNvPr>
          <p:cNvCxnSpPr>
            <a:cxnSpLocks/>
          </p:cNvCxnSpPr>
          <p:nvPr/>
        </p:nvCxnSpPr>
        <p:spPr>
          <a:xfrm>
            <a:off x="3677588" y="1362474"/>
            <a:ext cx="0" cy="3351437"/>
          </a:xfrm>
          <a:prstGeom prst="line">
            <a:avLst/>
          </a:prstGeom>
          <a:ln w="28575">
            <a:solidFill>
              <a:srgbClr val="843C0C"/>
            </a:solidFill>
            <a:prstDash val="lgDashDot"/>
          </a:ln>
        </p:spPr>
        <p:style>
          <a:lnRef idx="1">
            <a:schemeClr val="accent1"/>
          </a:lnRef>
          <a:fillRef idx="0">
            <a:schemeClr val="accent1"/>
          </a:fillRef>
          <a:effectRef idx="0">
            <a:schemeClr val="accent1"/>
          </a:effectRef>
          <a:fontRef idx="minor">
            <a:schemeClr val="tx1"/>
          </a:fontRef>
        </p:style>
      </p:cxnSp>
      <p:cxnSp>
        <p:nvCxnSpPr>
          <p:cNvPr id="91" name="直接连接符 17">
            <a:extLst>
              <a:ext uri="{FF2B5EF4-FFF2-40B4-BE49-F238E27FC236}">
                <a16:creationId xmlns:a16="http://schemas.microsoft.com/office/drawing/2014/main" id="{BCC097F7-821C-4D65-A3F4-BAFDA2D8493D}"/>
              </a:ext>
            </a:extLst>
          </p:cNvPr>
          <p:cNvCxnSpPr>
            <a:cxnSpLocks/>
          </p:cNvCxnSpPr>
          <p:nvPr/>
        </p:nvCxnSpPr>
        <p:spPr>
          <a:xfrm>
            <a:off x="7827516" y="1312284"/>
            <a:ext cx="0" cy="3401627"/>
          </a:xfrm>
          <a:prstGeom prst="line">
            <a:avLst/>
          </a:prstGeom>
          <a:ln w="28575">
            <a:solidFill>
              <a:srgbClr val="843C0C"/>
            </a:solidFill>
            <a:prstDash val="lgDashDot"/>
          </a:ln>
        </p:spPr>
        <p:style>
          <a:lnRef idx="1">
            <a:schemeClr val="accent1"/>
          </a:lnRef>
          <a:fillRef idx="0">
            <a:schemeClr val="accent1"/>
          </a:fillRef>
          <a:effectRef idx="0">
            <a:schemeClr val="accent1"/>
          </a:effectRef>
          <a:fontRef idx="minor">
            <a:schemeClr val="tx1"/>
          </a:fontRef>
        </p:style>
      </p:cxnSp>
      <p:grpSp>
        <p:nvGrpSpPr>
          <p:cNvPr id="92" name="组合 28">
            <a:extLst>
              <a:ext uri="{FF2B5EF4-FFF2-40B4-BE49-F238E27FC236}">
                <a16:creationId xmlns:a16="http://schemas.microsoft.com/office/drawing/2014/main" id="{D7591274-5A78-4ECE-8D1D-98D1D34B27D7}"/>
              </a:ext>
            </a:extLst>
          </p:cNvPr>
          <p:cNvGrpSpPr/>
          <p:nvPr/>
        </p:nvGrpSpPr>
        <p:grpSpPr>
          <a:xfrm>
            <a:off x="43949" y="1432720"/>
            <a:ext cx="572670" cy="833513"/>
            <a:chOff x="4435475" y="1684338"/>
            <a:chExt cx="1533525" cy="2232025"/>
          </a:xfrm>
        </p:grpSpPr>
        <p:sp>
          <p:nvSpPr>
            <p:cNvPr id="93" name="Freeform 418">
              <a:extLst>
                <a:ext uri="{FF2B5EF4-FFF2-40B4-BE49-F238E27FC236}">
                  <a16:creationId xmlns:a16="http://schemas.microsoft.com/office/drawing/2014/main" id="{308BA192-E776-4DD3-9E73-C2D06B3FF511}"/>
                </a:ext>
              </a:extLst>
            </p:cNvPr>
            <p:cNvSpPr>
              <a:spLocks/>
            </p:cNvSpPr>
            <p:nvPr/>
          </p:nvSpPr>
          <p:spPr bwMode="auto">
            <a:xfrm>
              <a:off x="4795838" y="1744663"/>
              <a:ext cx="160338" cy="1920875"/>
            </a:xfrm>
            <a:custGeom>
              <a:avLst/>
              <a:gdLst/>
              <a:ahLst/>
              <a:cxnLst>
                <a:cxn ang="0">
                  <a:pos x="43" y="21"/>
                </a:cxn>
                <a:cxn ang="0">
                  <a:pos x="42" y="20"/>
                </a:cxn>
                <a:cxn ang="0">
                  <a:pos x="42" y="20"/>
                </a:cxn>
                <a:cxn ang="0">
                  <a:pos x="21" y="0"/>
                </a:cxn>
                <a:cxn ang="0">
                  <a:pos x="0" y="21"/>
                </a:cxn>
                <a:cxn ang="0">
                  <a:pos x="0" y="512"/>
                </a:cxn>
                <a:cxn ang="0">
                  <a:pos x="11" y="512"/>
                </a:cxn>
                <a:cxn ang="0">
                  <a:pos x="21" y="511"/>
                </a:cxn>
                <a:cxn ang="0">
                  <a:pos x="32" y="512"/>
                </a:cxn>
                <a:cxn ang="0">
                  <a:pos x="43" y="512"/>
                </a:cxn>
                <a:cxn ang="0">
                  <a:pos x="43" y="266"/>
                </a:cxn>
                <a:cxn ang="0">
                  <a:pos x="43" y="21"/>
                </a:cxn>
              </a:cxnLst>
              <a:rect l="0" t="0" r="r" b="b"/>
              <a:pathLst>
                <a:path w="43" h="512">
                  <a:moveTo>
                    <a:pt x="43" y="21"/>
                  </a:moveTo>
                  <a:cubicBezTo>
                    <a:pt x="42" y="20"/>
                    <a:pt x="42" y="20"/>
                    <a:pt x="42" y="20"/>
                  </a:cubicBezTo>
                  <a:cubicBezTo>
                    <a:pt x="42" y="20"/>
                    <a:pt x="42" y="20"/>
                    <a:pt x="42" y="20"/>
                  </a:cubicBezTo>
                  <a:cubicBezTo>
                    <a:pt x="42" y="9"/>
                    <a:pt x="33" y="0"/>
                    <a:pt x="21" y="0"/>
                  </a:cubicBezTo>
                  <a:cubicBezTo>
                    <a:pt x="10" y="0"/>
                    <a:pt x="0" y="10"/>
                    <a:pt x="0" y="21"/>
                  </a:cubicBezTo>
                  <a:cubicBezTo>
                    <a:pt x="0" y="512"/>
                    <a:pt x="0" y="512"/>
                    <a:pt x="0" y="512"/>
                  </a:cubicBezTo>
                  <a:cubicBezTo>
                    <a:pt x="4" y="512"/>
                    <a:pt x="7" y="512"/>
                    <a:pt x="11" y="512"/>
                  </a:cubicBezTo>
                  <a:cubicBezTo>
                    <a:pt x="14" y="511"/>
                    <a:pt x="18" y="511"/>
                    <a:pt x="21" y="511"/>
                  </a:cubicBezTo>
                  <a:cubicBezTo>
                    <a:pt x="25" y="511"/>
                    <a:pt x="28" y="511"/>
                    <a:pt x="32" y="512"/>
                  </a:cubicBezTo>
                  <a:cubicBezTo>
                    <a:pt x="36" y="512"/>
                    <a:pt x="39" y="512"/>
                    <a:pt x="43" y="512"/>
                  </a:cubicBezTo>
                  <a:cubicBezTo>
                    <a:pt x="43" y="266"/>
                    <a:pt x="43" y="266"/>
                    <a:pt x="43" y="266"/>
                  </a:cubicBezTo>
                  <a:lnTo>
                    <a:pt x="43" y="21"/>
                  </a:lnTo>
                  <a:close/>
                </a:path>
              </a:pathLst>
            </a:custGeom>
            <a:solidFill>
              <a:srgbClr val="E6E7E8"/>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4" name="Freeform 419">
              <a:extLst>
                <a:ext uri="{FF2B5EF4-FFF2-40B4-BE49-F238E27FC236}">
                  <a16:creationId xmlns:a16="http://schemas.microsoft.com/office/drawing/2014/main" id="{FDEAE1C9-C474-4504-8881-5047DFC06010}"/>
                </a:ext>
              </a:extLst>
            </p:cNvPr>
            <p:cNvSpPr>
              <a:spLocks/>
            </p:cNvSpPr>
            <p:nvPr/>
          </p:nvSpPr>
          <p:spPr bwMode="auto">
            <a:xfrm>
              <a:off x="4795838" y="1744663"/>
              <a:ext cx="107950" cy="1920875"/>
            </a:xfrm>
            <a:custGeom>
              <a:avLst/>
              <a:gdLst/>
              <a:ahLst/>
              <a:cxnLst>
                <a:cxn ang="0">
                  <a:pos x="16" y="22"/>
                </a:cxn>
                <a:cxn ang="0">
                  <a:pos x="29" y="2"/>
                </a:cxn>
                <a:cxn ang="0">
                  <a:pos x="21" y="0"/>
                </a:cxn>
                <a:cxn ang="0">
                  <a:pos x="0" y="21"/>
                </a:cxn>
                <a:cxn ang="0">
                  <a:pos x="0" y="512"/>
                </a:cxn>
                <a:cxn ang="0">
                  <a:pos x="11" y="512"/>
                </a:cxn>
                <a:cxn ang="0">
                  <a:pos x="16" y="511"/>
                </a:cxn>
                <a:cxn ang="0">
                  <a:pos x="16" y="22"/>
                </a:cxn>
              </a:cxnLst>
              <a:rect l="0" t="0" r="r" b="b"/>
              <a:pathLst>
                <a:path w="29" h="512">
                  <a:moveTo>
                    <a:pt x="16" y="22"/>
                  </a:moveTo>
                  <a:cubicBezTo>
                    <a:pt x="16" y="13"/>
                    <a:pt x="22" y="5"/>
                    <a:pt x="29" y="2"/>
                  </a:cubicBezTo>
                  <a:cubicBezTo>
                    <a:pt x="27" y="1"/>
                    <a:pt x="24" y="0"/>
                    <a:pt x="21" y="0"/>
                  </a:cubicBezTo>
                  <a:cubicBezTo>
                    <a:pt x="10" y="0"/>
                    <a:pt x="0" y="10"/>
                    <a:pt x="0" y="21"/>
                  </a:cubicBezTo>
                  <a:cubicBezTo>
                    <a:pt x="0" y="512"/>
                    <a:pt x="0" y="512"/>
                    <a:pt x="0" y="512"/>
                  </a:cubicBezTo>
                  <a:cubicBezTo>
                    <a:pt x="4" y="512"/>
                    <a:pt x="7" y="512"/>
                    <a:pt x="11" y="512"/>
                  </a:cubicBezTo>
                  <a:cubicBezTo>
                    <a:pt x="13" y="512"/>
                    <a:pt x="14" y="512"/>
                    <a:pt x="16" y="511"/>
                  </a:cubicBezTo>
                  <a:lnTo>
                    <a:pt x="16"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5" name="Freeform 420">
              <a:extLst>
                <a:ext uri="{FF2B5EF4-FFF2-40B4-BE49-F238E27FC236}">
                  <a16:creationId xmlns:a16="http://schemas.microsoft.com/office/drawing/2014/main" id="{DCFE3A3F-BC2D-4224-998E-86DD66978D39}"/>
                </a:ext>
              </a:extLst>
            </p:cNvPr>
            <p:cNvSpPr>
              <a:spLocks/>
            </p:cNvSpPr>
            <p:nvPr/>
          </p:nvSpPr>
          <p:spPr bwMode="auto">
            <a:xfrm>
              <a:off x="5016500" y="1868488"/>
              <a:ext cx="850900" cy="825500"/>
            </a:xfrm>
            <a:custGeom>
              <a:avLst/>
              <a:gdLst/>
              <a:ahLst/>
              <a:cxnLst>
                <a:cxn ang="0">
                  <a:pos x="0" y="520"/>
                </a:cxn>
                <a:cxn ang="0">
                  <a:pos x="536" y="260"/>
                </a:cxn>
                <a:cxn ang="0">
                  <a:pos x="0" y="0"/>
                </a:cxn>
                <a:cxn ang="0">
                  <a:pos x="0" y="520"/>
                </a:cxn>
              </a:cxnLst>
              <a:rect l="0" t="0" r="r" b="b"/>
              <a:pathLst>
                <a:path w="536" h="520">
                  <a:moveTo>
                    <a:pt x="0" y="520"/>
                  </a:moveTo>
                  <a:lnTo>
                    <a:pt x="536" y="260"/>
                  </a:lnTo>
                  <a:lnTo>
                    <a:pt x="0" y="0"/>
                  </a:lnTo>
                  <a:lnTo>
                    <a:pt x="0" y="520"/>
                  </a:lnTo>
                  <a:close/>
                </a:path>
              </a:pathLst>
            </a:custGeom>
            <a:solidFill>
              <a:srgbClr val="E60C2E"/>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6" name="Freeform 421">
              <a:extLst>
                <a:ext uri="{FF2B5EF4-FFF2-40B4-BE49-F238E27FC236}">
                  <a16:creationId xmlns:a16="http://schemas.microsoft.com/office/drawing/2014/main" id="{642466F8-51D5-44BA-BCD4-18C1C4D208F9}"/>
                </a:ext>
              </a:extLst>
            </p:cNvPr>
            <p:cNvSpPr>
              <a:spLocks/>
            </p:cNvSpPr>
            <p:nvPr/>
          </p:nvSpPr>
          <p:spPr bwMode="auto">
            <a:xfrm>
              <a:off x="5016500" y="1868488"/>
              <a:ext cx="850900" cy="825500"/>
            </a:xfrm>
            <a:custGeom>
              <a:avLst/>
              <a:gdLst/>
              <a:ahLst/>
              <a:cxnLst>
                <a:cxn ang="0">
                  <a:pos x="0" y="520"/>
                </a:cxn>
                <a:cxn ang="0">
                  <a:pos x="536" y="260"/>
                </a:cxn>
                <a:cxn ang="0">
                  <a:pos x="0" y="0"/>
                </a:cxn>
                <a:cxn ang="0">
                  <a:pos x="0" y="520"/>
                </a:cxn>
              </a:cxnLst>
              <a:rect l="0" t="0" r="r" b="b"/>
              <a:pathLst>
                <a:path w="536" h="520">
                  <a:moveTo>
                    <a:pt x="0" y="520"/>
                  </a:moveTo>
                  <a:lnTo>
                    <a:pt x="536" y="260"/>
                  </a:lnTo>
                  <a:lnTo>
                    <a:pt x="0" y="0"/>
                  </a:lnTo>
                  <a:lnTo>
                    <a:pt x="0" y="52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7" name="Freeform 422">
              <a:extLst>
                <a:ext uri="{FF2B5EF4-FFF2-40B4-BE49-F238E27FC236}">
                  <a16:creationId xmlns:a16="http://schemas.microsoft.com/office/drawing/2014/main" id="{BF29AECA-0B94-4967-969D-A45D094D21D0}"/>
                </a:ext>
              </a:extLst>
            </p:cNvPr>
            <p:cNvSpPr>
              <a:spLocks/>
            </p:cNvSpPr>
            <p:nvPr/>
          </p:nvSpPr>
          <p:spPr bwMode="auto">
            <a:xfrm>
              <a:off x="5507038" y="2105026"/>
              <a:ext cx="360363" cy="176213"/>
            </a:xfrm>
            <a:custGeom>
              <a:avLst/>
              <a:gdLst/>
              <a:ahLst/>
              <a:cxnLst>
                <a:cxn ang="0">
                  <a:pos x="0" y="0"/>
                </a:cxn>
                <a:cxn ang="0">
                  <a:pos x="0" y="0"/>
                </a:cxn>
                <a:cxn ang="0">
                  <a:pos x="227" y="111"/>
                </a:cxn>
                <a:cxn ang="0">
                  <a:pos x="0" y="0"/>
                </a:cxn>
              </a:cxnLst>
              <a:rect l="0" t="0" r="r" b="b"/>
              <a:pathLst>
                <a:path w="227" h="111">
                  <a:moveTo>
                    <a:pt x="0" y="0"/>
                  </a:moveTo>
                  <a:lnTo>
                    <a:pt x="0" y="0"/>
                  </a:lnTo>
                  <a:lnTo>
                    <a:pt x="227" y="111"/>
                  </a:lnTo>
                  <a:lnTo>
                    <a:pt x="0" y="0"/>
                  </a:lnTo>
                  <a:close/>
                </a:path>
              </a:pathLst>
            </a:custGeom>
            <a:solidFill>
              <a:srgbClr val="D1D3D4"/>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8" name="Freeform 423">
              <a:extLst>
                <a:ext uri="{FF2B5EF4-FFF2-40B4-BE49-F238E27FC236}">
                  <a16:creationId xmlns:a16="http://schemas.microsoft.com/office/drawing/2014/main" id="{3EEA4AF3-B130-498E-A9E6-62AF7F1F896E}"/>
                </a:ext>
              </a:extLst>
            </p:cNvPr>
            <p:cNvSpPr>
              <a:spLocks/>
            </p:cNvSpPr>
            <p:nvPr/>
          </p:nvSpPr>
          <p:spPr bwMode="auto">
            <a:xfrm>
              <a:off x="5507038" y="2105026"/>
              <a:ext cx="360363" cy="176213"/>
            </a:xfrm>
            <a:custGeom>
              <a:avLst/>
              <a:gdLst/>
              <a:ahLst/>
              <a:cxnLst>
                <a:cxn ang="0">
                  <a:pos x="0" y="0"/>
                </a:cxn>
                <a:cxn ang="0">
                  <a:pos x="0" y="0"/>
                </a:cxn>
                <a:cxn ang="0">
                  <a:pos x="227" y="111"/>
                </a:cxn>
                <a:cxn ang="0">
                  <a:pos x="0" y="0"/>
                </a:cxn>
              </a:cxnLst>
              <a:rect l="0" t="0" r="r" b="b"/>
              <a:pathLst>
                <a:path w="227" h="111">
                  <a:moveTo>
                    <a:pt x="0" y="0"/>
                  </a:moveTo>
                  <a:lnTo>
                    <a:pt x="0" y="0"/>
                  </a:lnTo>
                  <a:lnTo>
                    <a:pt x="227" y="111"/>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9" name="Freeform 424">
              <a:extLst>
                <a:ext uri="{FF2B5EF4-FFF2-40B4-BE49-F238E27FC236}">
                  <a16:creationId xmlns:a16="http://schemas.microsoft.com/office/drawing/2014/main" id="{8858A33F-C1DE-4E2B-8110-6861AA7796CD}"/>
                </a:ext>
              </a:extLst>
            </p:cNvPr>
            <p:cNvSpPr>
              <a:spLocks/>
            </p:cNvSpPr>
            <p:nvPr/>
          </p:nvSpPr>
          <p:spPr bwMode="auto">
            <a:xfrm>
              <a:off x="5016500" y="2105026"/>
              <a:ext cx="850900" cy="588963"/>
            </a:xfrm>
            <a:custGeom>
              <a:avLst/>
              <a:gdLst/>
              <a:ahLst/>
              <a:cxnLst>
                <a:cxn ang="0">
                  <a:pos x="309" y="0"/>
                </a:cxn>
                <a:cxn ang="0">
                  <a:pos x="0" y="357"/>
                </a:cxn>
                <a:cxn ang="0">
                  <a:pos x="0" y="371"/>
                </a:cxn>
                <a:cxn ang="0">
                  <a:pos x="536" y="111"/>
                </a:cxn>
                <a:cxn ang="0">
                  <a:pos x="309" y="0"/>
                </a:cxn>
              </a:cxnLst>
              <a:rect l="0" t="0" r="r" b="b"/>
              <a:pathLst>
                <a:path w="536" h="371">
                  <a:moveTo>
                    <a:pt x="309" y="0"/>
                  </a:moveTo>
                  <a:lnTo>
                    <a:pt x="0" y="357"/>
                  </a:lnTo>
                  <a:lnTo>
                    <a:pt x="0" y="371"/>
                  </a:lnTo>
                  <a:lnTo>
                    <a:pt x="536" y="111"/>
                  </a:lnTo>
                  <a:lnTo>
                    <a:pt x="309" y="0"/>
                  </a:lnTo>
                  <a:close/>
                </a:path>
              </a:pathLst>
            </a:custGeom>
            <a:solidFill>
              <a:srgbClr val="BD0A26"/>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0" name="Freeform 425">
              <a:extLst>
                <a:ext uri="{FF2B5EF4-FFF2-40B4-BE49-F238E27FC236}">
                  <a16:creationId xmlns:a16="http://schemas.microsoft.com/office/drawing/2014/main" id="{637959E7-E76B-4F37-8CAB-F2B4010914F8}"/>
                </a:ext>
              </a:extLst>
            </p:cNvPr>
            <p:cNvSpPr>
              <a:spLocks/>
            </p:cNvSpPr>
            <p:nvPr/>
          </p:nvSpPr>
          <p:spPr bwMode="auto">
            <a:xfrm>
              <a:off x="5016500" y="2105026"/>
              <a:ext cx="850900" cy="588963"/>
            </a:xfrm>
            <a:custGeom>
              <a:avLst/>
              <a:gdLst/>
              <a:ahLst/>
              <a:cxnLst>
                <a:cxn ang="0">
                  <a:pos x="309" y="0"/>
                </a:cxn>
                <a:cxn ang="0">
                  <a:pos x="0" y="357"/>
                </a:cxn>
                <a:cxn ang="0">
                  <a:pos x="0" y="371"/>
                </a:cxn>
                <a:cxn ang="0">
                  <a:pos x="536" y="111"/>
                </a:cxn>
                <a:cxn ang="0">
                  <a:pos x="309" y="0"/>
                </a:cxn>
              </a:cxnLst>
              <a:rect l="0" t="0" r="r" b="b"/>
              <a:pathLst>
                <a:path w="536" h="371">
                  <a:moveTo>
                    <a:pt x="309" y="0"/>
                  </a:moveTo>
                  <a:lnTo>
                    <a:pt x="0" y="357"/>
                  </a:lnTo>
                  <a:lnTo>
                    <a:pt x="0" y="371"/>
                  </a:lnTo>
                  <a:lnTo>
                    <a:pt x="536" y="111"/>
                  </a:lnTo>
                  <a:lnTo>
                    <a:pt x="30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1" name="Freeform 426">
              <a:extLst>
                <a:ext uri="{FF2B5EF4-FFF2-40B4-BE49-F238E27FC236}">
                  <a16:creationId xmlns:a16="http://schemas.microsoft.com/office/drawing/2014/main" id="{919692F5-D0AD-4773-8470-B5783B4BFE25}"/>
                </a:ext>
              </a:extLst>
            </p:cNvPr>
            <p:cNvSpPr>
              <a:spLocks/>
            </p:cNvSpPr>
            <p:nvPr/>
          </p:nvSpPr>
          <p:spPr bwMode="auto">
            <a:xfrm>
              <a:off x="4510088" y="3721101"/>
              <a:ext cx="731838" cy="134938"/>
            </a:xfrm>
            <a:custGeom>
              <a:avLst/>
              <a:gdLst/>
              <a:ahLst/>
              <a:cxnLst>
                <a:cxn ang="0">
                  <a:pos x="126" y="3"/>
                </a:cxn>
                <a:cxn ang="0">
                  <a:pos x="112" y="1"/>
                </a:cxn>
                <a:cxn ang="0">
                  <a:pos x="111" y="1"/>
                </a:cxn>
                <a:cxn ang="0">
                  <a:pos x="83" y="1"/>
                </a:cxn>
                <a:cxn ang="0">
                  <a:pos x="83" y="1"/>
                </a:cxn>
                <a:cxn ang="0">
                  <a:pos x="69" y="3"/>
                </a:cxn>
                <a:cxn ang="0">
                  <a:pos x="68" y="3"/>
                </a:cxn>
                <a:cxn ang="0">
                  <a:pos x="0" y="36"/>
                </a:cxn>
                <a:cxn ang="0">
                  <a:pos x="195" y="36"/>
                </a:cxn>
                <a:cxn ang="0">
                  <a:pos x="126" y="3"/>
                </a:cxn>
                <a:cxn ang="0">
                  <a:pos x="126" y="3"/>
                </a:cxn>
              </a:cxnLst>
              <a:rect l="0" t="0" r="r" b="b"/>
              <a:pathLst>
                <a:path w="195" h="36">
                  <a:moveTo>
                    <a:pt x="126" y="3"/>
                  </a:moveTo>
                  <a:cubicBezTo>
                    <a:pt x="121" y="2"/>
                    <a:pt x="116" y="1"/>
                    <a:pt x="112" y="1"/>
                  </a:cubicBezTo>
                  <a:cubicBezTo>
                    <a:pt x="111" y="1"/>
                    <a:pt x="111" y="1"/>
                    <a:pt x="111" y="1"/>
                  </a:cubicBezTo>
                  <a:cubicBezTo>
                    <a:pt x="102" y="0"/>
                    <a:pt x="93" y="0"/>
                    <a:pt x="83" y="1"/>
                  </a:cubicBezTo>
                  <a:cubicBezTo>
                    <a:pt x="83" y="1"/>
                    <a:pt x="83" y="1"/>
                    <a:pt x="83" y="1"/>
                  </a:cubicBezTo>
                  <a:cubicBezTo>
                    <a:pt x="79" y="1"/>
                    <a:pt x="74" y="2"/>
                    <a:pt x="69" y="3"/>
                  </a:cubicBezTo>
                  <a:cubicBezTo>
                    <a:pt x="68" y="3"/>
                    <a:pt x="68" y="3"/>
                    <a:pt x="68" y="3"/>
                  </a:cubicBezTo>
                  <a:cubicBezTo>
                    <a:pt x="34" y="8"/>
                    <a:pt x="9" y="21"/>
                    <a:pt x="0" y="36"/>
                  </a:cubicBezTo>
                  <a:cubicBezTo>
                    <a:pt x="195" y="36"/>
                    <a:pt x="195" y="36"/>
                    <a:pt x="195" y="36"/>
                  </a:cubicBezTo>
                  <a:cubicBezTo>
                    <a:pt x="186" y="21"/>
                    <a:pt x="161" y="7"/>
                    <a:pt x="126" y="3"/>
                  </a:cubicBezTo>
                  <a:cubicBezTo>
                    <a:pt x="126" y="3"/>
                    <a:pt x="126" y="3"/>
                    <a:pt x="126" y="3"/>
                  </a:cubicBezTo>
                </a:path>
              </a:pathLst>
            </a:custGeom>
            <a:solidFill>
              <a:srgbClr val="14A8C2"/>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2" name="Freeform 427">
              <a:extLst>
                <a:ext uri="{FF2B5EF4-FFF2-40B4-BE49-F238E27FC236}">
                  <a16:creationId xmlns:a16="http://schemas.microsoft.com/office/drawing/2014/main" id="{CBCA9061-0EF4-4939-AE3F-CDEBD160CFC8}"/>
                </a:ext>
              </a:extLst>
            </p:cNvPr>
            <p:cNvSpPr>
              <a:spLocks/>
            </p:cNvSpPr>
            <p:nvPr/>
          </p:nvSpPr>
          <p:spPr bwMode="auto">
            <a:xfrm>
              <a:off x="4806950" y="3724276"/>
              <a:ext cx="434975" cy="131763"/>
            </a:xfrm>
            <a:custGeom>
              <a:avLst/>
              <a:gdLst/>
              <a:ahLst/>
              <a:cxnLst>
                <a:cxn ang="0">
                  <a:pos x="18" y="0"/>
                </a:cxn>
                <a:cxn ang="0">
                  <a:pos x="4" y="0"/>
                </a:cxn>
                <a:cxn ang="0">
                  <a:pos x="4" y="0"/>
                </a:cxn>
                <a:cxn ang="0">
                  <a:pos x="4" y="0"/>
                </a:cxn>
                <a:cxn ang="0">
                  <a:pos x="0" y="1"/>
                </a:cxn>
                <a:cxn ang="0">
                  <a:pos x="10" y="2"/>
                </a:cxn>
                <a:cxn ang="0">
                  <a:pos x="10" y="2"/>
                </a:cxn>
                <a:cxn ang="0">
                  <a:pos x="79" y="35"/>
                </a:cxn>
                <a:cxn ang="0">
                  <a:pos x="116" y="35"/>
                </a:cxn>
                <a:cxn ang="0">
                  <a:pos x="47" y="2"/>
                </a:cxn>
                <a:cxn ang="0">
                  <a:pos x="47" y="2"/>
                </a:cxn>
                <a:cxn ang="0">
                  <a:pos x="33" y="0"/>
                </a:cxn>
                <a:cxn ang="0">
                  <a:pos x="32" y="0"/>
                </a:cxn>
                <a:cxn ang="0">
                  <a:pos x="18" y="0"/>
                </a:cxn>
              </a:cxnLst>
              <a:rect l="0" t="0" r="r" b="b"/>
              <a:pathLst>
                <a:path w="116" h="35">
                  <a:moveTo>
                    <a:pt x="18" y="0"/>
                  </a:moveTo>
                  <a:cubicBezTo>
                    <a:pt x="14" y="0"/>
                    <a:pt x="9" y="0"/>
                    <a:pt x="4" y="0"/>
                  </a:cubicBezTo>
                  <a:cubicBezTo>
                    <a:pt x="4" y="0"/>
                    <a:pt x="4" y="0"/>
                    <a:pt x="4" y="0"/>
                  </a:cubicBezTo>
                  <a:cubicBezTo>
                    <a:pt x="4" y="0"/>
                    <a:pt x="4" y="0"/>
                    <a:pt x="4" y="0"/>
                  </a:cubicBezTo>
                  <a:cubicBezTo>
                    <a:pt x="3" y="0"/>
                    <a:pt x="1" y="0"/>
                    <a:pt x="0" y="1"/>
                  </a:cubicBezTo>
                  <a:cubicBezTo>
                    <a:pt x="3" y="1"/>
                    <a:pt x="7" y="1"/>
                    <a:pt x="10" y="2"/>
                  </a:cubicBezTo>
                  <a:cubicBezTo>
                    <a:pt x="10" y="2"/>
                    <a:pt x="10" y="2"/>
                    <a:pt x="10" y="2"/>
                  </a:cubicBezTo>
                  <a:cubicBezTo>
                    <a:pt x="45" y="6"/>
                    <a:pt x="70" y="20"/>
                    <a:pt x="79" y="35"/>
                  </a:cubicBezTo>
                  <a:cubicBezTo>
                    <a:pt x="116" y="35"/>
                    <a:pt x="116" y="35"/>
                    <a:pt x="116" y="35"/>
                  </a:cubicBezTo>
                  <a:cubicBezTo>
                    <a:pt x="107" y="20"/>
                    <a:pt x="82" y="6"/>
                    <a:pt x="47" y="2"/>
                  </a:cubicBezTo>
                  <a:cubicBezTo>
                    <a:pt x="47" y="2"/>
                    <a:pt x="47" y="2"/>
                    <a:pt x="47" y="2"/>
                  </a:cubicBezTo>
                  <a:cubicBezTo>
                    <a:pt x="42" y="1"/>
                    <a:pt x="37" y="0"/>
                    <a:pt x="33" y="0"/>
                  </a:cubicBezTo>
                  <a:cubicBezTo>
                    <a:pt x="32" y="0"/>
                    <a:pt x="32" y="0"/>
                    <a:pt x="32" y="0"/>
                  </a:cubicBezTo>
                  <a:cubicBezTo>
                    <a:pt x="28" y="0"/>
                    <a:pt x="23" y="0"/>
                    <a:pt x="18" y="0"/>
                  </a:cubicBezTo>
                </a:path>
              </a:pathLst>
            </a:custGeom>
            <a:solidFill>
              <a:srgbClr val="108BA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3" name="Freeform 428">
              <a:extLst>
                <a:ext uri="{FF2B5EF4-FFF2-40B4-BE49-F238E27FC236}">
                  <a16:creationId xmlns:a16="http://schemas.microsoft.com/office/drawing/2014/main" id="{68F3828D-07B2-46F1-9C98-9ECAD60B5C7F}"/>
                </a:ext>
              </a:extLst>
            </p:cNvPr>
            <p:cNvSpPr>
              <a:spLocks/>
            </p:cNvSpPr>
            <p:nvPr/>
          </p:nvSpPr>
          <p:spPr bwMode="auto">
            <a:xfrm>
              <a:off x="4510088" y="3721101"/>
              <a:ext cx="423863" cy="134938"/>
            </a:xfrm>
            <a:custGeom>
              <a:avLst/>
              <a:gdLst/>
              <a:ahLst/>
              <a:cxnLst>
                <a:cxn ang="0">
                  <a:pos x="99" y="3"/>
                </a:cxn>
                <a:cxn ang="0">
                  <a:pos x="100" y="3"/>
                </a:cxn>
                <a:cxn ang="0">
                  <a:pos x="113" y="1"/>
                </a:cxn>
                <a:cxn ang="0">
                  <a:pos x="112" y="1"/>
                </a:cxn>
                <a:cxn ang="0">
                  <a:pos x="111" y="1"/>
                </a:cxn>
                <a:cxn ang="0">
                  <a:pos x="83" y="1"/>
                </a:cxn>
                <a:cxn ang="0">
                  <a:pos x="83" y="1"/>
                </a:cxn>
                <a:cxn ang="0">
                  <a:pos x="69" y="3"/>
                </a:cxn>
                <a:cxn ang="0">
                  <a:pos x="68" y="3"/>
                </a:cxn>
                <a:cxn ang="0">
                  <a:pos x="0" y="36"/>
                </a:cxn>
                <a:cxn ang="0">
                  <a:pos x="30" y="36"/>
                </a:cxn>
                <a:cxn ang="0">
                  <a:pos x="99" y="3"/>
                </a:cxn>
              </a:cxnLst>
              <a:rect l="0" t="0" r="r" b="b"/>
              <a:pathLst>
                <a:path w="113" h="36">
                  <a:moveTo>
                    <a:pt x="99" y="3"/>
                  </a:moveTo>
                  <a:cubicBezTo>
                    <a:pt x="100" y="3"/>
                    <a:pt x="100" y="3"/>
                    <a:pt x="100" y="3"/>
                  </a:cubicBezTo>
                  <a:cubicBezTo>
                    <a:pt x="104" y="2"/>
                    <a:pt x="108" y="2"/>
                    <a:pt x="113" y="1"/>
                  </a:cubicBezTo>
                  <a:cubicBezTo>
                    <a:pt x="112" y="1"/>
                    <a:pt x="112" y="1"/>
                    <a:pt x="112" y="1"/>
                  </a:cubicBezTo>
                  <a:cubicBezTo>
                    <a:pt x="111" y="1"/>
                    <a:pt x="111" y="1"/>
                    <a:pt x="111" y="1"/>
                  </a:cubicBezTo>
                  <a:cubicBezTo>
                    <a:pt x="102" y="0"/>
                    <a:pt x="93" y="0"/>
                    <a:pt x="83" y="1"/>
                  </a:cubicBezTo>
                  <a:cubicBezTo>
                    <a:pt x="83" y="1"/>
                    <a:pt x="83" y="1"/>
                    <a:pt x="83" y="1"/>
                  </a:cubicBezTo>
                  <a:cubicBezTo>
                    <a:pt x="79" y="1"/>
                    <a:pt x="74" y="2"/>
                    <a:pt x="69" y="3"/>
                  </a:cubicBezTo>
                  <a:cubicBezTo>
                    <a:pt x="68" y="3"/>
                    <a:pt x="68" y="3"/>
                    <a:pt x="68" y="3"/>
                  </a:cubicBezTo>
                  <a:cubicBezTo>
                    <a:pt x="34" y="8"/>
                    <a:pt x="9" y="21"/>
                    <a:pt x="0" y="36"/>
                  </a:cubicBezTo>
                  <a:cubicBezTo>
                    <a:pt x="30" y="36"/>
                    <a:pt x="30" y="36"/>
                    <a:pt x="30" y="36"/>
                  </a:cubicBezTo>
                  <a:cubicBezTo>
                    <a:pt x="40" y="21"/>
                    <a:pt x="64" y="8"/>
                    <a:pt x="99" y="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4" name="Freeform 429">
              <a:extLst>
                <a:ext uri="{FF2B5EF4-FFF2-40B4-BE49-F238E27FC236}">
                  <a16:creationId xmlns:a16="http://schemas.microsoft.com/office/drawing/2014/main" id="{7DD53C65-9D46-43A9-816D-DA872F1CE182}"/>
                </a:ext>
              </a:extLst>
            </p:cNvPr>
            <p:cNvSpPr>
              <a:spLocks/>
            </p:cNvSpPr>
            <p:nvPr/>
          </p:nvSpPr>
          <p:spPr bwMode="auto">
            <a:xfrm>
              <a:off x="4986338" y="1830388"/>
              <a:ext cx="949325" cy="503238"/>
            </a:xfrm>
            <a:custGeom>
              <a:avLst/>
              <a:gdLst/>
              <a:ahLst/>
              <a:cxnLst>
                <a:cxn ang="0">
                  <a:pos x="0" y="67"/>
                </a:cxn>
                <a:cxn ang="0">
                  <a:pos x="527" y="317"/>
                </a:cxn>
                <a:cxn ang="0">
                  <a:pos x="598" y="274"/>
                </a:cxn>
                <a:cxn ang="0">
                  <a:pos x="7" y="0"/>
                </a:cxn>
                <a:cxn ang="0">
                  <a:pos x="0" y="67"/>
                </a:cxn>
              </a:cxnLst>
              <a:rect l="0" t="0" r="r" b="b"/>
              <a:pathLst>
                <a:path w="598" h="317">
                  <a:moveTo>
                    <a:pt x="0" y="67"/>
                  </a:moveTo>
                  <a:lnTo>
                    <a:pt x="527" y="317"/>
                  </a:lnTo>
                  <a:lnTo>
                    <a:pt x="598" y="274"/>
                  </a:lnTo>
                  <a:lnTo>
                    <a:pt x="7" y="0"/>
                  </a:lnTo>
                  <a:lnTo>
                    <a:pt x="0" y="6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5" name="Freeform 430">
              <a:extLst>
                <a:ext uri="{FF2B5EF4-FFF2-40B4-BE49-F238E27FC236}">
                  <a16:creationId xmlns:a16="http://schemas.microsoft.com/office/drawing/2014/main" id="{47B213CA-C52C-4AD7-94B9-E8C1BC911023}"/>
                </a:ext>
              </a:extLst>
            </p:cNvPr>
            <p:cNvSpPr>
              <a:spLocks noEditPoints="1"/>
            </p:cNvSpPr>
            <p:nvPr/>
          </p:nvSpPr>
          <p:spPr bwMode="auto">
            <a:xfrm>
              <a:off x="4435475" y="1684338"/>
              <a:ext cx="1533525" cy="2232025"/>
            </a:xfrm>
            <a:custGeom>
              <a:avLst/>
              <a:gdLst/>
              <a:ahLst/>
              <a:cxnLst>
                <a:cxn ang="0">
                  <a:pos x="405" y="151"/>
                </a:cxn>
                <a:cxn ang="0">
                  <a:pos x="154" y="30"/>
                </a:cxn>
                <a:cxn ang="0">
                  <a:pos x="117" y="0"/>
                </a:cxn>
                <a:cxn ang="0">
                  <a:pos x="80" y="37"/>
                </a:cxn>
                <a:cxn ang="0">
                  <a:pos x="80" y="531"/>
                </a:cxn>
                <a:cxn ang="0">
                  <a:pos x="0" y="585"/>
                </a:cxn>
                <a:cxn ang="0">
                  <a:pos x="2" y="592"/>
                </a:cxn>
                <a:cxn ang="0">
                  <a:pos x="8" y="595"/>
                </a:cxn>
                <a:cxn ang="0">
                  <a:pos x="227" y="595"/>
                </a:cxn>
                <a:cxn ang="0">
                  <a:pos x="233" y="592"/>
                </a:cxn>
                <a:cxn ang="0">
                  <a:pos x="235" y="585"/>
                </a:cxn>
                <a:cxn ang="0">
                  <a:pos x="155" y="531"/>
                </a:cxn>
                <a:cxn ang="0">
                  <a:pos x="155" y="287"/>
                </a:cxn>
                <a:cxn ang="0">
                  <a:pos x="405" y="166"/>
                </a:cxn>
                <a:cxn ang="0">
                  <a:pos x="409" y="159"/>
                </a:cxn>
                <a:cxn ang="0">
                  <a:pos x="405" y="151"/>
                </a:cxn>
                <a:cxn ang="0">
                  <a:pos x="215" y="579"/>
                </a:cxn>
                <a:cxn ang="0">
                  <a:pos x="20" y="579"/>
                </a:cxn>
                <a:cxn ang="0">
                  <a:pos x="88" y="546"/>
                </a:cxn>
                <a:cxn ang="0">
                  <a:pos x="89" y="546"/>
                </a:cxn>
                <a:cxn ang="0">
                  <a:pos x="103" y="544"/>
                </a:cxn>
                <a:cxn ang="0">
                  <a:pos x="103" y="544"/>
                </a:cxn>
                <a:cxn ang="0">
                  <a:pos x="131" y="544"/>
                </a:cxn>
                <a:cxn ang="0">
                  <a:pos x="132" y="544"/>
                </a:cxn>
                <a:cxn ang="0">
                  <a:pos x="146" y="546"/>
                </a:cxn>
                <a:cxn ang="0">
                  <a:pos x="146" y="546"/>
                </a:cxn>
                <a:cxn ang="0">
                  <a:pos x="215" y="579"/>
                </a:cxn>
                <a:cxn ang="0">
                  <a:pos x="128" y="528"/>
                </a:cxn>
                <a:cxn ang="0">
                  <a:pos x="117" y="527"/>
                </a:cxn>
                <a:cxn ang="0">
                  <a:pos x="107" y="528"/>
                </a:cxn>
                <a:cxn ang="0">
                  <a:pos x="96" y="528"/>
                </a:cxn>
                <a:cxn ang="0">
                  <a:pos x="96" y="37"/>
                </a:cxn>
                <a:cxn ang="0">
                  <a:pos x="117" y="16"/>
                </a:cxn>
                <a:cxn ang="0">
                  <a:pos x="138" y="36"/>
                </a:cxn>
                <a:cxn ang="0">
                  <a:pos x="138" y="36"/>
                </a:cxn>
                <a:cxn ang="0">
                  <a:pos x="139" y="37"/>
                </a:cxn>
                <a:cxn ang="0">
                  <a:pos x="139" y="282"/>
                </a:cxn>
                <a:cxn ang="0">
                  <a:pos x="139" y="528"/>
                </a:cxn>
                <a:cxn ang="0">
                  <a:pos x="128" y="528"/>
                </a:cxn>
                <a:cxn ang="0">
                  <a:pos x="155" y="269"/>
                </a:cxn>
                <a:cxn ang="0">
                  <a:pos x="155" y="49"/>
                </a:cxn>
                <a:cxn ang="0">
                  <a:pos x="382" y="159"/>
                </a:cxn>
                <a:cxn ang="0">
                  <a:pos x="155" y="269"/>
                </a:cxn>
              </a:cxnLst>
              <a:rect l="0" t="0" r="r" b="b"/>
              <a:pathLst>
                <a:path w="409" h="595">
                  <a:moveTo>
                    <a:pt x="405" y="151"/>
                  </a:moveTo>
                  <a:cubicBezTo>
                    <a:pt x="154" y="30"/>
                    <a:pt x="154" y="30"/>
                    <a:pt x="154" y="30"/>
                  </a:cubicBezTo>
                  <a:cubicBezTo>
                    <a:pt x="151" y="13"/>
                    <a:pt x="136" y="0"/>
                    <a:pt x="117" y="0"/>
                  </a:cubicBezTo>
                  <a:cubicBezTo>
                    <a:pt x="97" y="0"/>
                    <a:pt x="80" y="17"/>
                    <a:pt x="80" y="37"/>
                  </a:cubicBezTo>
                  <a:cubicBezTo>
                    <a:pt x="80" y="531"/>
                    <a:pt x="80" y="531"/>
                    <a:pt x="80" y="531"/>
                  </a:cubicBezTo>
                  <a:cubicBezTo>
                    <a:pt x="36" y="538"/>
                    <a:pt x="4" y="559"/>
                    <a:pt x="0" y="585"/>
                  </a:cubicBezTo>
                  <a:cubicBezTo>
                    <a:pt x="0" y="588"/>
                    <a:pt x="0" y="590"/>
                    <a:pt x="2" y="592"/>
                  </a:cubicBezTo>
                  <a:cubicBezTo>
                    <a:pt x="3" y="594"/>
                    <a:pt x="6" y="595"/>
                    <a:pt x="8" y="595"/>
                  </a:cubicBezTo>
                  <a:cubicBezTo>
                    <a:pt x="227" y="595"/>
                    <a:pt x="227" y="595"/>
                    <a:pt x="227" y="595"/>
                  </a:cubicBezTo>
                  <a:cubicBezTo>
                    <a:pt x="229" y="595"/>
                    <a:pt x="231" y="594"/>
                    <a:pt x="233" y="592"/>
                  </a:cubicBezTo>
                  <a:cubicBezTo>
                    <a:pt x="235" y="590"/>
                    <a:pt x="235" y="588"/>
                    <a:pt x="235" y="585"/>
                  </a:cubicBezTo>
                  <a:cubicBezTo>
                    <a:pt x="231" y="559"/>
                    <a:pt x="199" y="538"/>
                    <a:pt x="155" y="531"/>
                  </a:cubicBezTo>
                  <a:cubicBezTo>
                    <a:pt x="155" y="287"/>
                    <a:pt x="155" y="287"/>
                    <a:pt x="155" y="287"/>
                  </a:cubicBezTo>
                  <a:cubicBezTo>
                    <a:pt x="405" y="166"/>
                    <a:pt x="405" y="166"/>
                    <a:pt x="405" y="166"/>
                  </a:cubicBezTo>
                  <a:cubicBezTo>
                    <a:pt x="407" y="165"/>
                    <a:pt x="409" y="162"/>
                    <a:pt x="409" y="159"/>
                  </a:cubicBezTo>
                  <a:cubicBezTo>
                    <a:pt x="409" y="156"/>
                    <a:pt x="407" y="153"/>
                    <a:pt x="405" y="151"/>
                  </a:cubicBezTo>
                  <a:close/>
                  <a:moveTo>
                    <a:pt x="215" y="579"/>
                  </a:moveTo>
                  <a:cubicBezTo>
                    <a:pt x="20" y="579"/>
                    <a:pt x="20" y="579"/>
                    <a:pt x="20" y="579"/>
                  </a:cubicBezTo>
                  <a:cubicBezTo>
                    <a:pt x="29" y="564"/>
                    <a:pt x="54" y="551"/>
                    <a:pt x="88" y="546"/>
                  </a:cubicBezTo>
                  <a:cubicBezTo>
                    <a:pt x="89" y="546"/>
                    <a:pt x="89" y="546"/>
                    <a:pt x="89" y="546"/>
                  </a:cubicBezTo>
                  <a:cubicBezTo>
                    <a:pt x="94" y="545"/>
                    <a:pt x="99" y="544"/>
                    <a:pt x="103" y="544"/>
                  </a:cubicBezTo>
                  <a:cubicBezTo>
                    <a:pt x="103" y="544"/>
                    <a:pt x="103" y="544"/>
                    <a:pt x="103" y="544"/>
                  </a:cubicBezTo>
                  <a:cubicBezTo>
                    <a:pt x="113" y="543"/>
                    <a:pt x="122" y="543"/>
                    <a:pt x="131" y="544"/>
                  </a:cubicBezTo>
                  <a:cubicBezTo>
                    <a:pt x="132" y="544"/>
                    <a:pt x="132" y="544"/>
                    <a:pt x="132" y="544"/>
                  </a:cubicBezTo>
                  <a:cubicBezTo>
                    <a:pt x="136" y="544"/>
                    <a:pt x="141" y="545"/>
                    <a:pt x="146" y="546"/>
                  </a:cubicBezTo>
                  <a:cubicBezTo>
                    <a:pt x="146" y="546"/>
                    <a:pt x="146" y="546"/>
                    <a:pt x="146" y="546"/>
                  </a:cubicBezTo>
                  <a:cubicBezTo>
                    <a:pt x="181" y="550"/>
                    <a:pt x="206" y="564"/>
                    <a:pt x="215" y="579"/>
                  </a:cubicBezTo>
                  <a:close/>
                  <a:moveTo>
                    <a:pt x="128" y="528"/>
                  </a:moveTo>
                  <a:cubicBezTo>
                    <a:pt x="124" y="527"/>
                    <a:pt x="121" y="527"/>
                    <a:pt x="117" y="527"/>
                  </a:cubicBezTo>
                  <a:cubicBezTo>
                    <a:pt x="114" y="527"/>
                    <a:pt x="110" y="527"/>
                    <a:pt x="107" y="528"/>
                  </a:cubicBezTo>
                  <a:cubicBezTo>
                    <a:pt x="103" y="528"/>
                    <a:pt x="100" y="528"/>
                    <a:pt x="96" y="528"/>
                  </a:cubicBezTo>
                  <a:cubicBezTo>
                    <a:pt x="96" y="37"/>
                    <a:pt x="96" y="37"/>
                    <a:pt x="96" y="37"/>
                  </a:cubicBezTo>
                  <a:cubicBezTo>
                    <a:pt x="96" y="26"/>
                    <a:pt x="106" y="16"/>
                    <a:pt x="117" y="16"/>
                  </a:cubicBezTo>
                  <a:cubicBezTo>
                    <a:pt x="129" y="16"/>
                    <a:pt x="138" y="25"/>
                    <a:pt x="138" y="36"/>
                  </a:cubicBezTo>
                  <a:cubicBezTo>
                    <a:pt x="138" y="36"/>
                    <a:pt x="138" y="36"/>
                    <a:pt x="138" y="36"/>
                  </a:cubicBezTo>
                  <a:cubicBezTo>
                    <a:pt x="139" y="37"/>
                    <a:pt x="139" y="37"/>
                    <a:pt x="139" y="37"/>
                  </a:cubicBezTo>
                  <a:cubicBezTo>
                    <a:pt x="139" y="282"/>
                    <a:pt x="139" y="282"/>
                    <a:pt x="139" y="282"/>
                  </a:cubicBezTo>
                  <a:cubicBezTo>
                    <a:pt x="139" y="528"/>
                    <a:pt x="139" y="528"/>
                    <a:pt x="139" y="528"/>
                  </a:cubicBezTo>
                  <a:cubicBezTo>
                    <a:pt x="135" y="528"/>
                    <a:pt x="132" y="528"/>
                    <a:pt x="128" y="528"/>
                  </a:cubicBezTo>
                  <a:close/>
                  <a:moveTo>
                    <a:pt x="155" y="269"/>
                  </a:moveTo>
                  <a:cubicBezTo>
                    <a:pt x="155" y="49"/>
                    <a:pt x="155" y="49"/>
                    <a:pt x="155" y="49"/>
                  </a:cubicBezTo>
                  <a:cubicBezTo>
                    <a:pt x="382" y="159"/>
                    <a:pt x="382" y="159"/>
                    <a:pt x="382" y="159"/>
                  </a:cubicBezTo>
                  <a:lnTo>
                    <a:pt x="155" y="269"/>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106" name="矩形 16">
            <a:extLst>
              <a:ext uri="{FF2B5EF4-FFF2-40B4-BE49-F238E27FC236}">
                <a16:creationId xmlns:a16="http://schemas.microsoft.com/office/drawing/2014/main" id="{522231E0-9CFB-49EE-8090-0A19FA2BC862}"/>
              </a:ext>
            </a:extLst>
          </p:cNvPr>
          <p:cNvSpPr/>
          <p:nvPr/>
        </p:nvSpPr>
        <p:spPr>
          <a:xfrm>
            <a:off x="878397" y="1735916"/>
            <a:ext cx="2528034" cy="3046988"/>
          </a:xfrm>
          <a:prstGeom prst="rect">
            <a:avLst/>
          </a:prstGeom>
        </p:spPr>
        <p:txBody>
          <a:bodyPr wrap="square">
            <a:spAutoFit/>
            <a:scene3d>
              <a:camera prst="orthographicFront"/>
              <a:lightRig rig="threePt" dir="t"/>
            </a:scene3d>
            <a:sp3d contourW="12700"/>
          </a:bodyPr>
          <a:lstStyle/>
          <a:p>
            <a:pPr>
              <a:lnSpc>
                <a:spcPct val="120000"/>
              </a:lnSpc>
            </a:pPr>
            <a:r>
              <a:rPr lang="en-US" altLang="zh-CN" sz="3200" dirty="0">
                <a:latin typeface="VNI-Avo" pitchFamily="2" charset="0"/>
                <a:ea typeface="仓耳玄三M W05" panose="02020400000000000000" pitchFamily="18" charset="-122"/>
                <a:cs typeface="Arial" panose="020B0604020202020204" pitchFamily="34" charset="0"/>
              </a:rPr>
              <a:t>  2 + 8</a:t>
            </a:r>
          </a:p>
          <a:p>
            <a:pPr>
              <a:lnSpc>
                <a:spcPct val="120000"/>
              </a:lnSpc>
            </a:pPr>
            <a:endParaRPr lang="en-US" altLang="zh-CN" sz="3200" dirty="0">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dirty="0">
                <a:latin typeface="VNI-Avo" pitchFamily="2" charset="0"/>
                <a:ea typeface="仓耳玄三M W05" panose="02020400000000000000" pitchFamily="18" charset="-122"/>
                <a:cs typeface="Arial" panose="020B0604020202020204" pitchFamily="34" charset="0"/>
              </a:rPr>
              <a:t>10 – 8 </a:t>
            </a:r>
          </a:p>
          <a:p>
            <a:pPr>
              <a:lnSpc>
                <a:spcPct val="120000"/>
              </a:lnSpc>
            </a:pPr>
            <a:endParaRPr lang="en-US" altLang="zh-CN" sz="3200" dirty="0">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dirty="0">
                <a:latin typeface="VNI-Avo" pitchFamily="2" charset="0"/>
                <a:ea typeface="仓耳玄三M W05" panose="02020400000000000000" pitchFamily="18" charset="-122"/>
                <a:cs typeface="Arial" panose="020B0604020202020204" pitchFamily="34" charset="0"/>
              </a:rPr>
              <a:t>10 – 2 </a:t>
            </a:r>
            <a:endParaRPr lang="zh-CN" altLang="en-US" sz="3200" dirty="0">
              <a:latin typeface="VNI-Avo" pitchFamily="2" charset="0"/>
              <a:ea typeface="仓耳玄三M W05" panose="02020400000000000000" pitchFamily="18" charset="-122"/>
              <a:cs typeface="Arial" panose="020B0604020202020204" pitchFamily="34" charset="0"/>
            </a:endParaRPr>
          </a:p>
        </p:txBody>
      </p:sp>
      <p:grpSp>
        <p:nvGrpSpPr>
          <p:cNvPr id="107" name="组合 28">
            <a:extLst>
              <a:ext uri="{FF2B5EF4-FFF2-40B4-BE49-F238E27FC236}">
                <a16:creationId xmlns:a16="http://schemas.microsoft.com/office/drawing/2014/main" id="{F489A330-71CE-4285-915F-AD545619BEA3}"/>
              </a:ext>
            </a:extLst>
          </p:cNvPr>
          <p:cNvGrpSpPr/>
          <p:nvPr/>
        </p:nvGrpSpPr>
        <p:grpSpPr>
          <a:xfrm>
            <a:off x="3922501" y="1432720"/>
            <a:ext cx="572670" cy="833513"/>
            <a:chOff x="4435475" y="1684338"/>
            <a:chExt cx="1533525" cy="2232025"/>
          </a:xfrm>
        </p:grpSpPr>
        <p:sp>
          <p:nvSpPr>
            <p:cNvPr id="108" name="Freeform 418">
              <a:extLst>
                <a:ext uri="{FF2B5EF4-FFF2-40B4-BE49-F238E27FC236}">
                  <a16:creationId xmlns:a16="http://schemas.microsoft.com/office/drawing/2014/main" id="{4220FDB7-058A-4EA2-812A-824EF9D37E4A}"/>
                </a:ext>
              </a:extLst>
            </p:cNvPr>
            <p:cNvSpPr>
              <a:spLocks/>
            </p:cNvSpPr>
            <p:nvPr/>
          </p:nvSpPr>
          <p:spPr bwMode="auto">
            <a:xfrm>
              <a:off x="4795838" y="1744663"/>
              <a:ext cx="160338" cy="1920875"/>
            </a:xfrm>
            <a:custGeom>
              <a:avLst/>
              <a:gdLst/>
              <a:ahLst/>
              <a:cxnLst>
                <a:cxn ang="0">
                  <a:pos x="43" y="21"/>
                </a:cxn>
                <a:cxn ang="0">
                  <a:pos x="42" y="20"/>
                </a:cxn>
                <a:cxn ang="0">
                  <a:pos x="42" y="20"/>
                </a:cxn>
                <a:cxn ang="0">
                  <a:pos x="21" y="0"/>
                </a:cxn>
                <a:cxn ang="0">
                  <a:pos x="0" y="21"/>
                </a:cxn>
                <a:cxn ang="0">
                  <a:pos x="0" y="512"/>
                </a:cxn>
                <a:cxn ang="0">
                  <a:pos x="11" y="512"/>
                </a:cxn>
                <a:cxn ang="0">
                  <a:pos x="21" y="511"/>
                </a:cxn>
                <a:cxn ang="0">
                  <a:pos x="32" y="512"/>
                </a:cxn>
                <a:cxn ang="0">
                  <a:pos x="43" y="512"/>
                </a:cxn>
                <a:cxn ang="0">
                  <a:pos x="43" y="266"/>
                </a:cxn>
                <a:cxn ang="0">
                  <a:pos x="43" y="21"/>
                </a:cxn>
              </a:cxnLst>
              <a:rect l="0" t="0" r="r" b="b"/>
              <a:pathLst>
                <a:path w="43" h="512">
                  <a:moveTo>
                    <a:pt x="43" y="21"/>
                  </a:moveTo>
                  <a:cubicBezTo>
                    <a:pt x="42" y="20"/>
                    <a:pt x="42" y="20"/>
                    <a:pt x="42" y="20"/>
                  </a:cubicBezTo>
                  <a:cubicBezTo>
                    <a:pt x="42" y="20"/>
                    <a:pt x="42" y="20"/>
                    <a:pt x="42" y="20"/>
                  </a:cubicBezTo>
                  <a:cubicBezTo>
                    <a:pt x="42" y="9"/>
                    <a:pt x="33" y="0"/>
                    <a:pt x="21" y="0"/>
                  </a:cubicBezTo>
                  <a:cubicBezTo>
                    <a:pt x="10" y="0"/>
                    <a:pt x="0" y="10"/>
                    <a:pt x="0" y="21"/>
                  </a:cubicBezTo>
                  <a:cubicBezTo>
                    <a:pt x="0" y="512"/>
                    <a:pt x="0" y="512"/>
                    <a:pt x="0" y="512"/>
                  </a:cubicBezTo>
                  <a:cubicBezTo>
                    <a:pt x="4" y="512"/>
                    <a:pt x="7" y="512"/>
                    <a:pt x="11" y="512"/>
                  </a:cubicBezTo>
                  <a:cubicBezTo>
                    <a:pt x="14" y="511"/>
                    <a:pt x="18" y="511"/>
                    <a:pt x="21" y="511"/>
                  </a:cubicBezTo>
                  <a:cubicBezTo>
                    <a:pt x="25" y="511"/>
                    <a:pt x="28" y="511"/>
                    <a:pt x="32" y="512"/>
                  </a:cubicBezTo>
                  <a:cubicBezTo>
                    <a:pt x="36" y="512"/>
                    <a:pt x="39" y="512"/>
                    <a:pt x="43" y="512"/>
                  </a:cubicBezTo>
                  <a:cubicBezTo>
                    <a:pt x="43" y="266"/>
                    <a:pt x="43" y="266"/>
                    <a:pt x="43" y="266"/>
                  </a:cubicBezTo>
                  <a:lnTo>
                    <a:pt x="43" y="21"/>
                  </a:lnTo>
                  <a:close/>
                </a:path>
              </a:pathLst>
            </a:custGeom>
            <a:solidFill>
              <a:srgbClr val="E6E7E8"/>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09" name="Freeform 419">
              <a:extLst>
                <a:ext uri="{FF2B5EF4-FFF2-40B4-BE49-F238E27FC236}">
                  <a16:creationId xmlns:a16="http://schemas.microsoft.com/office/drawing/2014/main" id="{AE90DA0B-559B-477E-BE89-BE14B8105586}"/>
                </a:ext>
              </a:extLst>
            </p:cNvPr>
            <p:cNvSpPr>
              <a:spLocks/>
            </p:cNvSpPr>
            <p:nvPr/>
          </p:nvSpPr>
          <p:spPr bwMode="auto">
            <a:xfrm>
              <a:off x="4795838" y="1744663"/>
              <a:ext cx="107950" cy="1920875"/>
            </a:xfrm>
            <a:custGeom>
              <a:avLst/>
              <a:gdLst/>
              <a:ahLst/>
              <a:cxnLst>
                <a:cxn ang="0">
                  <a:pos x="16" y="22"/>
                </a:cxn>
                <a:cxn ang="0">
                  <a:pos x="29" y="2"/>
                </a:cxn>
                <a:cxn ang="0">
                  <a:pos x="21" y="0"/>
                </a:cxn>
                <a:cxn ang="0">
                  <a:pos x="0" y="21"/>
                </a:cxn>
                <a:cxn ang="0">
                  <a:pos x="0" y="512"/>
                </a:cxn>
                <a:cxn ang="0">
                  <a:pos x="11" y="512"/>
                </a:cxn>
                <a:cxn ang="0">
                  <a:pos x="16" y="511"/>
                </a:cxn>
                <a:cxn ang="0">
                  <a:pos x="16" y="22"/>
                </a:cxn>
              </a:cxnLst>
              <a:rect l="0" t="0" r="r" b="b"/>
              <a:pathLst>
                <a:path w="29" h="512">
                  <a:moveTo>
                    <a:pt x="16" y="22"/>
                  </a:moveTo>
                  <a:cubicBezTo>
                    <a:pt x="16" y="13"/>
                    <a:pt x="22" y="5"/>
                    <a:pt x="29" y="2"/>
                  </a:cubicBezTo>
                  <a:cubicBezTo>
                    <a:pt x="27" y="1"/>
                    <a:pt x="24" y="0"/>
                    <a:pt x="21" y="0"/>
                  </a:cubicBezTo>
                  <a:cubicBezTo>
                    <a:pt x="10" y="0"/>
                    <a:pt x="0" y="10"/>
                    <a:pt x="0" y="21"/>
                  </a:cubicBezTo>
                  <a:cubicBezTo>
                    <a:pt x="0" y="512"/>
                    <a:pt x="0" y="512"/>
                    <a:pt x="0" y="512"/>
                  </a:cubicBezTo>
                  <a:cubicBezTo>
                    <a:pt x="4" y="512"/>
                    <a:pt x="7" y="512"/>
                    <a:pt x="11" y="512"/>
                  </a:cubicBezTo>
                  <a:cubicBezTo>
                    <a:pt x="13" y="512"/>
                    <a:pt x="14" y="512"/>
                    <a:pt x="16" y="511"/>
                  </a:cubicBezTo>
                  <a:lnTo>
                    <a:pt x="16"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0" name="Freeform 420">
              <a:extLst>
                <a:ext uri="{FF2B5EF4-FFF2-40B4-BE49-F238E27FC236}">
                  <a16:creationId xmlns:a16="http://schemas.microsoft.com/office/drawing/2014/main" id="{21611978-4B1A-4525-899F-800920E920CA}"/>
                </a:ext>
              </a:extLst>
            </p:cNvPr>
            <p:cNvSpPr>
              <a:spLocks/>
            </p:cNvSpPr>
            <p:nvPr/>
          </p:nvSpPr>
          <p:spPr bwMode="auto">
            <a:xfrm>
              <a:off x="5016500" y="1868488"/>
              <a:ext cx="850900" cy="825500"/>
            </a:xfrm>
            <a:custGeom>
              <a:avLst/>
              <a:gdLst/>
              <a:ahLst/>
              <a:cxnLst>
                <a:cxn ang="0">
                  <a:pos x="0" y="520"/>
                </a:cxn>
                <a:cxn ang="0">
                  <a:pos x="536" y="260"/>
                </a:cxn>
                <a:cxn ang="0">
                  <a:pos x="0" y="0"/>
                </a:cxn>
                <a:cxn ang="0">
                  <a:pos x="0" y="520"/>
                </a:cxn>
              </a:cxnLst>
              <a:rect l="0" t="0" r="r" b="b"/>
              <a:pathLst>
                <a:path w="536" h="520">
                  <a:moveTo>
                    <a:pt x="0" y="520"/>
                  </a:moveTo>
                  <a:lnTo>
                    <a:pt x="536" y="260"/>
                  </a:lnTo>
                  <a:lnTo>
                    <a:pt x="0" y="0"/>
                  </a:lnTo>
                  <a:lnTo>
                    <a:pt x="0" y="520"/>
                  </a:lnTo>
                  <a:close/>
                </a:path>
              </a:pathLst>
            </a:custGeom>
            <a:solidFill>
              <a:srgbClr val="E60C2E"/>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1" name="Freeform 421">
              <a:extLst>
                <a:ext uri="{FF2B5EF4-FFF2-40B4-BE49-F238E27FC236}">
                  <a16:creationId xmlns:a16="http://schemas.microsoft.com/office/drawing/2014/main" id="{B22438EA-A64A-43CC-A97D-8C181ACB8812}"/>
                </a:ext>
              </a:extLst>
            </p:cNvPr>
            <p:cNvSpPr>
              <a:spLocks/>
            </p:cNvSpPr>
            <p:nvPr/>
          </p:nvSpPr>
          <p:spPr bwMode="auto">
            <a:xfrm>
              <a:off x="5016500" y="1868488"/>
              <a:ext cx="850900" cy="825500"/>
            </a:xfrm>
            <a:custGeom>
              <a:avLst/>
              <a:gdLst/>
              <a:ahLst/>
              <a:cxnLst>
                <a:cxn ang="0">
                  <a:pos x="0" y="520"/>
                </a:cxn>
                <a:cxn ang="0">
                  <a:pos x="536" y="260"/>
                </a:cxn>
                <a:cxn ang="0">
                  <a:pos x="0" y="0"/>
                </a:cxn>
                <a:cxn ang="0">
                  <a:pos x="0" y="520"/>
                </a:cxn>
              </a:cxnLst>
              <a:rect l="0" t="0" r="r" b="b"/>
              <a:pathLst>
                <a:path w="536" h="520">
                  <a:moveTo>
                    <a:pt x="0" y="520"/>
                  </a:moveTo>
                  <a:lnTo>
                    <a:pt x="536" y="260"/>
                  </a:lnTo>
                  <a:lnTo>
                    <a:pt x="0" y="0"/>
                  </a:lnTo>
                  <a:lnTo>
                    <a:pt x="0" y="52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2" name="Freeform 422">
              <a:extLst>
                <a:ext uri="{FF2B5EF4-FFF2-40B4-BE49-F238E27FC236}">
                  <a16:creationId xmlns:a16="http://schemas.microsoft.com/office/drawing/2014/main" id="{D6783257-862A-48EF-8F14-D5F28A447E8D}"/>
                </a:ext>
              </a:extLst>
            </p:cNvPr>
            <p:cNvSpPr>
              <a:spLocks/>
            </p:cNvSpPr>
            <p:nvPr/>
          </p:nvSpPr>
          <p:spPr bwMode="auto">
            <a:xfrm>
              <a:off x="5507038" y="2105026"/>
              <a:ext cx="360363" cy="176213"/>
            </a:xfrm>
            <a:custGeom>
              <a:avLst/>
              <a:gdLst/>
              <a:ahLst/>
              <a:cxnLst>
                <a:cxn ang="0">
                  <a:pos x="0" y="0"/>
                </a:cxn>
                <a:cxn ang="0">
                  <a:pos x="0" y="0"/>
                </a:cxn>
                <a:cxn ang="0">
                  <a:pos x="227" y="111"/>
                </a:cxn>
                <a:cxn ang="0">
                  <a:pos x="0" y="0"/>
                </a:cxn>
              </a:cxnLst>
              <a:rect l="0" t="0" r="r" b="b"/>
              <a:pathLst>
                <a:path w="227" h="111">
                  <a:moveTo>
                    <a:pt x="0" y="0"/>
                  </a:moveTo>
                  <a:lnTo>
                    <a:pt x="0" y="0"/>
                  </a:lnTo>
                  <a:lnTo>
                    <a:pt x="227" y="111"/>
                  </a:lnTo>
                  <a:lnTo>
                    <a:pt x="0" y="0"/>
                  </a:lnTo>
                  <a:close/>
                </a:path>
              </a:pathLst>
            </a:custGeom>
            <a:solidFill>
              <a:srgbClr val="D1D3D4"/>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3" name="Freeform 423">
              <a:extLst>
                <a:ext uri="{FF2B5EF4-FFF2-40B4-BE49-F238E27FC236}">
                  <a16:creationId xmlns:a16="http://schemas.microsoft.com/office/drawing/2014/main" id="{51C2D7B8-A0E0-4D78-99E3-A4CE478D3F98}"/>
                </a:ext>
              </a:extLst>
            </p:cNvPr>
            <p:cNvSpPr>
              <a:spLocks/>
            </p:cNvSpPr>
            <p:nvPr/>
          </p:nvSpPr>
          <p:spPr bwMode="auto">
            <a:xfrm>
              <a:off x="5507038" y="2105026"/>
              <a:ext cx="360363" cy="176213"/>
            </a:xfrm>
            <a:custGeom>
              <a:avLst/>
              <a:gdLst/>
              <a:ahLst/>
              <a:cxnLst>
                <a:cxn ang="0">
                  <a:pos x="0" y="0"/>
                </a:cxn>
                <a:cxn ang="0">
                  <a:pos x="0" y="0"/>
                </a:cxn>
                <a:cxn ang="0">
                  <a:pos x="227" y="111"/>
                </a:cxn>
                <a:cxn ang="0">
                  <a:pos x="0" y="0"/>
                </a:cxn>
              </a:cxnLst>
              <a:rect l="0" t="0" r="r" b="b"/>
              <a:pathLst>
                <a:path w="227" h="111">
                  <a:moveTo>
                    <a:pt x="0" y="0"/>
                  </a:moveTo>
                  <a:lnTo>
                    <a:pt x="0" y="0"/>
                  </a:lnTo>
                  <a:lnTo>
                    <a:pt x="227" y="111"/>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4" name="Freeform 424">
              <a:extLst>
                <a:ext uri="{FF2B5EF4-FFF2-40B4-BE49-F238E27FC236}">
                  <a16:creationId xmlns:a16="http://schemas.microsoft.com/office/drawing/2014/main" id="{6DD48207-BFD4-4DDB-8A8D-5438774E5EC8}"/>
                </a:ext>
              </a:extLst>
            </p:cNvPr>
            <p:cNvSpPr>
              <a:spLocks/>
            </p:cNvSpPr>
            <p:nvPr/>
          </p:nvSpPr>
          <p:spPr bwMode="auto">
            <a:xfrm>
              <a:off x="5016500" y="2105026"/>
              <a:ext cx="850900" cy="588963"/>
            </a:xfrm>
            <a:custGeom>
              <a:avLst/>
              <a:gdLst/>
              <a:ahLst/>
              <a:cxnLst>
                <a:cxn ang="0">
                  <a:pos x="309" y="0"/>
                </a:cxn>
                <a:cxn ang="0">
                  <a:pos x="0" y="357"/>
                </a:cxn>
                <a:cxn ang="0">
                  <a:pos x="0" y="371"/>
                </a:cxn>
                <a:cxn ang="0">
                  <a:pos x="536" y="111"/>
                </a:cxn>
                <a:cxn ang="0">
                  <a:pos x="309" y="0"/>
                </a:cxn>
              </a:cxnLst>
              <a:rect l="0" t="0" r="r" b="b"/>
              <a:pathLst>
                <a:path w="536" h="371">
                  <a:moveTo>
                    <a:pt x="309" y="0"/>
                  </a:moveTo>
                  <a:lnTo>
                    <a:pt x="0" y="357"/>
                  </a:lnTo>
                  <a:lnTo>
                    <a:pt x="0" y="371"/>
                  </a:lnTo>
                  <a:lnTo>
                    <a:pt x="536" y="111"/>
                  </a:lnTo>
                  <a:lnTo>
                    <a:pt x="309" y="0"/>
                  </a:lnTo>
                  <a:close/>
                </a:path>
              </a:pathLst>
            </a:custGeom>
            <a:solidFill>
              <a:srgbClr val="BD0A26"/>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5" name="Freeform 425">
              <a:extLst>
                <a:ext uri="{FF2B5EF4-FFF2-40B4-BE49-F238E27FC236}">
                  <a16:creationId xmlns:a16="http://schemas.microsoft.com/office/drawing/2014/main" id="{CCE64558-A864-4878-8601-186041A34B4F}"/>
                </a:ext>
              </a:extLst>
            </p:cNvPr>
            <p:cNvSpPr>
              <a:spLocks/>
            </p:cNvSpPr>
            <p:nvPr/>
          </p:nvSpPr>
          <p:spPr bwMode="auto">
            <a:xfrm>
              <a:off x="5016500" y="2105026"/>
              <a:ext cx="850900" cy="588963"/>
            </a:xfrm>
            <a:custGeom>
              <a:avLst/>
              <a:gdLst/>
              <a:ahLst/>
              <a:cxnLst>
                <a:cxn ang="0">
                  <a:pos x="309" y="0"/>
                </a:cxn>
                <a:cxn ang="0">
                  <a:pos x="0" y="357"/>
                </a:cxn>
                <a:cxn ang="0">
                  <a:pos x="0" y="371"/>
                </a:cxn>
                <a:cxn ang="0">
                  <a:pos x="536" y="111"/>
                </a:cxn>
                <a:cxn ang="0">
                  <a:pos x="309" y="0"/>
                </a:cxn>
              </a:cxnLst>
              <a:rect l="0" t="0" r="r" b="b"/>
              <a:pathLst>
                <a:path w="536" h="371">
                  <a:moveTo>
                    <a:pt x="309" y="0"/>
                  </a:moveTo>
                  <a:lnTo>
                    <a:pt x="0" y="357"/>
                  </a:lnTo>
                  <a:lnTo>
                    <a:pt x="0" y="371"/>
                  </a:lnTo>
                  <a:lnTo>
                    <a:pt x="536" y="111"/>
                  </a:lnTo>
                  <a:lnTo>
                    <a:pt x="30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6" name="Freeform 426">
              <a:extLst>
                <a:ext uri="{FF2B5EF4-FFF2-40B4-BE49-F238E27FC236}">
                  <a16:creationId xmlns:a16="http://schemas.microsoft.com/office/drawing/2014/main" id="{A9B2F901-A9B4-43A2-8AD2-FFBB1C3AFCCC}"/>
                </a:ext>
              </a:extLst>
            </p:cNvPr>
            <p:cNvSpPr>
              <a:spLocks/>
            </p:cNvSpPr>
            <p:nvPr/>
          </p:nvSpPr>
          <p:spPr bwMode="auto">
            <a:xfrm>
              <a:off x="4510088" y="3721101"/>
              <a:ext cx="731838" cy="134938"/>
            </a:xfrm>
            <a:custGeom>
              <a:avLst/>
              <a:gdLst/>
              <a:ahLst/>
              <a:cxnLst>
                <a:cxn ang="0">
                  <a:pos x="126" y="3"/>
                </a:cxn>
                <a:cxn ang="0">
                  <a:pos x="112" y="1"/>
                </a:cxn>
                <a:cxn ang="0">
                  <a:pos x="111" y="1"/>
                </a:cxn>
                <a:cxn ang="0">
                  <a:pos x="83" y="1"/>
                </a:cxn>
                <a:cxn ang="0">
                  <a:pos x="83" y="1"/>
                </a:cxn>
                <a:cxn ang="0">
                  <a:pos x="69" y="3"/>
                </a:cxn>
                <a:cxn ang="0">
                  <a:pos x="68" y="3"/>
                </a:cxn>
                <a:cxn ang="0">
                  <a:pos x="0" y="36"/>
                </a:cxn>
                <a:cxn ang="0">
                  <a:pos x="195" y="36"/>
                </a:cxn>
                <a:cxn ang="0">
                  <a:pos x="126" y="3"/>
                </a:cxn>
                <a:cxn ang="0">
                  <a:pos x="126" y="3"/>
                </a:cxn>
              </a:cxnLst>
              <a:rect l="0" t="0" r="r" b="b"/>
              <a:pathLst>
                <a:path w="195" h="36">
                  <a:moveTo>
                    <a:pt x="126" y="3"/>
                  </a:moveTo>
                  <a:cubicBezTo>
                    <a:pt x="121" y="2"/>
                    <a:pt x="116" y="1"/>
                    <a:pt x="112" y="1"/>
                  </a:cubicBezTo>
                  <a:cubicBezTo>
                    <a:pt x="111" y="1"/>
                    <a:pt x="111" y="1"/>
                    <a:pt x="111" y="1"/>
                  </a:cubicBezTo>
                  <a:cubicBezTo>
                    <a:pt x="102" y="0"/>
                    <a:pt x="93" y="0"/>
                    <a:pt x="83" y="1"/>
                  </a:cubicBezTo>
                  <a:cubicBezTo>
                    <a:pt x="83" y="1"/>
                    <a:pt x="83" y="1"/>
                    <a:pt x="83" y="1"/>
                  </a:cubicBezTo>
                  <a:cubicBezTo>
                    <a:pt x="79" y="1"/>
                    <a:pt x="74" y="2"/>
                    <a:pt x="69" y="3"/>
                  </a:cubicBezTo>
                  <a:cubicBezTo>
                    <a:pt x="68" y="3"/>
                    <a:pt x="68" y="3"/>
                    <a:pt x="68" y="3"/>
                  </a:cubicBezTo>
                  <a:cubicBezTo>
                    <a:pt x="34" y="8"/>
                    <a:pt x="9" y="21"/>
                    <a:pt x="0" y="36"/>
                  </a:cubicBezTo>
                  <a:cubicBezTo>
                    <a:pt x="195" y="36"/>
                    <a:pt x="195" y="36"/>
                    <a:pt x="195" y="36"/>
                  </a:cubicBezTo>
                  <a:cubicBezTo>
                    <a:pt x="186" y="21"/>
                    <a:pt x="161" y="7"/>
                    <a:pt x="126" y="3"/>
                  </a:cubicBezTo>
                  <a:cubicBezTo>
                    <a:pt x="126" y="3"/>
                    <a:pt x="126" y="3"/>
                    <a:pt x="126" y="3"/>
                  </a:cubicBezTo>
                </a:path>
              </a:pathLst>
            </a:custGeom>
            <a:solidFill>
              <a:srgbClr val="14A8C2"/>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7" name="Freeform 427">
              <a:extLst>
                <a:ext uri="{FF2B5EF4-FFF2-40B4-BE49-F238E27FC236}">
                  <a16:creationId xmlns:a16="http://schemas.microsoft.com/office/drawing/2014/main" id="{09155449-A182-453E-B127-59CB3D1D8B0E}"/>
                </a:ext>
              </a:extLst>
            </p:cNvPr>
            <p:cNvSpPr>
              <a:spLocks/>
            </p:cNvSpPr>
            <p:nvPr/>
          </p:nvSpPr>
          <p:spPr bwMode="auto">
            <a:xfrm>
              <a:off x="4806950" y="3724276"/>
              <a:ext cx="434975" cy="131763"/>
            </a:xfrm>
            <a:custGeom>
              <a:avLst/>
              <a:gdLst/>
              <a:ahLst/>
              <a:cxnLst>
                <a:cxn ang="0">
                  <a:pos x="18" y="0"/>
                </a:cxn>
                <a:cxn ang="0">
                  <a:pos x="4" y="0"/>
                </a:cxn>
                <a:cxn ang="0">
                  <a:pos x="4" y="0"/>
                </a:cxn>
                <a:cxn ang="0">
                  <a:pos x="4" y="0"/>
                </a:cxn>
                <a:cxn ang="0">
                  <a:pos x="0" y="1"/>
                </a:cxn>
                <a:cxn ang="0">
                  <a:pos x="10" y="2"/>
                </a:cxn>
                <a:cxn ang="0">
                  <a:pos x="10" y="2"/>
                </a:cxn>
                <a:cxn ang="0">
                  <a:pos x="79" y="35"/>
                </a:cxn>
                <a:cxn ang="0">
                  <a:pos x="116" y="35"/>
                </a:cxn>
                <a:cxn ang="0">
                  <a:pos x="47" y="2"/>
                </a:cxn>
                <a:cxn ang="0">
                  <a:pos x="47" y="2"/>
                </a:cxn>
                <a:cxn ang="0">
                  <a:pos x="33" y="0"/>
                </a:cxn>
                <a:cxn ang="0">
                  <a:pos x="32" y="0"/>
                </a:cxn>
                <a:cxn ang="0">
                  <a:pos x="18" y="0"/>
                </a:cxn>
              </a:cxnLst>
              <a:rect l="0" t="0" r="r" b="b"/>
              <a:pathLst>
                <a:path w="116" h="35">
                  <a:moveTo>
                    <a:pt x="18" y="0"/>
                  </a:moveTo>
                  <a:cubicBezTo>
                    <a:pt x="14" y="0"/>
                    <a:pt x="9" y="0"/>
                    <a:pt x="4" y="0"/>
                  </a:cubicBezTo>
                  <a:cubicBezTo>
                    <a:pt x="4" y="0"/>
                    <a:pt x="4" y="0"/>
                    <a:pt x="4" y="0"/>
                  </a:cubicBezTo>
                  <a:cubicBezTo>
                    <a:pt x="4" y="0"/>
                    <a:pt x="4" y="0"/>
                    <a:pt x="4" y="0"/>
                  </a:cubicBezTo>
                  <a:cubicBezTo>
                    <a:pt x="3" y="0"/>
                    <a:pt x="1" y="0"/>
                    <a:pt x="0" y="1"/>
                  </a:cubicBezTo>
                  <a:cubicBezTo>
                    <a:pt x="3" y="1"/>
                    <a:pt x="7" y="1"/>
                    <a:pt x="10" y="2"/>
                  </a:cubicBezTo>
                  <a:cubicBezTo>
                    <a:pt x="10" y="2"/>
                    <a:pt x="10" y="2"/>
                    <a:pt x="10" y="2"/>
                  </a:cubicBezTo>
                  <a:cubicBezTo>
                    <a:pt x="45" y="6"/>
                    <a:pt x="70" y="20"/>
                    <a:pt x="79" y="35"/>
                  </a:cubicBezTo>
                  <a:cubicBezTo>
                    <a:pt x="116" y="35"/>
                    <a:pt x="116" y="35"/>
                    <a:pt x="116" y="35"/>
                  </a:cubicBezTo>
                  <a:cubicBezTo>
                    <a:pt x="107" y="20"/>
                    <a:pt x="82" y="6"/>
                    <a:pt x="47" y="2"/>
                  </a:cubicBezTo>
                  <a:cubicBezTo>
                    <a:pt x="47" y="2"/>
                    <a:pt x="47" y="2"/>
                    <a:pt x="47" y="2"/>
                  </a:cubicBezTo>
                  <a:cubicBezTo>
                    <a:pt x="42" y="1"/>
                    <a:pt x="37" y="0"/>
                    <a:pt x="33" y="0"/>
                  </a:cubicBezTo>
                  <a:cubicBezTo>
                    <a:pt x="32" y="0"/>
                    <a:pt x="32" y="0"/>
                    <a:pt x="32" y="0"/>
                  </a:cubicBezTo>
                  <a:cubicBezTo>
                    <a:pt x="28" y="0"/>
                    <a:pt x="23" y="0"/>
                    <a:pt x="18" y="0"/>
                  </a:cubicBezTo>
                </a:path>
              </a:pathLst>
            </a:custGeom>
            <a:solidFill>
              <a:srgbClr val="108BA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8" name="Freeform 428">
              <a:extLst>
                <a:ext uri="{FF2B5EF4-FFF2-40B4-BE49-F238E27FC236}">
                  <a16:creationId xmlns:a16="http://schemas.microsoft.com/office/drawing/2014/main" id="{E9780839-76DD-4DDB-AEDB-6192EC2B259C}"/>
                </a:ext>
              </a:extLst>
            </p:cNvPr>
            <p:cNvSpPr>
              <a:spLocks/>
            </p:cNvSpPr>
            <p:nvPr/>
          </p:nvSpPr>
          <p:spPr bwMode="auto">
            <a:xfrm>
              <a:off x="4510088" y="3721101"/>
              <a:ext cx="423863" cy="134938"/>
            </a:xfrm>
            <a:custGeom>
              <a:avLst/>
              <a:gdLst/>
              <a:ahLst/>
              <a:cxnLst>
                <a:cxn ang="0">
                  <a:pos x="99" y="3"/>
                </a:cxn>
                <a:cxn ang="0">
                  <a:pos x="100" y="3"/>
                </a:cxn>
                <a:cxn ang="0">
                  <a:pos x="113" y="1"/>
                </a:cxn>
                <a:cxn ang="0">
                  <a:pos x="112" y="1"/>
                </a:cxn>
                <a:cxn ang="0">
                  <a:pos x="111" y="1"/>
                </a:cxn>
                <a:cxn ang="0">
                  <a:pos x="83" y="1"/>
                </a:cxn>
                <a:cxn ang="0">
                  <a:pos x="83" y="1"/>
                </a:cxn>
                <a:cxn ang="0">
                  <a:pos x="69" y="3"/>
                </a:cxn>
                <a:cxn ang="0">
                  <a:pos x="68" y="3"/>
                </a:cxn>
                <a:cxn ang="0">
                  <a:pos x="0" y="36"/>
                </a:cxn>
                <a:cxn ang="0">
                  <a:pos x="30" y="36"/>
                </a:cxn>
                <a:cxn ang="0">
                  <a:pos x="99" y="3"/>
                </a:cxn>
              </a:cxnLst>
              <a:rect l="0" t="0" r="r" b="b"/>
              <a:pathLst>
                <a:path w="113" h="36">
                  <a:moveTo>
                    <a:pt x="99" y="3"/>
                  </a:moveTo>
                  <a:cubicBezTo>
                    <a:pt x="100" y="3"/>
                    <a:pt x="100" y="3"/>
                    <a:pt x="100" y="3"/>
                  </a:cubicBezTo>
                  <a:cubicBezTo>
                    <a:pt x="104" y="2"/>
                    <a:pt x="108" y="2"/>
                    <a:pt x="113" y="1"/>
                  </a:cubicBezTo>
                  <a:cubicBezTo>
                    <a:pt x="112" y="1"/>
                    <a:pt x="112" y="1"/>
                    <a:pt x="112" y="1"/>
                  </a:cubicBezTo>
                  <a:cubicBezTo>
                    <a:pt x="111" y="1"/>
                    <a:pt x="111" y="1"/>
                    <a:pt x="111" y="1"/>
                  </a:cubicBezTo>
                  <a:cubicBezTo>
                    <a:pt x="102" y="0"/>
                    <a:pt x="93" y="0"/>
                    <a:pt x="83" y="1"/>
                  </a:cubicBezTo>
                  <a:cubicBezTo>
                    <a:pt x="83" y="1"/>
                    <a:pt x="83" y="1"/>
                    <a:pt x="83" y="1"/>
                  </a:cubicBezTo>
                  <a:cubicBezTo>
                    <a:pt x="79" y="1"/>
                    <a:pt x="74" y="2"/>
                    <a:pt x="69" y="3"/>
                  </a:cubicBezTo>
                  <a:cubicBezTo>
                    <a:pt x="68" y="3"/>
                    <a:pt x="68" y="3"/>
                    <a:pt x="68" y="3"/>
                  </a:cubicBezTo>
                  <a:cubicBezTo>
                    <a:pt x="34" y="8"/>
                    <a:pt x="9" y="21"/>
                    <a:pt x="0" y="36"/>
                  </a:cubicBezTo>
                  <a:cubicBezTo>
                    <a:pt x="30" y="36"/>
                    <a:pt x="30" y="36"/>
                    <a:pt x="30" y="36"/>
                  </a:cubicBezTo>
                  <a:cubicBezTo>
                    <a:pt x="40" y="21"/>
                    <a:pt x="64" y="8"/>
                    <a:pt x="99" y="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9" name="Freeform 429">
              <a:extLst>
                <a:ext uri="{FF2B5EF4-FFF2-40B4-BE49-F238E27FC236}">
                  <a16:creationId xmlns:a16="http://schemas.microsoft.com/office/drawing/2014/main" id="{DA30CC59-69F4-4D26-892E-4102639A5A37}"/>
                </a:ext>
              </a:extLst>
            </p:cNvPr>
            <p:cNvSpPr>
              <a:spLocks/>
            </p:cNvSpPr>
            <p:nvPr/>
          </p:nvSpPr>
          <p:spPr bwMode="auto">
            <a:xfrm>
              <a:off x="4986338" y="1830388"/>
              <a:ext cx="949325" cy="503238"/>
            </a:xfrm>
            <a:custGeom>
              <a:avLst/>
              <a:gdLst/>
              <a:ahLst/>
              <a:cxnLst>
                <a:cxn ang="0">
                  <a:pos x="0" y="67"/>
                </a:cxn>
                <a:cxn ang="0">
                  <a:pos x="527" y="317"/>
                </a:cxn>
                <a:cxn ang="0">
                  <a:pos x="598" y="274"/>
                </a:cxn>
                <a:cxn ang="0">
                  <a:pos x="7" y="0"/>
                </a:cxn>
                <a:cxn ang="0">
                  <a:pos x="0" y="67"/>
                </a:cxn>
              </a:cxnLst>
              <a:rect l="0" t="0" r="r" b="b"/>
              <a:pathLst>
                <a:path w="598" h="317">
                  <a:moveTo>
                    <a:pt x="0" y="67"/>
                  </a:moveTo>
                  <a:lnTo>
                    <a:pt x="527" y="317"/>
                  </a:lnTo>
                  <a:lnTo>
                    <a:pt x="598" y="274"/>
                  </a:lnTo>
                  <a:lnTo>
                    <a:pt x="7" y="0"/>
                  </a:lnTo>
                  <a:lnTo>
                    <a:pt x="0" y="6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0" name="Freeform 430">
              <a:extLst>
                <a:ext uri="{FF2B5EF4-FFF2-40B4-BE49-F238E27FC236}">
                  <a16:creationId xmlns:a16="http://schemas.microsoft.com/office/drawing/2014/main" id="{A816FF39-4F82-403C-8C08-6DA61482FF9A}"/>
                </a:ext>
              </a:extLst>
            </p:cNvPr>
            <p:cNvSpPr>
              <a:spLocks noEditPoints="1"/>
            </p:cNvSpPr>
            <p:nvPr/>
          </p:nvSpPr>
          <p:spPr bwMode="auto">
            <a:xfrm>
              <a:off x="4435475" y="1684338"/>
              <a:ext cx="1533525" cy="2232025"/>
            </a:xfrm>
            <a:custGeom>
              <a:avLst/>
              <a:gdLst/>
              <a:ahLst/>
              <a:cxnLst>
                <a:cxn ang="0">
                  <a:pos x="405" y="151"/>
                </a:cxn>
                <a:cxn ang="0">
                  <a:pos x="154" y="30"/>
                </a:cxn>
                <a:cxn ang="0">
                  <a:pos x="117" y="0"/>
                </a:cxn>
                <a:cxn ang="0">
                  <a:pos x="80" y="37"/>
                </a:cxn>
                <a:cxn ang="0">
                  <a:pos x="80" y="531"/>
                </a:cxn>
                <a:cxn ang="0">
                  <a:pos x="0" y="585"/>
                </a:cxn>
                <a:cxn ang="0">
                  <a:pos x="2" y="592"/>
                </a:cxn>
                <a:cxn ang="0">
                  <a:pos x="8" y="595"/>
                </a:cxn>
                <a:cxn ang="0">
                  <a:pos x="227" y="595"/>
                </a:cxn>
                <a:cxn ang="0">
                  <a:pos x="233" y="592"/>
                </a:cxn>
                <a:cxn ang="0">
                  <a:pos x="235" y="585"/>
                </a:cxn>
                <a:cxn ang="0">
                  <a:pos x="155" y="531"/>
                </a:cxn>
                <a:cxn ang="0">
                  <a:pos x="155" y="287"/>
                </a:cxn>
                <a:cxn ang="0">
                  <a:pos x="405" y="166"/>
                </a:cxn>
                <a:cxn ang="0">
                  <a:pos x="409" y="159"/>
                </a:cxn>
                <a:cxn ang="0">
                  <a:pos x="405" y="151"/>
                </a:cxn>
                <a:cxn ang="0">
                  <a:pos x="215" y="579"/>
                </a:cxn>
                <a:cxn ang="0">
                  <a:pos x="20" y="579"/>
                </a:cxn>
                <a:cxn ang="0">
                  <a:pos x="88" y="546"/>
                </a:cxn>
                <a:cxn ang="0">
                  <a:pos x="89" y="546"/>
                </a:cxn>
                <a:cxn ang="0">
                  <a:pos x="103" y="544"/>
                </a:cxn>
                <a:cxn ang="0">
                  <a:pos x="103" y="544"/>
                </a:cxn>
                <a:cxn ang="0">
                  <a:pos x="131" y="544"/>
                </a:cxn>
                <a:cxn ang="0">
                  <a:pos x="132" y="544"/>
                </a:cxn>
                <a:cxn ang="0">
                  <a:pos x="146" y="546"/>
                </a:cxn>
                <a:cxn ang="0">
                  <a:pos x="146" y="546"/>
                </a:cxn>
                <a:cxn ang="0">
                  <a:pos x="215" y="579"/>
                </a:cxn>
                <a:cxn ang="0">
                  <a:pos x="128" y="528"/>
                </a:cxn>
                <a:cxn ang="0">
                  <a:pos x="117" y="527"/>
                </a:cxn>
                <a:cxn ang="0">
                  <a:pos x="107" y="528"/>
                </a:cxn>
                <a:cxn ang="0">
                  <a:pos x="96" y="528"/>
                </a:cxn>
                <a:cxn ang="0">
                  <a:pos x="96" y="37"/>
                </a:cxn>
                <a:cxn ang="0">
                  <a:pos x="117" y="16"/>
                </a:cxn>
                <a:cxn ang="0">
                  <a:pos x="138" y="36"/>
                </a:cxn>
                <a:cxn ang="0">
                  <a:pos x="138" y="36"/>
                </a:cxn>
                <a:cxn ang="0">
                  <a:pos x="139" y="37"/>
                </a:cxn>
                <a:cxn ang="0">
                  <a:pos x="139" y="282"/>
                </a:cxn>
                <a:cxn ang="0">
                  <a:pos x="139" y="528"/>
                </a:cxn>
                <a:cxn ang="0">
                  <a:pos x="128" y="528"/>
                </a:cxn>
                <a:cxn ang="0">
                  <a:pos x="155" y="269"/>
                </a:cxn>
                <a:cxn ang="0">
                  <a:pos x="155" y="49"/>
                </a:cxn>
                <a:cxn ang="0">
                  <a:pos x="382" y="159"/>
                </a:cxn>
                <a:cxn ang="0">
                  <a:pos x="155" y="269"/>
                </a:cxn>
              </a:cxnLst>
              <a:rect l="0" t="0" r="r" b="b"/>
              <a:pathLst>
                <a:path w="409" h="595">
                  <a:moveTo>
                    <a:pt x="405" y="151"/>
                  </a:moveTo>
                  <a:cubicBezTo>
                    <a:pt x="154" y="30"/>
                    <a:pt x="154" y="30"/>
                    <a:pt x="154" y="30"/>
                  </a:cubicBezTo>
                  <a:cubicBezTo>
                    <a:pt x="151" y="13"/>
                    <a:pt x="136" y="0"/>
                    <a:pt x="117" y="0"/>
                  </a:cubicBezTo>
                  <a:cubicBezTo>
                    <a:pt x="97" y="0"/>
                    <a:pt x="80" y="17"/>
                    <a:pt x="80" y="37"/>
                  </a:cubicBezTo>
                  <a:cubicBezTo>
                    <a:pt x="80" y="531"/>
                    <a:pt x="80" y="531"/>
                    <a:pt x="80" y="531"/>
                  </a:cubicBezTo>
                  <a:cubicBezTo>
                    <a:pt x="36" y="538"/>
                    <a:pt x="4" y="559"/>
                    <a:pt x="0" y="585"/>
                  </a:cubicBezTo>
                  <a:cubicBezTo>
                    <a:pt x="0" y="588"/>
                    <a:pt x="0" y="590"/>
                    <a:pt x="2" y="592"/>
                  </a:cubicBezTo>
                  <a:cubicBezTo>
                    <a:pt x="3" y="594"/>
                    <a:pt x="6" y="595"/>
                    <a:pt x="8" y="595"/>
                  </a:cubicBezTo>
                  <a:cubicBezTo>
                    <a:pt x="227" y="595"/>
                    <a:pt x="227" y="595"/>
                    <a:pt x="227" y="595"/>
                  </a:cubicBezTo>
                  <a:cubicBezTo>
                    <a:pt x="229" y="595"/>
                    <a:pt x="231" y="594"/>
                    <a:pt x="233" y="592"/>
                  </a:cubicBezTo>
                  <a:cubicBezTo>
                    <a:pt x="235" y="590"/>
                    <a:pt x="235" y="588"/>
                    <a:pt x="235" y="585"/>
                  </a:cubicBezTo>
                  <a:cubicBezTo>
                    <a:pt x="231" y="559"/>
                    <a:pt x="199" y="538"/>
                    <a:pt x="155" y="531"/>
                  </a:cubicBezTo>
                  <a:cubicBezTo>
                    <a:pt x="155" y="287"/>
                    <a:pt x="155" y="287"/>
                    <a:pt x="155" y="287"/>
                  </a:cubicBezTo>
                  <a:cubicBezTo>
                    <a:pt x="405" y="166"/>
                    <a:pt x="405" y="166"/>
                    <a:pt x="405" y="166"/>
                  </a:cubicBezTo>
                  <a:cubicBezTo>
                    <a:pt x="407" y="165"/>
                    <a:pt x="409" y="162"/>
                    <a:pt x="409" y="159"/>
                  </a:cubicBezTo>
                  <a:cubicBezTo>
                    <a:pt x="409" y="156"/>
                    <a:pt x="407" y="153"/>
                    <a:pt x="405" y="151"/>
                  </a:cubicBezTo>
                  <a:close/>
                  <a:moveTo>
                    <a:pt x="215" y="579"/>
                  </a:moveTo>
                  <a:cubicBezTo>
                    <a:pt x="20" y="579"/>
                    <a:pt x="20" y="579"/>
                    <a:pt x="20" y="579"/>
                  </a:cubicBezTo>
                  <a:cubicBezTo>
                    <a:pt x="29" y="564"/>
                    <a:pt x="54" y="551"/>
                    <a:pt x="88" y="546"/>
                  </a:cubicBezTo>
                  <a:cubicBezTo>
                    <a:pt x="89" y="546"/>
                    <a:pt x="89" y="546"/>
                    <a:pt x="89" y="546"/>
                  </a:cubicBezTo>
                  <a:cubicBezTo>
                    <a:pt x="94" y="545"/>
                    <a:pt x="99" y="544"/>
                    <a:pt x="103" y="544"/>
                  </a:cubicBezTo>
                  <a:cubicBezTo>
                    <a:pt x="103" y="544"/>
                    <a:pt x="103" y="544"/>
                    <a:pt x="103" y="544"/>
                  </a:cubicBezTo>
                  <a:cubicBezTo>
                    <a:pt x="113" y="543"/>
                    <a:pt x="122" y="543"/>
                    <a:pt x="131" y="544"/>
                  </a:cubicBezTo>
                  <a:cubicBezTo>
                    <a:pt x="132" y="544"/>
                    <a:pt x="132" y="544"/>
                    <a:pt x="132" y="544"/>
                  </a:cubicBezTo>
                  <a:cubicBezTo>
                    <a:pt x="136" y="544"/>
                    <a:pt x="141" y="545"/>
                    <a:pt x="146" y="546"/>
                  </a:cubicBezTo>
                  <a:cubicBezTo>
                    <a:pt x="146" y="546"/>
                    <a:pt x="146" y="546"/>
                    <a:pt x="146" y="546"/>
                  </a:cubicBezTo>
                  <a:cubicBezTo>
                    <a:pt x="181" y="550"/>
                    <a:pt x="206" y="564"/>
                    <a:pt x="215" y="579"/>
                  </a:cubicBezTo>
                  <a:close/>
                  <a:moveTo>
                    <a:pt x="128" y="528"/>
                  </a:moveTo>
                  <a:cubicBezTo>
                    <a:pt x="124" y="527"/>
                    <a:pt x="121" y="527"/>
                    <a:pt x="117" y="527"/>
                  </a:cubicBezTo>
                  <a:cubicBezTo>
                    <a:pt x="114" y="527"/>
                    <a:pt x="110" y="527"/>
                    <a:pt x="107" y="528"/>
                  </a:cubicBezTo>
                  <a:cubicBezTo>
                    <a:pt x="103" y="528"/>
                    <a:pt x="100" y="528"/>
                    <a:pt x="96" y="528"/>
                  </a:cubicBezTo>
                  <a:cubicBezTo>
                    <a:pt x="96" y="37"/>
                    <a:pt x="96" y="37"/>
                    <a:pt x="96" y="37"/>
                  </a:cubicBezTo>
                  <a:cubicBezTo>
                    <a:pt x="96" y="26"/>
                    <a:pt x="106" y="16"/>
                    <a:pt x="117" y="16"/>
                  </a:cubicBezTo>
                  <a:cubicBezTo>
                    <a:pt x="129" y="16"/>
                    <a:pt x="138" y="25"/>
                    <a:pt x="138" y="36"/>
                  </a:cubicBezTo>
                  <a:cubicBezTo>
                    <a:pt x="138" y="36"/>
                    <a:pt x="138" y="36"/>
                    <a:pt x="138" y="36"/>
                  </a:cubicBezTo>
                  <a:cubicBezTo>
                    <a:pt x="139" y="37"/>
                    <a:pt x="139" y="37"/>
                    <a:pt x="139" y="37"/>
                  </a:cubicBezTo>
                  <a:cubicBezTo>
                    <a:pt x="139" y="282"/>
                    <a:pt x="139" y="282"/>
                    <a:pt x="139" y="282"/>
                  </a:cubicBezTo>
                  <a:cubicBezTo>
                    <a:pt x="139" y="528"/>
                    <a:pt x="139" y="528"/>
                    <a:pt x="139" y="528"/>
                  </a:cubicBezTo>
                  <a:cubicBezTo>
                    <a:pt x="135" y="528"/>
                    <a:pt x="132" y="528"/>
                    <a:pt x="128" y="528"/>
                  </a:cubicBezTo>
                  <a:close/>
                  <a:moveTo>
                    <a:pt x="155" y="269"/>
                  </a:moveTo>
                  <a:cubicBezTo>
                    <a:pt x="155" y="49"/>
                    <a:pt x="155" y="49"/>
                    <a:pt x="155" y="49"/>
                  </a:cubicBezTo>
                  <a:cubicBezTo>
                    <a:pt x="382" y="159"/>
                    <a:pt x="382" y="159"/>
                    <a:pt x="382" y="159"/>
                  </a:cubicBezTo>
                  <a:lnTo>
                    <a:pt x="155" y="269"/>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grpSp>
      <p:sp>
        <p:nvSpPr>
          <p:cNvPr id="121" name="矩形 16">
            <a:extLst>
              <a:ext uri="{FF2B5EF4-FFF2-40B4-BE49-F238E27FC236}">
                <a16:creationId xmlns:a16="http://schemas.microsoft.com/office/drawing/2014/main" id="{7C684318-84E4-4280-8184-CF6373389867}"/>
              </a:ext>
            </a:extLst>
          </p:cNvPr>
          <p:cNvSpPr/>
          <p:nvPr/>
        </p:nvSpPr>
        <p:spPr>
          <a:xfrm>
            <a:off x="4756949" y="1735916"/>
            <a:ext cx="2528034" cy="2977995"/>
          </a:xfrm>
          <a:prstGeom prst="rect">
            <a:avLst/>
          </a:prstGeom>
        </p:spPr>
        <p:txBody>
          <a:bodyPr wrap="square">
            <a:spAutoFit/>
            <a:scene3d>
              <a:camera prst="orthographicFront"/>
              <a:lightRig rig="threePt" dir="t"/>
            </a:scene3d>
            <a:sp3d contourW="12700"/>
          </a:bodyPr>
          <a:lstStyle/>
          <a:p>
            <a:pPr>
              <a:lnSpc>
                <a:spcPct val="120000"/>
              </a:lnSpc>
            </a:pPr>
            <a:r>
              <a:rPr lang="en-US" altLang="zh-CN" sz="3200">
                <a:latin typeface="VNI-Avo" pitchFamily="2" charset="0"/>
                <a:ea typeface="仓耳玄三M W05" panose="02020400000000000000" pitchFamily="18" charset="-122"/>
                <a:cs typeface="Arial" panose="020B0604020202020204" pitchFamily="34" charset="0"/>
              </a:rPr>
              <a:t>30 + 50</a:t>
            </a:r>
          </a:p>
          <a:p>
            <a:pPr>
              <a:lnSpc>
                <a:spcPct val="120000"/>
              </a:lnSpc>
            </a:pPr>
            <a:endParaRPr lang="en-US" altLang="zh-CN" sz="3200">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a:latin typeface="VNI-Avo" pitchFamily="2" charset="0"/>
                <a:ea typeface="仓耳玄三M W05" panose="02020400000000000000" pitchFamily="18" charset="-122"/>
                <a:cs typeface="Arial" panose="020B0604020202020204" pitchFamily="34" charset="0"/>
              </a:rPr>
              <a:t>80 – 50 </a:t>
            </a:r>
          </a:p>
          <a:p>
            <a:pPr>
              <a:lnSpc>
                <a:spcPct val="120000"/>
              </a:lnSpc>
            </a:pPr>
            <a:endParaRPr lang="en-US" altLang="zh-CN" sz="3200">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a:latin typeface="VNI-Avo" pitchFamily="2" charset="0"/>
                <a:ea typeface="仓耳玄三M W05" panose="02020400000000000000" pitchFamily="18" charset="-122"/>
                <a:cs typeface="Arial" panose="020B0604020202020204" pitchFamily="34" charset="0"/>
              </a:rPr>
              <a:t>80 – 30 </a:t>
            </a:r>
            <a:endParaRPr lang="zh-CN" altLang="en-US" sz="3200" dirty="0">
              <a:latin typeface="VNI-Avo" pitchFamily="2" charset="0"/>
              <a:ea typeface="仓耳玄三M W05" panose="02020400000000000000" pitchFamily="18" charset="-122"/>
              <a:cs typeface="Arial" panose="020B0604020202020204" pitchFamily="34" charset="0"/>
            </a:endParaRPr>
          </a:p>
        </p:txBody>
      </p:sp>
      <p:sp>
        <p:nvSpPr>
          <p:cNvPr id="136" name="矩形 16">
            <a:extLst>
              <a:ext uri="{FF2B5EF4-FFF2-40B4-BE49-F238E27FC236}">
                <a16:creationId xmlns:a16="http://schemas.microsoft.com/office/drawing/2014/main" id="{B3AF9002-2DCE-4BDC-A333-EC36162E9042}"/>
              </a:ext>
            </a:extLst>
          </p:cNvPr>
          <p:cNvSpPr/>
          <p:nvPr/>
        </p:nvSpPr>
        <p:spPr>
          <a:xfrm>
            <a:off x="8889231" y="1735916"/>
            <a:ext cx="2528034" cy="2977995"/>
          </a:xfrm>
          <a:prstGeom prst="rect">
            <a:avLst/>
          </a:prstGeom>
        </p:spPr>
        <p:txBody>
          <a:bodyPr wrap="square">
            <a:spAutoFit/>
            <a:scene3d>
              <a:camera prst="orthographicFront"/>
              <a:lightRig rig="threePt" dir="t"/>
            </a:scene3d>
            <a:sp3d contourW="12700"/>
          </a:bodyPr>
          <a:lstStyle/>
          <a:p>
            <a:pPr>
              <a:lnSpc>
                <a:spcPct val="120000"/>
              </a:lnSpc>
            </a:pPr>
            <a:r>
              <a:rPr lang="en-US" altLang="zh-CN" sz="3200">
                <a:latin typeface="VNI-Avo" pitchFamily="2" charset="0"/>
                <a:ea typeface="仓耳玄三M W05" panose="02020400000000000000" pitchFamily="18" charset="-122"/>
                <a:cs typeface="Arial" panose="020B0604020202020204" pitchFamily="34" charset="0"/>
              </a:rPr>
              <a:t>86 + 0</a:t>
            </a:r>
          </a:p>
          <a:p>
            <a:pPr>
              <a:lnSpc>
                <a:spcPct val="120000"/>
              </a:lnSpc>
            </a:pPr>
            <a:endParaRPr lang="en-US" altLang="zh-CN" sz="3200">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a:latin typeface="VNI-Avo" pitchFamily="2" charset="0"/>
                <a:ea typeface="仓耳玄三M W05" panose="02020400000000000000" pitchFamily="18" charset="-122"/>
                <a:cs typeface="Arial" panose="020B0604020202020204" pitchFamily="34" charset="0"/>
              </a:rPr>
              <a:t>89 – 9 </a:t>
            </a:r>
          </a:p>
          <a:p>
            <a:pPr>
              <a:lnSpc>
                <a:spcPct val="120000"/>
              </a:lnSpc>
            </a:pPr>
            <a:endParaRPr lang="en-US" altLang="zh-CN" sz="3200">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a:latin typeface="VNI-Avo" pitchFamily="2" charset="0"/>
                <a:ea typeface="仓耳玄三M W05" panose="02020400000000000000" pitchFamily="18" charset="-122"/>
                <a:cs typeface="Arial" panose="020B0604020202020204" pitchFamily="34" charset="0"/>
              </a:rPr>
              <a:t>89 – 0 </a:t>
            </a:r>
            <a:endParaRPr lang="zh-CN" altLang="en-US" sz="3200" dirty="0">
              <a:latin typeface="VNI-Avo" pitchFamily="2" charset="0"/>
              <a:ea typeface="仓耳玄三M W05" panose="02020400000000000000" pitchFamily="18" charset="-122"/>
              <a:cs typeface="Arial" panose="020B0604020202020204" pitchFamily="34" charset="0"/>
            </a:endParaRPr>
          </a:p>
        </p:txBody>
      </p:sp>
      <p:grpSp>
        <p:nvGrpSpPr>
          <p:cNvPr id="122" name="组合 28">
            <a:extLst>
              <a:ext uri="{FF2B5EF4-FFF2-40B4-BE49-F238E27FC236}">
                <a16:creationId xmlns:a16="http://schemas.microsoft.com/office/drawing/2014/main" id="{A4BFEA40-3247-4E31-85AC-DC8B20E6B789}"/>
              </a:ext>
            </a:extLst>
          </p:cNvPr>
          <p:cNvGrpSpPr/>
          <p:nvPr/>
        </p:nvGrpSpPr>
        <p:grpSpPr>
          <a:xfrm>
            <a:off x="8054783" y="1432720"/>
            <a:ext cx="572670" cy="833513"/>
            <a:chOff x="4435475" y="1684338"/>
            <a:chExt cx="1533525" cy="2232025"/>
          </a:xfrm>
        </p:grpSpPr>
        <p:sp>
          <p:nvSpPr>
            <p:cNvPr id="123" name="Freeform 418">
              <a:extLst>
                <a:ext uri="{FF2B5EF4-FFF2-40B4-BE49-F238E27FC236}">
                  <a16:creationId xmlns:a16="http://schemas.microsoft.com/office/drawing/2014/main" id="{2D5CBCED-9D7F-40E9-B92F-6D89878CDFE5}"/>
                </a:ext>
              </a:extLst>
            </p:cNvPr>
            <p:cNvSpPr>
              <a:spLocks/>
            </p:cNvSpPr>
            <p:nvPr/>
          </p:nvSpPr>
          <p:spPr bwMode="auto">
            <a:xfrm>
              <a:off x="4795838" y="1744663"/>
              <a:ext cx="160338" cy="1920875"/>
            </a:xfrm>
            <a:custGeom>
              <a:avLst/>
              <a:gdLst/>
              <a:ahLst/>
              <a:cxnLst>
                <a:cxn ang="0">
                  <a:pos x="43" y="21"/>
                </a:cxn>
                <a:cxn ang="0">
                  <a:pos x="42" y="20"/>
                </a:cxn>
                <a:cxn ang="0">
                  <a:pos x="42" y="20"/>
                </a:cxn>
                <a:cxn ang="0">
                  <a:pos x="21" y="0"/>
                </a:cxn>
                <a:cxn ang="0">
                  <a:pos x="0" y="21"/>
                </a:cxn>
                <a:cxn ang="0">
                  <a:pos x="0" y="512"/>
                </a:cxn>
                <a:cxn ang="0">
                  <a:pos x="11" y="512"/>
                </a:cxn>
                <a:cxn ang="0">
                  <a:pos x="21" y="511"/>
                </a:cxn>
                <a:cxn ang="0">
                  <a:pos x="32" y="512"/>
                </a:cxn>
                <a:cxn ang="0">
                  <a:pos x="43" y="512"/>
                </a:cxn>
                <a:cxn ang="0">
                  <a:pos x="43" y="266"/>
                </a:cxn>
                <a:cxn ang="0">
                  <a:pos x="43" y="21"/>
                </a:cxn>
              </a:cxnLst>
              <a:rect l="0" t="0" r="r" b="b"/>
              <a:pathLst>
                <a:path w="43" h="512">
                  <a:moveTo>
                    <a:pt x="43" y="21"/>
                  </a:moveTo>
                  <a:cubicBezTo>
                    <a:pt x="42" y="20"/>
                    <a:pt x="42" y="20"/>
                    <a:pt x="42" y="20"/>
                  </a:cubicBezTo>
                  <a:cubicBezTo>
                    <a:pt x="42" y="20"/>
                    <a:pt x="42" y="20"/>
                    <a:pt x="42" y="20"/>
                  </a:cubicBezTo>
                  <a:cubicBezTo>
                    <a:pt x="42" y="9"/>
                    <a:pt x="33" y="0"/>
                    <a:pt x="21" y="0"/>
                  </a:cubicBezTo>
                  <a:cubicBezTo>
                    <a:pt x="10" y="0"/>
                    <a:pt x="0" y="10"/>
                    <a:pt x="0" y="21"/>
                  </a:cubicBezTo>
                  <a:cubicBezTo>
                    <a:pt x="0" y="512"/>
                    <a:pt x="0" y="512"/>
                    <a:pt x="0" y="512"/>
                  </a:cubicBezTo>
                  <a:cubicBezTo>
                    <a:pt x="4" y="512"/>
                    <a:pt x="7" y="512"/>
                    <a:pt x="11" y="512"/>
                  </a:cubicBezTo>
                  <a:cubicBezTo>
                    <a:pt x="14" y="511"/>
                    <a:pt x="18" y="511"/>
                    <a:pt x="21" y="511"/>
                  </a:cubicBezTo>
                  <a:cubicBezTo>
                    <a:pt x="25" y="511"/>
                    <a:pt x="28" y="511"/>
                    <a:pt x="32" y="512"/>
                  </a:cubicBezTo>
                  <a:cubicBezTo>
                    <a:pt x="36" y="512"/>
                    <a:pt x="39" y="512"/>
                    <a:pt x="43" y="512"/>
                  </a:cubicBezTo>
                  <a:cubicBezTo>
                    <a:pt x="43" y="266"/>
                    <a:pt x="43" y="266"/>
                    <a:pt x="43" y="266"/>
                  </a:cubicBezTo>
                  <a:lnTo>
                    <a:pt x="43" y="21"/>
                  </a:lnTo>
                  <a:close/>
                </a:path>
              </a:pathLst>
            </a:custGeom>
            <a:solidFill>
              <a:srgbClr val="E6E7E8"/>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4" name="Freeform 419">
              <a:extLst>
                <a:ext uri="{FF2B5EF4-FFF2-40B4-BE49-F238E27FC236}">
                  <a16:creationId xmlns:a16="http://schemas.microsoft.com/office/drawing/2014/main" id="{E2A646D9-0B7A-42F3-97B1-B4D687D7875B}"/>
                </a:ext>
              </a:extLst>
            </p:cNvPr>
            <p:cNvSpPr>
              <a:spLocks/>
            </p:cNvSpPr>
            <p:nvPr/>
          </p:nvSpPr>
          <p:spPr bwMode="auto">
            <a:xfrm>
              <a:off x="4795838" y="1744663"/>
              <a:ext cx="107950" cy="1920875"/>
            </a:xfrm>
            <a:custGeom>
              <a:avLst/>
              <a:gdLst/>
              <a:ahLst/>
              <a:cxnLst>
                <a:cxn ang="0">
                  <a:pos x="16" y="22"/>
                </a:cxn>
                <a:cxn ang="0">
                  <a:pos x="29" y="2"/>
                </a:cxn>
                <a:cxn ang="0">
                  <a:pos x="21" y="0"/>
                </a:cxn>
                <a:cxn ang="0">
                  <a:pos x="0" y="21"/>
                </a:cxn>
                <a:cxn ang="0">
                  <a:pos x="0" y="512"/>
                </a:cxn>
                <a:cxn ang="0">
                  <a:pos x="11" y="512"/>
                </a:cxn>
                <a:cxn ang="0">
                  <a:pos x="16" y="511"/>
                </a:cxn>
                <a:cxn ang="0">
                  <a:pos x="16" y="22"/>
                </a:cxn>
              </a:cxnLst>
              <a:rect l="0" t="0" r="r" b="b"/>
              <a:pathLst>
                <a:path w="29" h="512">
                  <a:moveTo>
                    <a:pt x="16" y="22"/>
                  </a:moveTo>
                  <a:cubicBezTo>
                    <a:pt x="16" y="13"/>
                    <a:pt x="22" y="5"/>
                    <a:pt x="29" y="2"/>
                  </a:cubicBezTo>
                  <a:cubicBezTo>
                    <a:pt x="27" y="1"/>
                    <a:pt x="24" y="0"/>
                    <a:pt x="21" y="0"/>
                  </a:cubicBezTo>
                  <a:cubicBezTo>
                    <a:pt x="10" y="0"/>
                    <a:pt x="0" y="10"/>
                    <a:pt x="0" y="21"/>
                  </a:cubicBezTo>
                  <a:cubicBezTo>
                    <a:pt x="0" y="512"/>
                    <a:pt x="0" y="512"/>
                    <a:pt x="0" y="512"/>
                  </a:cubicBezTo>
                  <a:cubicBezTo>
                    <a:pt x="4" y="512"/>
                    <a:pt x="7" y="512"/>
                    <a:pt x="11" y="512"/>
                  </a:cubicBezTo>
                  <a:cubicBezTo>
                    <a:pt x="13" y="512"/>
                    <a:pt x="14" y="512"/>
                    <a:pt x="16" y="511"/>
                  </a:cubicBezTo>
                  <a:lnTo>
                    <a:pt x="16"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5" name="Freeform 420">
              <a:extLst>
                <a:ext uri="{FF2B5EF4-FFF2-40B4-BE49-F238E27FC236}">
                  <a16:creationId xmlns:a16="http://schemas.microsoft.com/office/drawing/2014/main" id="{D313BCE8-8A2B-4483-BA43-DB549F70C5B7}"/>
                </a:ext>
              </a:extLst>
            </p:cNvPr>
            <p:cNvSpPr>
              <a:spLocks/>
            </p:cNvSpPr>
            <p:nvPr/>
          </p:nvSpPr>
          <p:spPr bwMode="auto">
            <a:xfrm>
              <a:off x="5016500" y="1868488"/>
              <a:ext cx="850900" cy="825500"/>
            </a:xfrm>
            <a:custGeom>
              <a:avLst/>
              <a:gdLst/>
              <a:ahLst/>
              <a:cxnLst>
                <a:cxn ang="0">
                  <a:pos x="0" y="520"/>
                </a:cxn>
                <a:cxn ang="0">
                  <a:pos x="536" y="260"/>
                </a:cxn>
                <a:cxn ang="0">
                  <a:pos x="0" y="0"/>
                </a:cxn>
                <a:cxn ang="0">
                  <a:pos x="0" y="520"/>
                </a:cxn>
              </a:cxnLst>
              <a:rect l="0" t="0" r="r" b="b"/>
              <a:pathLst>
                <a:path w="536" h="520">
                  <a:moveTo>
                    <a:pt x="0" y="520"/>
                  </a:moveTo>
                  <a:lnTo>
                    <a:pt x="536" y="260"/>
                  </a:lnTo>
                  <a:lnTo>
                    <a:pt x="0" y="0"/>
                  </a:lnTo>
                  <a:lnTo>
                    <a:pt x="0" y="520"/>
                  </a:lnTo>
                  <a:close/>
                </a:path>
              </a:pathLst>
            </a:custGeom>
            <a:solidFill>
              <a:srgbClr val="E60C2E"/>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6" name="Freeform 421">
              <a:extLst>
                <a:ext uri="{FF2B5EF4-FFF2-40B4-BE49-F238E27FC236}">
                  <a16:creationId xmlns:a16="http://schemas.microsoft.com/office/drawing/2014/main" id="{F1DB92F6-59D9-4612-ABFB-DB869861C120}"/>
                </a:ext>
              </a:extLst>
            </p:cNvPr>
            <p:cNvSpPr>
              <a:spLocks/>
            </p:cNvSpPr>
            <p:nvPr/>
          </p:nvSpPr>
          <p:spPr bwMode="auto">
            <a:xfrm>
              <a:off x="5016500" y="1868488"/>
              <a:ext cx="850900" cy="825500"/>
            </a:xfrm>
            <a:custGeom>
              <a:avLst/>
              <a:gdLst/>
              <a:ahLst/>
              <a:cxnLst>
                <a:cxn ang="0">
                  <a:pos x="0" y="520"/>
                </a:cxn>
                <a:cxn ang="0">
                  <a:pos x="536" y="260"/>
                </a:cxn>
                <a:cxn ang="0">
                  <a:pos x="0" y="0"/>
                </a:cxn>
                <a:cxn ang="0">
                  <a:pos x="0" y="520"/>
                </a:cxn>
              </a:cxnLst>
              <a:rect l="0" t="0" r="r" b="b"/>
              <a:pathLst>
                <a:path w="536" h="520">
                  <a:moveTo>
                    <a:pt x="0" y="520"/>
                  </a:moveTo>
                  <a:lnTo>
                    <a:pt x="536" y="260"/>
                  </a:lnTo>
                  <a:lnTo>
                    <a:pt x="0" y="0"/>
                  </a:lnTo>
                  <a:lnTo>
                    <a:pt x="0" y="52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7" name="Freeform 422">
              <a:extLst>
                <a:ext uri="{FF2B5EF4-FFF2-40B4-BE49-F238E27FC236}">
                  <a16:creationId xmlns:a16="http://schemas.microsoft.com/office/drawing/2014/main" id="{72DB3AA4-310F-4551-B5B2-ABB649C83759}"/>
                </a:ext>
              </a:extLst>
            </p:cNvPr>
            <p:cNvSpPr>
              <a:spLocks/>
            </p:cNvSpPr>
            <p:nvPr/>
          </p:nvSpPr>
          <p:spPr bwMode="auto">
            <a:xfrm>
              <a:off x="5507038" y="2105026"/>
              <a:ext cx="360363" cy="176213"/>
            </a:xfrm>
            <a:custGeom>
              <a:avLst/>
              <a:gdLst/>
              <a:ahLst/>
              <a:cxnLst>
                <a:cxn ang="0">
                  <a:pos x="0" y="0"/>
                </a:cxn>
                <a:cxn ang="0">
                  <a:pos x="0" y="0"/>
                </a:cxn>
                <a:cxn ang="0">
                  <a:pos x="227" y="111"/>
                </a:cxn>
                <a:cxn ang="0">
                  <a:pos x="0" y="0"/>
                </a:cxn>
              </a:cxnLst>
              <a:rect l="0" t="0" r="r" b="b"/>
              <a:pathLst>
                <a:path w="227" h="111">
                  <a:moveTo>
                    <a:pt x="0" y="0"/>
                  </a:moveTo>
                  <a:lnTo>
                    <a:pt x="0" y="0"/>
                  </a:lnTo>
                  <a:lnTo>
                    <a:pt x="227" y="111"/>
                  </a:lnTo>
                  <a:lnTo>
                    <a:pt x="0" y="0"/>
                  </a:lnTo>
                  <a:close/>
                </a:path>
              </a:pathLst>
            </a:custGeom>
            <a:solidFill>
              <a:srgbClr val="D1D3D4"/>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8" name="Freeform 423">
              <a:extLst>
                <a:ext uri="{FF2B5EF4-FFF2-40B4-BE49-F238E27FC236}">
                  <a16:creationId xmlns:a16="http://schemas.microsoft.com/office/drawing/2014/main" id="{D9309906-16C6-4771-B1A0-B7289D9AADF3}"/>
                </a:ext>
              </a:extLst>
            </p:cNvPr>
            <p:cNvSpPr>
              <a:spLocks/>
            </p:cNvSpPr>
            <p:nvPr/>
          </p:nvSpPr>
          <p:spPr bwMode="auto">
            <a:xfrm>
              <a:off x="5507038" y="2105026"/>
              <a:ext cx="360363" cy="176213"/>
            </a:xfrm>
            <a:custGeom>
              <a:avLst/>
              <a:gdLst/>
              <a:ahLst/>
              <a:cxnLst>
                <a:cxn ang="0">
                  <a:pos x="0" y="0"/>
                </a:cxn>
                <a:cxn ang="0">
                  <a:pos x="0" y="0"/>
                </a:cxn>
                <a:cxn ang="0">
                  <a:pos x="227" y="111"/>
                </a:cxn>
                <a:cxn ang="0">
                  <a:pos x="0" y="0"/>
                </a:cxn>
              </a:cxnLst>
              <a:rect l="0" t="0" r="r" b="b"/>
              <a:pathLst>
                <a:path w="227" h="111">
                  <a:moveTo>
                    <a:pt x="0" y="0"/>
                  </a:moveTo>
                  <a:lnTo>
                    <a:pt x="0" y="0"/>
                  </a:lnTo>
                  <a:lnTo>
                    <a:pt x="227" y="111"/>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9" name="Freeform 424">
              <a:extLst>
                <a:ext uri="{FF2B5EF4-FFF2-40B4-BE49-F238E27FC236}">
                  <a16:creationId xmlns:a16="http://schemas.microsoft.com/office/drawing/2014/main" id="{06F83BDC-4802-4E49-9A9F-45D1060F95CE}"/>
                </a:ext>
              </a:extLst>
            </p:cNvPr>
            <p:cNvSpPr>
              <a:spLocks/>
            </p:cNvSpPr>
            <p:nvPr/>
          </p:nvSpPr>
          <p:spPr bwMode="auto">
            <a:xfrm>
              <a:off x="5016500" y="2105026"/>
              <a:ext cx="850900" cy="588963"/>
            </a:xfrm>
            <a:custGeom>
              <a:avLst/>
              <a:gdLst/>
              <a:ahLst/>
              <a:cxnLst>
                <a:cxn ang="0">
                  <a:pos x="309" y="0"/>
                </a:cxn>
                <a:cxn ang="0">
                  <a:pos x="0" y="357"/>
                </a:cxn>
                <a:cxn ang="0">
                  <a:pos x="0" y="371"/>
                </a:cxn>
                <a:cxn ang="0">
                  <a:pos x="536" y="111"/>
                </a:cxn>
                <a:cxn ang="0">
                  <a:pos x="309" y="0"/>
                </a:cxn>
              </a:cxnLst>
              <a:rect l="0" t="0" r="r" b="b"/>
              <a:pathLst>
                <a:path w="536" h="371">
                  <a:moveTo>
                    <a:pt x="309" y="0"/>
                  </a:moveTo>
                  <a:lnTo>
                    <a:pt x="0" y="357"/>
                  </a:lnTo>
                  <a:lnTo>
                    <a:pt x="0" y="371"/>
                  </a:lnTo>
                  <a:lnTo>
                    <a:pt x="536" y="111"/>
                  </a:lnTo>
                  <a:lnTo>
                    <a:pt x="309" y="0"/>
                  </a:lnTo>
                  <a:close/>
                </a:path>
              </a:pathLst>
            </a:custGeom>
            <a:solidFill>
              <a:srgbClr val="BD0A26"/>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30" name="Freeform 425">
              <a:extLst>
                <a:ext uri="{FF2B5EF4-FFF2-40B4-BE49-F238E27FC236}">
                  <a16:creationId xmlns:a16="http://schemas.microsoft.com/office/drawing/2014/main" id="{D5805CB6-3B7B-4F80-9CCE-AA329872AAD6}"/>
                </a:ext>
              </a:extLst>
            </p:cNvPr>
            <p:cNvSpPr>
              <a:spLocks/>
            </p:cNvSpPr>
            <p:nvPr/>
          </p:nvSpPr>
          <p:spPr bwMode="auto">
            <a:xfrm>
              <a:off x="5016500" y="2105026"/>
              <a:ext cx="850900" cy="588963"/>
            </a:xfrm>
            <a:custGeom>
              <a:avLst/>
              <a:gdLst/>
              <a:ahLst/>
              <a:cxnLst>
                <a:cxn ang="0">
                  <a:pos x="309" y="0"/>
                </a:cxn>
                <a:cxn ang="0">
                  <a:pos x="0" y="357"/>
                </a:cxn>
                <a:cxn ang="0">
                  <a:pos x="0" y="371"/>
                </a:cxn>
                <a:cxn ang="0">
                  <a:pos x="536" y="111"/>
                </a:cxn>
                <a:cxn ang="0">
                  <a:pos x="309" y="0"/>
                </a:cxn>
              </a:cxnLst>
              <a:rect l="0" t="0" r="r" b="b"/>
              <a:pathLst>
                <a:path w="536" h="371">
                  <a:moveTo>
                    <a:pt x="309" y="0"/>
                  </a:moveTo>
                  <a:lnTo>
                    <a:pt x="0" y="357"/>
                  </a:lnTo>
                  <a:lnTo>
                    <a:pt x="0" y="371"/>
                  </a:lnTo>
                  <a:lnTo>
                    <a:pt x="536" y="111"/>
                  </a:lnTo>
                  <a:lnTo>
                    <a:pt x="30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31" name="Freeform 426">
              <a:extLst>
                <a:ext uri="{FF2B5EF4-FFF2-40B4-BE49-F238E27FC236}">
                  <a16:creationId xmlns:a16="http://schemas.microsoft.com/office/drawing/2014/main" id="{36BB7627-6540-4AD3-B1B2-941C721E14B9}"/>
                </a:ext>
              </a:extLst>
            </p:cNvPr>
            <p:cNvSpPr>
              <a:spLocks/>
            </p:cNvSpPr>
            <p:nvPr/>
          </p:nvSpPr>
          <p:spPr bwMode="auto">
            <a:xfrm>
              <a:off x="4510088" y="3721101"/>
              <a:ext cx="731838" cy="134938"/>
            </a:xfrm>
            <a:custGeom>
              <a:avLst/>
              <a:gdLst/>
              <a:ahLst/>
              <a:cxnLst>
                <a:cxn ang="0">
                  <a:pos x="126" y="3"/>
                </a:cxn>
                <a:cxn ang="0">
                  <a:pos x="112" y="1"/>
                </a:cxn>
                <a:cxn ang="0">
                  <a:pos x="111" y="1"/>
                </a:cxn>
                <a:cxn ang="0">
                  <a:pos x="83" y="1"/>
                </a:cxn>
                <a:cxn ang="0">
                  <a:pos x="83" y="1"/>
                </a:cxn>
                <a:cxn ang="0">
                  <a:pos x="69" y="3"/>
                </a:cxn>
                <a:cxn ang="0">
                  <a:pos x="68" y="3"/>
                </a:cxn>
                <a:cxn ang="0">
                  <a:pos x="0" y="36"/>
                </a:cxn>
                <a:cxn ang="0">
                  <a:pos x="195" y="36"/>
                </a:cxn>
                <a:cxn ang="0">
                  <a:pos x="126" y="3"/>
                </a:cxn>
                <a:cxn ang="0">
                  <a:pos x="126" y="3"/>
                </a:cxn>
              </a:cxnLst>
              <a:rect l="0" t="0" r="r" b="b"/>
              <a:pathLst>
                <a:path w="195" h="36">
                  <a:moveTo>
                    <a:pt x="126" y="3"/>
                  </a:moveTo>
                  <a:cubicBezTo>
                    <a:pt x="121" y="2"/>
                    <a:pt x="116" y="1"/>
                    <a:pt x="112" y="1"/>
                  </a:cubicBezTo>
                  <a:cubicBezTo>
                    <a:pt x="111" y="1"/>
                    <a:pt x="111" y="1"/>
                    <a:pt x="111" y="1"/>
                  </a:cubicBezTo>
                  <a:cubicBezTo>
                    <a:pt x="102" y="0"/>
                    <a:pt x="93" y="0"/>
                    <a:pt x="83" y="1"/>
                  </a:cubicBezTo>
                  <a:cubicBezTo>
                    <a:pt x="83" y="1"/>
                    <a:pt x="83" y="1"/>
                    <a:pt x="83" y="1"/>
                  </a:cubicBezTo>
                  <a:cubicBezTo>
                    <a:pt x="79" y="1"/>
                    <a:pt x="74" y="2"/>
                    <a:pt x="69" y="3"/>
                  </a:cubicBezTo>
                  <a:cubicBezTo>
                    <a:pt x="68" y="3"/>
                    <a:pt x="68" y="3"/>
                    <a:pt x="68" y="3"/>
                  </a:cubicBezTo>
                  <a:cubicBezTo>
                    <a:pt x="34" y="8"/>
                    <a:pt x="9" y="21"/>
                    <a:pt x="0" y="36"/>
                  </a:cubicBezTo>
                  <a:cubicBezTo>
                    <a:pt x="195" y="36"/>
                    <a:pt x="195" y="36"/>
                    <a:pt x="195" y="36"/>
                  </a:cubicBezTo>
                  <a:cubicBezTo>
                    <a:pt x="186" y="21"/>
                    <a:pt x="161" y="7"/>
                    <a:pt x="126" y="3"/>
                  </a:cubicBezTo>
                  <a:cubicBezTo>
                    <a:pt x="126" y="3"/>
                    <a:pt x="126" y="3"/>
                    <a:pt x="126" y="3"/>
                  </a:cubicBezTo>
                </a:path>
              </a:pathLst>
            </a:custGeom>
            <a:solidFill>
              <a:srgbClr val="14A8C2"/>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32" name="Freeform 427">
              <a:extLst>
                <a:ext uri="{FF2B5EF4-FFF2-40B4-BE49-F238E27FC236}">
                  <a16:creationId xmlns:a16="http://schemas.microsoft.com/office/drawing/2014/main" id="{697DB85E-8507-4BBC-9B92-3136AABBC50C}"/>
                </a:ext>
              </a:extLst>
            </p:cNvPr>
            <p:cNvSpPr>
              <a:spLocks/>
            </p:cNvSpPr>
            <p:nvPr/>
          </p:nvSpPr>
          <p:spPr bwMode="auto">
            <a:xfrm>
              <a:off x="4806950" y="3724276"/>
              <a:ext cx="434975" cy="131763"/>
            </a:xfrm>
            <a:custGeom>
              <a:avLst/>
              <a:gdLst/>
              <a:ahLst/>
              <a:cxnLst>
                <a:cxn ang="0">
                  <a:pos x="18" y="0"/>
                </a:cxn>
                <a:cxn ang="0">
                  <a:pos x="4" y="0"/>
                </a:cxn>
                <a:cxn ang="0">
                  <a:pos x="4" y="0"/>
                </a:cxn>
                <a:cxn ang="0">
                  <a:pos x="4" y="0"/>
                </a:cxn>
                <a:cxn ang="0">
                  <a:pos x="0" y="1"/>
                </a:cxn>
                <a:cxn ang="0">
                  <a:pos x="10" y="2"/>
                </a:cxn>
                <a:cxn ang="0">
                  <a:pos x="10" y="2"/>
                </a:cxn>
                <a:cxn ang="0">
                  <a:pos x="79" y="35"/>
                </a:cxn>
                <a:cxn ang="0">
                  <a:pos x="116" y="35"/>
                </a:cxn>
                <a:cxn ang="0">
                  <a:pos x="47" y="2"/>
                </a:cxn>
                <a:cxn ang="0">
                  <a:pos x="47" y="2"/>
                </a:cxn>
                <a:cxn ang="0">
                  <a:pos x="33" y="0"/>
                </a:cxn>
                <a:cxn ang="0">
                  <a:pos x="32" y="0"/>
                </a:cxn>
                <a:cxn ang="0">
                  <a:pos x="18" y="0"/>
                </a:cxn>
              </a:cxnLst>
              <a:rect l="0" t="0" r="r" b="b"/>
              <a:pathLst>
                <a:path w="116" h="35">
                  <a:moveTo>
                    <a:pt x="18" y="0"/>
                  </a:moveTo>
                  <a:cubicBezTo>
                    <a:pt x="14" y="0"/>
                    <a:pt x="9" y="0"/>
                    <a:pt x="4" y="0"/>
                  </a:cubicBezTo>
                  <a:cubicBezTo>
                    <a:pt x="4" y="0"/>
                    <a:pt x="4" y="0"/>
                    <a:pt x="4" y="0"/>
                  </a:cubicBezTo>
                  <a:cubicBezTo>
                    <a:pt x="4" y="0"/>
                    <a:pt x="4" y="0"/>
                    <a:pt x="4" y="0"/>
                  </a:cubicBezTo>
                  <a:cubicBezTo>
                    <a:pt x="3" y="0"/>
                    <a:pt x="1" y="0"/>
                    <a:pt x="0" y="1"/>
                  </a:cubicBezTo>
                  <a:cubicBezTo>
                    <a:pt x="3" y="1"/>
                    <a:pt x="7" y="1"/>
                    <a:pt x="10" y="2"/>
                  </a:cubicBezTo>
                  <a:cubicBezTo>
                    <a:pt x="10" y="2"/>
                    <a:pt x="10" y="2"/>
                    <a:pt x="10" y="2"/>
                  </a:cubicBezTo>
                  <a:cubicBezTo>
                    <a:pt x="45" y="6"/>
                    <a:pt x="70" y="20"/>
                    <a:pt x="79" y="35"/>
                  </a:cubicBezTo>
                  <a:cubicBezTo>
                    <a:pt x="116" y="35"/>
                    <a:pt x="116" y="35"/>
                    <a:pt x="116" y="35"/>
                  </a:cubicBezTo>
                  <a:cubicBezTo>
                    <a:pt x="107" y="20"/>
                    <a:pt x="82" y="6"/>
                    <a:pt x="47" y="2"/>
                  </a:cubicBezTo>
                  <a:cubicBezTo>
                    <a:pt x="47" y="2"/>
                    <a:pt x="47" y="2"/>
                    <a:pt x="47" y="2"/>
                  </a:cubicBezTo>
                  <a:cubicBezTo>
                    <a:pt x="42" y="1"/>
                    <a:pt x="37" y="0"/>
                    <a:pt x="33" y="0"/>
                  </a:cubicBezTo>
                  <a:cubicBezTo>
                    <a:pt x="32" y="0"/>
                    <a:pt x="32" y="0"/>
                    <a:pt x="32" y="0"/>
                  </a:cubicBezTo>
                  <a:cubicBezTo>
                    <a:pt x="28" y="0"/>
                    <a:pt x="23" y="0"/>
                    <a:pt x="18" y="0"/>
                  </a:cubicBezTo>
                </a:path>
              </a:pathLst>
            </a:custGeom>
            <a:solidFill>
              <a:srgbClr val="108BA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33" name="Freeform 428">
              <a:extLst>
                <a:ext uri="{FF2B5EF4-FFF2-40B4-BE49-F238E27FC236}">
                  <a16:creationId xmlns:a16="http://schemas.microsoft.com/office/drawing/2014/main" id="{05513F43-7910-4BF1-AD20-592016DCDC07}"/>
                </a:ext>
              </a:extLst>
            </p:cNvPr>
            <p:cNvSpPr>
              <a:spLocks/>
            </p:cNvSpPr>
            <p:nvPr/>
          </p:nvSpPr>
          <p:spPr bwMode="auto">
            <a:xfrm>
              <a:off x="4510088" y="3721101"/>
              <a:ext cx="423863" cy="134938"/>
            </a:xfrm>
            <a:custGeom>
              <a:avLst/>
              <a:gdLst/>
              <a:ahLst/>
              <a:cxnLst>
                <a:cxn ang="0">
                  <a:pos x="99" y="3"/>
                </a:cxn>
                <a:cxn ang="0">
                  <a:pos x="100" y="3"/>
                </a:cxn>
                <a:cxn ang="0">
                  <a:pos x="113" y="1"/>
                </a:cxn>
                <a:cxn ang="0">
                  <a:pos x="112" y="1"/>
                </a:cxn>
                <a:cxn ang="0">
                  <a:pos x="111" y="1"/>
                </a:cxn>
                <a:cxn ang="0">
                  <a:pos x="83" y="1"/>
                </a:cxn>
                <a:cxn ang="0">
                  <a:pos x="83" y="1"/>
                </a:cxn>
                <a:cxn ang="0">
                  <a:pos x="69" y="3"/>
                </a:cxn>
                <a:cxn ang="0">
                  <a:pos x="68" y="3"/>
                </a:cxn>
                <a:cxn ang="0">
                  <a:pos x="0" y="36"/>
                </a:cxn>
                <a:cxn ang="0">
                  <a:pos x="30" y="36"/>
                </a:cxn>
                <a:cxn ang="0">
                  <a:pos x="99" y="3"/>
                </a:cxn>
              </a:cxnLst>
              <a:rect l="0" t="0" r="r" b="b"/>
              <a:pathLst>
                <a:path w="113" h="36">
                  <a:moveTo>
                    <a:pt x="99" y="3"/>
                  </a:moveTo>
                  <a:cubicBezTo>
                    <a:pt x="100" y="3"/>
                    <a:pt x="100" y="3"/>
                    <a:pt x="100" y="3"/>
                  </a:cubicBezTo>
                  <a:cubicBezTo>
                    <a:pt x="104" y="2"/>
                    <a:pt x="108" y="2"/>
                    <a:pt x="113" y="1"/>
                  </a:cubicBezTo>
                  <a:cubicBezTo>
                    <a:pt x="112" y="1"/>
                    <a:pt x="112" y="1"/>
                    <a:pt x="112" y="1"/>
                  </a:cubicBezTo>
                  <a:cubicBezTo>
                    <a:pt x="111" y="1"/>
                    <a:pt x="111" y="1"/>
                    <a:pt x="111" y="1"/>
                  </a:cubicBezTo>
                  <a:cubicBezTo>
                    <a:pt x="102" y="0"/>
                    <a:pt x="93" y="0"/>
                    <a:pt x="83" y="1"/>
                  </a:cubicBezTo>
                  <a:cubicBezTo>
                    <a:pt x="83" y="1"/>
                    <a:pt x="83" y="1"/>
                    <a:pt x="83" y="1"/>
                  </a:cubicBezTo>
                  <a:cubicBezTo>
                    <a:pt x="79" y="1"/>
                    <a:pt x="74" y="2"/>
                    <a:pt x="69" y="3"/>
                  </a:cubicBezTo>
                  <a:cubicBezTo>
                    <a:pt x="68" y="3"/>
                    <a:pt x="68" y="3"/>
                    <a:pt x="68" y="3"/>
                  </a:cubicBezTo>
                  <a:cubicBezTo>
                    <a:pt x="34" y="8"/>
                    <a:pt x="9" y="21"/>
                    <a:pt x="0" y="36"/>
                  </a:cubicBezTo>
                  <a:cubicBezTo>
                    <a:pt x="30" y="36"/>
                    <a:pt x="30" y="36"/>
                    <a:pt x="30" y="36"/>
                  </a:cubicBezTo>
                  <a:cubicBezTo>
                    <a:pt x="40" y="21"/>
                    <a:pt x="64" y="8"/>
                    <a:pt x="99" y="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34" name="Freeform 429">
              <a:extLst>
                <a:ext uri="{FF2B5EF4-FFF2-40B4-BE49-F238E27FC236}">
                  <a16:creationId xmlns:a16="http://schemas.microsoft.com/office/drawing/2014/main" id="{73AEABE9-6F9C-4EF9-8446-2A2603B09755}"/>
                </a:ext>
              </a:extLst>
            </p:cNvPr>
            <p:cNvSpPr>
              <a:spLocks/>
            </p:cNvSpPr>
            <p:nvPr/>
          </p:nvSpPr>
          <p:spPr bwMode="auto">
            <a:xfrm>
              <a:off x="4986338" y="1830388"/>
              <a:ext cx="949325" cy="503238"/>
            </a:xfrm>
            <a:custGeom>
              <a:avLst/>
              <a:gdLst/>
              <a:ahLst/>
              <a:cxnLst>
                <a:cxn ang="0">
                  <a:pos x="0" y="67"/>
                </a:cxn>
                <a:cxn ang="0">
                  <a:pos x="527" y="317"/>
                </a:cxn>
                <a:cxn ang="0">
                  <a:pos x="598" y="274"/>
                </a:cxn>
                <a:cxn ang="0">
                  <a:pos x="7" y="0"/>
                </a:cxn>
                <a:cxn ang="0">
                  <a:pos x="0" y="67"/>
                </a:cxn>
              </a:cxnLst>
              <a:rect l="0" t="0" r="r" b="b"/>
              <a:pathLst>
                <a:path w="598" h="317">
                  <a:moveTo>
                    <a:pt x="0" y="67"/>
                  </a:moveTo>
                  <a:lnTo>
                    <a:pt x="527" y="317"/>
                  </a:lnTo>
                  <a:lnTo>
                    <a:pt x="598" y="274"/>
                  </a:lnTo>
                  <a:lnTo>
                    <a:pt x="7" y="0"/>
                  </a:lnTo>
                  <a:lnTo>
                    <a:pt x="0" y="6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35" name="Freeform 430">
              <a:extLst>
                <a:ext uri="{FF2B5EF4-FFF2-40B4-BE49-F238E27FC236}">
                  <a16:creationId xmlns:a16="http://schemas.microsoft.com/office/drawing/2014/main" id="{DBEA598F-D989-4A33-BCB6-5E4B2DAF9F2B}"/>
                </a:ext>
              </a:extLst>
            </p:cNvPr>
            <p:cNvSpPr>
              <a:spLocks noEditPoints="1"/>
            </p:cNvSpPr>
            <p:nvPr/>
          </p:nvSpPr>
          <p:spPr bwMode="auto">
            <a:xfrm>
              <a:off x="4435475" y="1684338"/>
              <a:ext cx="1533525" cy="2232025"/>
            </a:xfrm>
            <a:custGeom>
              <a:avLst/>
              <a:gdLst/>
              <a:ahLst/>
              <a:cxnLst>
                <a:cxn ang="0">
                  <a:pos x="405" y="151"/>
                </a:cxn>
                <a:cxn ang="0">
                  <a:pos x="154" y="30"/>
                </a:cxn>
                <a:cxn ang="0">
                  <a:pos x="117" y="0"/>
                </a:cxn>
                <a:cxn ang="0">
                  <a:pos x="80" y="37"/>
                </a:cxn>
                <a:cxn ang="0">
                  <a:pos x="80" y="531"/>
                </a:cxn>
                <a:cxn ang="0">
                  <a:pos x="0" y="585"/>
                </a:cxn>
                <a:cxn ang="0">
                  <a:pos x="2" y="592"/>
                </a:cxn>
                <a:cxn ang="0">
                  <a:pos x="8" y="595"/>
                </a:cxn>
                <a:cxn ang="0">
                  <a:pos x="227" y="595"/>
                </a:cxn>
                <a:cxn ang="0">
                  <a:pos x="233" y="592"/>
                </a:cxn>
                <a:cxn ang="0">
                  <a:pos x="235" y="585"/>
                </a:cxn>
                <a:cxn ang="0">
                  <a:pos x="155" y="531"/>
                </a:cxn>
                <a:cxn ang="0">
                  <a:pos x="155" y="287"/>
                </a:cxn>
                <a:cxn ang="0">
                  <a:pos x="405" y="166"/>
                </a:cxn>
                <a:cxn ang="0">
                  <a:pos x="409" y="159"/>
                </a:cxn>
                <a:cxn ang="0">
                  <a:pos x="405" y="151"/>
                </a:cxn>
                <a:cxn ang="0">
                  <a:pos x="215" y="579"/>
                </a:cxn>
                <a:cxn ang="0">
                  <a:pos x="20" y="579"/>
                </a:cxn>
                <a:cxn ang="0">
                  <a:pos x="88" y="546"/>
                </a:cxn>
                <a:cxn ang="0">
                  <a:pos x="89" y="546"/>
                </a:cxn>
                <a:cxn ang="0">
                  <a:pos x="103" y="544"/>
                </a:cxn>
                <a:cxn ang="0">
                  <a:pos x="103" y="544"/>
                </a:cxn>
                <a:cxn ang="0">
                  <a:pos x="131" y="544"/>
                </a:cxn>
                <a:cxn ang="0">
                  <a:pos x="132" y="544"/>
                </a:cxn>
                <a:cxn ang="0">
                  <a:pos x="146" y="546"/>
                </a:cxn>
                <a:cxn ang="0">
                  <a:pos x="146" y="546"/>
                </a:cxn>
                <a:cxn ang="0">
                  <a:pos x="215" y="579"/>
                </a:cxn>
                <a:cxn ang="0">
                  <a:pos x="128" y="528"/>
                </a:cxn>
                <a:cxn ang="0">
                  <a:pos x="117" y="527"/>
                </a:cxn>
                <a:cxn ang="0">
                  <a:pos x="107" y="528"/>
                </a:cxn>
                <a:cxn ang="0">
                  <a:pos x="96" y="528"/>
                </a:cxn>
                <a:cxn ang="0">
                  <a:pos x="96" y="37"/>
                </a:cxn>
                <a:cxn ang="0">
                  <a:pos x="117" y="16"/>
                </a:cxn>
                <a:cxn ang="0">
                  <a:pos x="138" y="36"/>
                </a:cxn>
                <a:cxn ang="0">
                  <a:pos x="138" y="36"/>
                </a:cxn>
                <a:cxn ang="0">
                  <a:pos x="139" y="37"/>
                </a:cxn>
                <a:cxn ang="0">
                  <a:pos x="139" y="282"/>
                </a:cxn>
                <a:cxn ang="0">
                  <a:pos x="139" y="528"/>
                </a:cxn>
                <a:cxn ang="0">
                  <a:pos x="128" y="528"/>
                </a:cxn>
                <a:cxn ang="0">
                  <a:pos x="155" y="269"/>
                </a:cxn>
                <a:cxn ang="0">
                  <a:pos x="155" y="49"/>
                </a:cxn>
                <a:cxn ang="0">
                  <a:pos x="382" y="159"/>
                </a:cxn>
                <a:cxn ang="0">
                  <a:pos x="155" y="269"/>
                </a:cxn>
              </a:cxnLst>
              <a:rect l="0" t="0" r="r" b="b"/>
              <a:pathLst>
                <a:path w="409" h="595">
                  <a:moveTo>
                    <a:pt x="405" y="151"/>
                  </a:moveTo>
                  <a:cubicBezTo>
                    <a:pt x="154" y="30"/>
                    <a:pt x="154" y="30"/>
                    <a:pt x="154" y="30"/>
                  </a:cubicBezTo>
                  <a:cubicBezTo>
                    <a:pt x="151" y="13"/>
                    <a:pt x="136" y="0"/>
                    <a:pt x="117" y="0"/>
                  </a:cubicBezTo>
                  <a:cubicBezTo>
                    <a:pt x="97" y="0"/>
                    <a:pt x="80" y="17"/>
                    <a:pt x="80" y="37"/>
                  </a:cubicBezTo>
                  <a:cubicBezTo>
                    <a:pt x="80" y="531"/>
                    <a:pt x="80" y="531"/>
                    <a:pt x="80" y="531"/>
                  </a:cubicBezTo>
                  <a:cubicBezTo>
                    <a:pt x="36" y="538"/>
                    <a:pt x="4" y="559"/>
                    <a:pt x="0" y="585"/>
                  </a:cubicBezTo>
                  <a:cubicBezTo>
                    <a:pt x="0" y="588"/>
                    <a:pt x="0" y="590"/>
                    <a:pt x="2" y="592"/>
                  </a:cubicBezTo>
                  <a:cubicBezTo>
                    <a:pt x="3" y="594"/>
                    <a:pt x="6" y="595"/>
                    <a:pt x="8" y="595"/>
                  </a:cubicBezTo>
                  <a:cubicBezTo>
                    <a:pt x="227" y="595"/>
                    <a:pt x="227" y="595"/>
                    <a:pt x="227" y="595"/>
                  </a:cubicBezTo>
                  <a:cubicBezTo>
                    <a:pt x="229" y="595"/>
                    <a:pt x="231" y="594"/>
                    <a:pt x="233" y="592"/>
                  </a:cubicBezTo>
                  <a:cubicBezTo>
                    <a:pt x="235" y="590"/>
                    <a:pt x="235" y="588"/>
                    <a:pt x="235" y="585"/>
                  </a:cubicBezTo>
                  <a:cubicBezTo>
                    <a:pt x="231" y="559"/>
                    <a:pt x="199" y="538"/>
                    <a:pt x="155" y="531"/>
                  </a:cubicBezTo>
                  <a:cubicBezTo>
                    <a:pt x="155" y="287"/>
                    <a:pt x="155" y="287"/>
                    <a:pt x="155" y="287"/>
                  </a:cubicBezTo>
                  <a:cubicBezTo>
                    <a:pt x="405" y="166"/>
                    <a:pt x="405" y="166"/>
                    <a:pt x="405" y="166"/>
                  </a:cubicBezTo>
                  <a:cubicBezTo>
                    <a:pt x="407" y="165"/>
                    <a:pt x="409" y="162"/>
                    <a:pt x="409" y="159"/>
                  </a:cubicBezTo>
                  <a:cubicBezTo>
                    <a:pt x="409" y="156"/>
                    <a:pt x="407" y="153"/>
                    <a:pt x="405" y="151"/>
                  </a:cubicBezTo>
                  <a:close/>
                  <a:moveTo>
                    <a:pt x="215" y="579"/>
                  </a:moveTo>
                  <a:cubicBezTo>
                    <a:pt x="20" y="579"/>
                    <a:pt x="20" y="579"/>
                    <a:pt x="20" y="579"/>
                  </a:cubicBezTo>
                  <a:cubicBezTo>
                    <a:pt x="29" y="564"/>
                    <a:pt x="54" y="551"/>
                    <a:pt x="88" y="546"/>
                  </a:cubicBezTo>
                  <a:cubicBezTo>
                    <a:pt x="89" y="546"/>
                    <a:pt x="89" y="546"/>
                    <a:pt x="89" y="546"/>
                  </a:cubicBezTo>
                  <a:cubicBezTo>
                    <a:pt x="94" y="545"/>
                    <a:pt x="99" y="544"/>
                    <a:pt x="103" y="544"/>
                  </a:cubicBezTo>
                  <a:cubicBezTo>
                    <a:pt x="103" y="544"/>
                    <a:pt x="103" y="544"/>
                    <a:pt x="103" y="544"/>
                  </a:cubicBezTo>
                  <a:cubicBezTo>
                    <a:pt x="113" y="543"/>
                    <a:pt x="122" y="543"/>
                    <a:pt x="131" y="544"/>
                  </a:cubicBezTo>
                  <a:cubicBezTo>
                    <a:pt x="132" y="544"/>
                    <a:pt x="132" y="544"/>
                    <a:pt x="132" y="544"/>
                  </a:cubicBezTo>
                  <a:cubicBezTo>
                    <a:pt x="136" y="544"/>
                    <a:pt x="141" y="545"/>
                    <a:pt x="146" y="546"/>
                  </a:cubicBezTo>
                  <a:cubicBezTo>
                    <a:pt x="146" y="546"/>
                    <a:pt x="146" y="546"/>
                    <a:pt x="146" y="546"/>
                  </a:cubicBezTo>
                  <a:cubicBezTo>
                    <a:pt x="181" y="550"/>
                    <a:pt x="206" y="564"/>
                    <a:pt x="215" y="579"/>
                  </a:cubicBezTo>
                  <a:close/>
                  <a:moveTo>
                    <a:pt x="128" y="528"/>
                  </a:moveTo>
                  <a:cubicBezTo>
                    <a:pt x="124" y="527"/>
                    <a:pt x="121" y="527"/>
                    <a:pt x="117" y="527"/>
                  </a:cubicBezTo>
                  <a:cubicBezTo>
                    <a:pt x="114" y="527"/>
                    <a:pt x="110" y="527"/>
                    <a:pt x="107" y="528"/>
                  </a:cubicBezTo>
                  <a:cubicBezTo>
                    <a:pt x="103" y="528"/>
                    <a:pt x="100" y="528"/>
                    <a:pt x="96" y="528"/>
                  </a:cubicBezTo>
                  <a:cubicBezTo>
                    <a:pt x="96" y="37"/>
                    <a:pt x="96" y="37"/>
                    <a:pt x="96" y="37"/>
                  </a:cubicBezTo>
                  <a:cubicBezTo>
                    <a:pt x="96" y="26"/>
                    <a:pt x="106" y="16"/>
                    <a:pt x="117" y="16"/>
                  </a:cubicBezTo>
                  <a:cubicBezTo>
                    <a:pt x="129" y="16"/>
                    <a:pt x="138" y="25"/>
                    <a:pt x="138" y="36"/>
                  </a:cubicBezTo>
                  <a:cubicBezTo>
                    <a:pt x="138" y="36"/>
                    <a:pt x="138" y="36"/>
                    <a:pt x="138" y="36"/>
                  </a:cubicBezTo>
                  <a:cubicBezTo>
                    <a:pt x="139" y="37"/>
                    <a:pt x="139" y="37"/>
                    <a:pt x="139" y="37"/>
                  </a:cubicBezTo>
                  <a:cubicBezTo>
                    <a:pt x="139" y="282"/>
                    <a:pt x="139" y="282"/>
                    <a:pt x="139" y="282"/>
                  </a:cubicBezTo>
                  <a:cubicBezTo>
                    <a:pt x="139" y="528"/>
                    <a:pt x="139" y="528"/>
                    <a:pt x="139" y="528"/>
                  </a:cubicBezTo>
                  <a:cubicBezTo>
                    <a:pt x="135" y="528"/>
                    <a:pt x="132" y="528"/>
                    <a:pt x="128" y="528"/>
                  </a:cubicBezTo>
                  <a:close/>
                  <a:moveTo>
                    <a:pt x="155" y="269"/>
                  </a:moveTo>
                  <a:cubicBezTo>
                    <a:pt x="155" y="49"/>
                    <a:pt x="155" y="49"/>
                    <a:pt x="155" y="49"/>
                  </a:cubicBezTo>
                  <a:cubicBezTo>
                    <a:pt x="382" y="159"/>
                    <a:pt x="382" y="159"/>
                    <a:pt x="382" y="159"/>
                  </a:cubicBezTo>
                  <a:lnTo>
                    <a:pt x="155" y="269"/>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grpSp>
    </p:spTree>
    <p:custDataLst>
      <p:tags r:id="rId1"/>
    </p:custDataLst>
    <p:extLst>
      <p:ext uri="{BB962C8B-B14F-4D97-AF65-F5344CB8AC3E}">
        <p14:creationId xmlns:p14="http://schemas.microsoft.com/office/powerpoint/2010/main" val="2810600368"/>
      </p:ext>
    </p:extLst>
  </p:cSld>
  <p:clrMapOvr>
    <a:masterClrMapping/>
  </p:clrMapOvr>
  <mc:AlternateContent xmlns:mc="http://schemas.openxmlformats.org/markup-compatibility/2006" xmlns:p14="http://schemas.microsoft.com/office/powerpoint/2010/main">
    <mc:Choice Requires="p14">
      <p:transition spd="slow" p14:dur="1500" advTm="12943">
        <p:random/>
      </p:transition>
    </mc:Choice>
    <mc:Fallback xmlns="">
      <p:transition spd="slow" advTm="1294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fade">
                                      <p:cBhvr>
                                        <p:cTn id="11" dur="1000"/>
                                        <p:tgtEl>
                                          <p:spTgt spid="92"/>
                                        </p:tgtEl>
                                      </p:cBhvr>
                                    </p:animEffect>
                                    <p:anim calcmode="lin" valueType="num">
                                      <p:cBhvr>
                                        <p:cTn id="12" dur="1000" fill="hold"/>
                                        <p:tgtEl>
                                          <p:spTgt spid="92"/>
                                        </p:tgtEl>
                                        <p:attrNameLst>
                                          <p:attrName>ppt_x</p:attrName>
                                        </p:attrNameLst>
                                      </p:cBhvr>
                                      <p:tavLst>
                                        <p:tav tm="0">
                                          <p:val>
                                            <p:strVal val="#ppt_x"/>
                                          </p:val>
                                        </p:tav>
                                        <p:tav tm="100000">
                                          <p:val>
                                            <p:strVal val="#ppt_x"/>
                                          </p:val>
                                        </p:tav>
                                      </p:tavLst>
                                    </p:anim>
                                    <p:anim calcmode="lin" valueType="num">
                                      <p:cBhvr>
                                        <p:cTn id="13" dur="1000" fill="hold"/>
                                        <p:tgtEl>
                                          <p:spTgt spid="9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wipe(up)">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wipe(up)">
                                      <p:cBhvr>
                                        <p:cTn id="22" dur="500"/>
                                        <p:tgtEl>
                                          <p:spTgt spid="90"/>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1000"/>
                                        <p:tgtEl>
                                          <p:spTgt spid="107"/>
                                        </p:tgtEl>
                                      </p:cBhvr>
                                    </p:animEffect>
                                    <p:anim calcmode="lin" valueType="num">
                                      <p:cBhvr>
                                        <p:cTn id="27" dur="1000" fill="hold"/>
                                        <p:tgtEl>
                                          <p:spTgt spid="107"/>
                                        </p:tgtEl>
                                        <p:attrNameLst>
                                          <p:attrName>ppt_x</p:attrName>
                                        </p:attrNameLst>
                                      </p:cBhvr>
                                      <p:tavLst>
                                        <p:tav tm="0">
                                          <p:val>
                                            <p:strVal val="#ppt_x"/>
                                          </p:val>
                                        </p:tav>
                                        <p:tav tm="100000">
                                          <p:val>
                                            <p:strVal val="#ppt_x"/>
                                          </p:val>
                                        </p:tav>
                                      </p:tavLst>
                                    </p:anim>
                                    <p:anim calcmode="lin" valueType="num">
                                      <p:cBhvr>
                                        <p:cTn id="28" dur="1000" fill="hold"/>
                                        <p:tgtEl>
                                          <p:spTgt spid="107"/>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wipe(up)">
                                      <p:cBhvr>
                                        <p:cTn id="32" dur="500"/>
                                        <p:tgtEl>
                                          <p:spTgt spid="1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wipe(up)">
                                      <p:cBhvr>
                                        <p:cTn id="37" dur="500"/>
                                        <p:tgtEl>
                                          <p:spTgt spid="91"/>
                                        </p:tgtEl>
                                      </p:cBhvr>
                                    </p:animEffect>
                                  </p:childTnLst>
                                </p:cTn>
                              </p:par>
                            </p:childTnLst>
                          </p:cTn>
                        </p:par>
                        <p:par>
                          <p:cTn id="38" fill="hold">
                            <p:stCondLst>
                              <p:cond delay="500"/>
                            </p:stCondLst>
                            <p:childTnLst>
                              <p:par>
                                <p:cTn id="39" presetID="42" presetClass="entr" presetSubtype="0" fill="hold" nodeType="afterEffect">
                                  <p:stCondLst>
                                    <p:cond delay="0"/>
                                  </p:stCondLst>
                                  <p:childTnLst>
                                    <p:set>
                                      <p:cBhvr>
                                        <p:cTn id="40" dur="1" fill="hold">
                                          <p:stCondLst>
                                            <p:cond delay="0"/>
                                          </p:stCondLst>
                                        </p:cTn>
                                        <p:tgtEl>
                                          <p:spTgt spid="122"/>
                                        </p:tgtEl>
                                        <p:attrNameLst>
                                          <p:attrName>style.visibility</p:attrName>
                                        </p:attrNameLst>
                                      </p:cBhvr>
                                      <p:to>
                                        <p:strVal val="visible"/>
                                      </p:to>
                                    </p:set>
                                    <p:animEffect transition="in" filter="fade">
                                      <p:cBhvr>
                                        <p:cTn id="41" dur="1000"/>
                                        <p:tgtEl>
                                          <p:spTgt spid="122"/>
                                        </p:tgtEl>
                                      </p:cBhvr>
                                    </p:animEffect>
                                    <p:anim calcmode="lin" valueType="num">
                                      <p:cBhvr>
                                        <p:cTn id="42" dur="1000" fill="hold"/>
                                        <p:tgtEl>
                                          <p:spTgt spid="122"/>
                                        </p:tgtEl>
                                        <p:attrNameLst>
                                          <p:attrName>ppt_x</p:attrName>
                                        </p:attrNameLst>
                                      </p:cBhvr>
                                      <p:tavLst>
                                        <p:tav tm="0">
                                          <p:val>
                                            <p:strVal val="#ppt_x"/>
                                          </p:val>
                                        </p:tav>
                                        <p:tav tm="100000">
                                          <p:val>
                                            <p:strVal val="#ppt_x"/>
                                          </p:val>
                                        </p:tav>
                                      </p:tavLst>
                                    </p:anim>
                                    <p:anim calcmode="lin" valueType="num">
                                      <p:cBhvr>
                                        <p:cTn id="43" dur="1000" fill="hold"/>
                                        <p:tgtEl>
                                          <p:spTgt spid="122"/>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22" presetClass="entr" presetSubtype="1" fill="hold" grpId="0" nodeType="afterEffect">
                                  <p:stCondLst>
                                    <p:cond delay="0"/>
                                  </p:stCondLst>
                                  <p:childTnLst>
                                    <p:set>
                                      <p:cBhvr>
                                        <p:cTn id="46" dur="1" fill="hold">
                                          <p:stCondLst>
                                            <p:cond delay="0"/>
                                          </p:stCondLst>
                                        </p:cTn>
                                        <p:tgtEl>
                                          <p:spTgt spid="136"/>
                                        </p:tgtEl>
                                        <p:attrNameLst>
                                          <p:attrName>style.visibility</p:attrName>
                                        </p:attrNameLst>
                                      </p:cBhvr>
                                      <p:to>
                                        <p:strVal val="visible"/>
                                      </p:to>
                                    </p:set>
                                    <p:animEffect transition="in" filter="wipe(up)">
                                      <p:cBhvr>
                                        <p:cTn id="47"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6" grpId="0"/>
      <p:bldP spid="121" grpId="0"/>
      <p:bldP spid="1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77346" y="1088430"/>
            <a:ext cx="12013054" cy="501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defTabSz="812801" eaLnBrk="0" fontAlgn="base" hangingPunct="0">
              <a:spcBef>
                <a:spcPct val="0"/>
              </a:spcBef>
              <a:spcAft>
                <a:spcPct val="0"/>
              </a:spcAft>
              <a:defRPr/>
            </a:pPr>
            <a:r>
              <a:rPr lang="en-US" altLang="en-US" sz="2133" b="1" dirty="0">
                <a:solidFill>
                  <a:srgbClr val="FF0000"/>
                </a:solidFill>
                <a:latin typeface="Times New Roman" pitchFamily="18" charset="0"/>
                <a:cs typeface="Times New Roman" pitchFamily="18" charset="0"/>
              </a:rPr>
              <a:t>I</a:t>
            </a:r>
            <a:r>
              <a:rPr lang="en-US" altLang="en-US" sz="2133" b="1" dirty="0" smtClean="0">
                <a:solidFill>
                  <a:srgbClr val="FF0000"/>
                </a:solidFill>
                <a:latin typeface="Times New Roman" pitchFamily="18" charset="0"/>
                <a:cs typeface="Times New Roman" pitchFamily="18" charset="0"/>
              </a:rPr>
              <a:t>. </a:t>
            </a:r>
            <a:r>
              <a:rPr lang="en-US" altLang="en-US" sz="2133" b="1" dirty="0" err="1">
                <a:solidFill>
                  <a:srgbClr val="FF0000"/>
                </a:solidFill>
                <a:latin typeface="Times New Roman" pitchFamily="18" charset="0"/>
                <a:cs typeface="Times New Roman" pitchFamily="18" charset="0"/>
              </a:rPr>
              <a:t>Y</a:t>
            </a:r>
            <a:r>
              <a:rPr lang="en-US" altLang="en-US" sz="2133" b="1" dirty="0" err="1" smtClean="0">
                <a:solidFill>
                  <a:srgbClr val="FF0000"/>
                </a:solidFill>
                <a:latin typeface="Times New Roman" pitchFamily="18" charset="0"/>
                <a:cs typeface="Times New Roman" pitchFamily="18" charset="0"/>
              </a:rPr>
              <a:t>êu</a:t>
            </a:r>
            <a:r>
              <a:rPr lang="en-US" altLang="en-US" sz="2133" b="1" dirty="0" smtClean="0">
                <a:solidFill>
                  <a:srgbClr val="FF0000"/>
                </a:solidFill>
                <a:latin typeface="Times New Roman" pitchFamily="18" charset="0"/>
                <a:cs typeface="Times New Roman" pitchFamily="18" charset="0"/>
              </a:rPr>
              <a:t> </a:t>
            </a:r>
            <a:r>
              <a:rPr lang="en-US" altLang="en-US" sz="2133" b="1" dirty="0" err="1" smtClean="0">
                <a:solidFill>
                  <a:srgbClr val="FF0000"/>
                </a:solidFill>
                <a:latin typeface="Times New Roman" pitchFamily="18" charset="0"/>
                <a:cs typeface="Times New Roman" pitchFamily="18" charset="0"/>
              </a:rPr>
              <a:t>cầu</a:t>
            </a:r>
            <a:r>
              <a:rPr lang="en-US" altLang="en-US" sz="2133" b="1" dirty="0" smtClean="0">
                <a:solidFill>
                  <a:srgbClr val="FF0000"/>
                </a:solidFill>
                <a:latin typeface="Times New Roman" pitchFamily="18" charset="0"/>
                <a:cs typeface="Times New Roman" pitchFamily="18" charset="0"/>
              </a:rPr>
              <a:t> </a:t>
            </a:r>
            <a:r>
              <a:rPr lang="en-US" altLang="en-US" sz="2133" b="1" dirty="0" err="1" smtClean="0">
                <a:solidFill>
                  <a:srgbClr val="FF0000"/>
                </a:solidFill>
                <a:latin typeface="Times New Roman" pitchFamily="18" charset="0"/>
                <a:cs typeface="Times New Roman" pitchFamily="18" charset="0"/>
              </a:rPr>
              <a:t>cần</a:t>
            </a:r>
            <a:r>
              <a:rPr lang="en-US" altLang="en-US" sz="2133" b="1" dirty="0" smtClean="0">
                <a:solidFill>
                  <a:srgbClr val="FF0000"/>
                </a:solidFill>
                <a:latin typeface="Times New Roman" pitchFamily="18" charset="0"/>
                <a:cs typeface="Times New Roman" pitchFamily="18" charset="0"/>
              </a:rPr>
              <a:t> </a:t>
            </a:r>
            <a:r>
              <a:rPr lang="en-US" altLang="en-US" sz="2133" b="1" dirty="0" err="1" smtClean="0">
                <a:solidFill>
                  <a:srgbClr val="FF0000"/>
                </a:solidFill>
                <a:latin typeface="Times New Roman" pitchFamily="18" charset="0"/>
                <a:cs typeface="Times New Roman" pitchFamily="18" charset="0"/>
              </a:rPr>
              <a:t>đạt</a:t>
            </a:r>
            <a:r>
              <a:rPr lang="en-US" altLang="en-US" sz="2133" b="1" dirty="0" smtClean="0">
                <a:solidFill>
                  <a:srgbClr val="FF0000"/>
                </a:solidFill>
                <a:latin typeface="Times New Roman" pitchFamily="18" charset="0"/>
                <a:cs typeface="Times New Roman" pitchFamily="18" charset="0"/>
              </a:rPr>
              <a:t>:</a:t>
            </a:r>
            <a:endParaRPr lang="en-US" altLang="en-US" sz="2133" b="1" dirty="0">
              <a:solidFill>
                <a:srgbClr val="FF0000"/>
              </a:solidFill>
              <a:latin typeface="Times New Roman" pitchFamily="18" charset="0"/>
              <a:cs typeface="Times New Roman" pitchFamily="18" charset="0"/>
            </a:endParaRPr>
          </a:p>
          <a:p>
            <a:pPr defTabSz="812801" eaLnBrk="0" fontAlgn="base" hangingPunct="0">
              <a:spcBef>
                <a:spcPct val="0"/>
              </a:spcBef>
              <a:spcAft>
                <a:spcPct val="0"/>
              </a:spcAft>
              <a:defRPr/>
            </a:pPr>
            <a:r>
              <a:rPr lang="en-US" altLang="en-US" sz="2133" b="1" dirty="0">
                <a:solidFill>
                  <a:srgbClr val="FF0000"/>
                </a:solidFill>
                <a:latin typeface="Times New Roman" pitchFamily="18" charset="0"/>
                <a:cs typeface="Times New Roman" pitchFamily="18" charset="0"/>
              </a:rPr>
              <a:t>1.Kiến thức kĩ năng:</a:t>
            </a:r>
          </a:p>
          <a:p>
            <a:r>
              <a:rPr lang="vi-VN" sz="2133" dirty="0">
                <a:solidFill>
                  <a:srgbClr val="002060"/>
                </a:solidFill>
                <a:latin typeface="+mj-lt"/>
              </a:rPr>
              <a:t>- Nhận biết tên gọi các thành phần của phép tính tổng</a:t>
            </a:r>
          </a:p>
          <a:p>
            <a:r>
              <a:rPr lang="vi-VN" sz="2133" dirty="0">
                <a:solidFill>
                  <a:srgbClr val="002060"/>
                </a:solidFill>
                <a:latin typeface="+mj-lt"/>
              </a:rPr>
              <a:t>- Ôn tập phép cộng trong phạm vi 10, 100</a:t>
            </a:r>
          </a:p>
          <a:p>
            <a:r>
              <a:rPr lang="vi-VN" sz="2133" dirty="0">
                <a:solidFill>
                  <a:srgbClr val="002060"/>
                </a:solidFill>
                <a:latin typeface="+mj-lt"/>
              </a:rPr>
              <a:t>- Nhận biết tính chất giao hoán của phép cộng qua các trường hợp cụ thể, GV khái quát bằng lời (chưa nêu tên tính chất). Vận dụng tính chất giao hoán, tính chất hợp lí.</a:t>
            </a:r>
            <a:br>
              <a:rPr lang="vi-VN" sz="2133" dirty="0">
                <a:solidFill>
                  <a:srgbClr val="002060"/>
                </a:solidFill>
                <a:latin typeface="+mj-lt"/>
              </a:rPr>
            </a:br>
            <a:r>
              <a:rPr lang="vi-VN" sz="2133" b="1" dirty="0">
                <a:solidFill>
                  <a:srgbClr val="FF0000"/>
                </a:solidFill>
                <a:latin typeface="Times New Roman" panose="02020603050405020304" pitchFamily="18" charset="0"/>
                <a:cs typeface="Times New Roman" panose="02020603050405020304" pitchFamily="18" charset="0"/>
              </a:rPr>
              <a:t>2. Năng lực</a:t>
            </a:r>
            <a:endParaRPr lang="vi-VN" sz="2133" dirty="0">
              <a:solidFill>
                <a:srgbClr val="FF0000"/>
              </a:solidFill>
              <a:latin typeface="Times New Roman" panose="02020603050405020304" pitchFamily="18" charset="0"/>
              <a:cs typeface="Times New Roman" panose="02020603050405020304" pitchFamily="18" charset="0"/>
            </a:endParaRPr>
          </a:p>
          <a:p>
            <a:r>
              <a:rPr lang="vi-VN" sz="2133" b="1" i="1" dirty="0">
                <a:solidFill>
                  <a:schemeClr val="accent6"/>
                </a:solidFill>
                <a:latin typeface="Times New Roman" panose="02020603050405020304" pitchFamily="18" charset="0"/>
                <a:cs typeface="Times New Roman" panose="02020603050405020304" pitchFamily="18" charset="0"/>
              </a:rPr>
              <a:t>* Năng lực chung</a:t>
            </a:r>
            <a:r>
              <a:rPr lang="vi-VN" sz="2133" dirty="0">
                <a:solidFill>
                  <a:schemeClr val="accent6"/>
                </a:solidFill>
                <a:latin typeface="Times New Roman" panose="02020603050405020304" pitchFamily="18" charset="0"/>
                <a:cs typeface="Times New Roman" panose="02020603050405020304" pitchFamily="18" charset="0"/>
              </a:rPr>
              <a:t>:</a:t>
            </a:r>
          </a:p>
          <a:p>
            <a:r>
              <a:rPr lang="en-US" sz="2133" dirty="0">
                <a:latin typeface="Times New Roman" panose="02020603050405020304" pitchFamily="18" charset="0"/>
                <a:cs typeface="Times New Roman" panose="02020603050405020304" pitchFamily="18" charset="0"/>
              </a:rPr>
              <a:t> </a:t>
            </a:r>
            <a:r>
              <a:rPr lang="en-US" sz="2133" dirty="0">
                <a:solidFill>
                  <a:srgbClr val="002060"/>
                </a:solidFill>
                <a:latin typeface="Times New Roman" panose="02020603050405020304" pitchFamily="18" charset="0"/>
                <a:cs typeface="Times New Roman" panose="02020603050405020304" pitchFamily="18" charset="0"/>
              </a:rPr>
              <a:t>- Năng lực giao tiếp, hợp tác: Trao đổi, thảo luận để thực hiện các nhiệm vụ học tập.</a:t>
            </a:r>
          </a:p>
          <a:p>
            <a:r>
              <a:rPr lang="en-US" sz="2133" dirty="0">
                <a:solidFill>
                  <a:srgbClr val="002060"/>
                </a:solidFill>
                <a:latin typeface="Times New Roman" panose="02020603050405020304" pitchFamily="18" charset="0"/>
                <a:cs typeface="Times New Roman" panose="02020603050405020304" pitchFamily="18" charset="0"/>
              </a:rPr>
              <a:t> - Năng lực giải quyết vấn đề và sáng tạo: Sử dụng các kiến thức đã học ứng dụng vào thực tế.</a:t>
            </a:r>
            <a:r>
              <a:rPr lang="en-US" sz="2133" dirty="0">
                <a:solidFill>
                  <a:srgbClr val="002060"/>
                </a:solidFill>
              </a:rPr>
              <a:t/>
            </a:r>
            <a:br>
              <a:rPr lang="en-US" sz="2133" dirty="0">
                <a:solidFill>
                  <a:srgbClr val="002060"/>
                </a:solidFill>
              </a:rPr>
            </a:br>
            <a:r>
              <a:rPr lang="vi-VN" sz="2133" b="1" i="1" dirty="0">
                <a:solidFill>
                  <a:schemeClr val="accent6"/>
                </a:solidFill>
                <a:latin typeface="Times New Roman" panose="02020603050405020304" pitchFamily="18" charset="0"/>
                <a:cs typeface="Times New Roman" panose="02020603050405020304" pitchFamily="18" charset="0"/>
              </a:rPr>
              <a:t>* Năng lực riêng:</a:t>
            </a:r>
            <a:r>
              <a:rPr lang="vi-VN" sz="2133" dirty="0">
                <a:solidFill>
                  <a:schemeClr val="accent6"/>
                </a:solidFill>
                <a:latin typeface="Times New Roman" panose="02020603050405020304" pitchFamily="18" charset="0"/>
                <a:cs typeface="Times New Roman" panose="02020603050405020304" pitchFamily="18" charset="0"/>
              </a:rPr>
              <a:t> </a:t>
            </a:r>
            <a:endParaRPr lang="en-US" sz="2133" dirty="0">
              <a:solidFill>
                <a:schemeClr val="accent6"/>
              </a:solidFill>
              <a:latin typeface="Times New Roman" panose="02020603050405020304" pitchFamily="18" charset="0"/>
              <a:cs typeface="Times New Roman" panose="02020603050405020304" pitchFamily="18" charset="0"/>
            </a:endParaRPr>
          </a:p>
          <a:p>
            <a:r>
              <a:rPr lang="vi-VN" sz="2133" dirty="0">
                <a:solidFill>
                  <a:schemeClr val="tx2">
                    <a:lumMod val="75000"/>
                  </a:schemeClr>
                </a:solidFill>
                <a:latin typeface="+mj-lt"/>
              </a:rPr>
              <a:t>- Tư duy lập luận toán học, mô hình hóa toán học, giải quyết vấn đề toán học, giao tiếp toán học.</a:t>
            </a:r>
            <a:endParaRPr lang="en-US" sz="2133" dirty="0">
              <a:solidFill>
                <a:schemeClr val="tx2">
                  <a:lumMod val="75000"/>
                </a:schemeClr>
              </a:solidFill>
              <a:latin typeface="+mj-lt"/>
            </a:endParaRPr>
          </a:p>
          <a:p>
            <a:r>
              <a:rPr lang="vi-VN" sz="2133" b="1" dirty="0">
                <a:solidFill>
                  <a:srgbClr val="FF0000"/>
                </a:solidFill>
                <a:latin typeface="Times New Roman" panose="02020603050405020304" pitchFamily="18" charset="0"/>
                <a:cs typeface="Times New Roman" panose="02020603050405020304" pitchFamily="18" charset="0"/>
              </a:rPr>
              <a:t>3. Phẩm chất:</a:t>
            </a:r>
            <a:r>
              <a:rPr lang="vi-VN" sz="2133" dirty="0">
                <a:solidFill>
                  <a:srgbClr val="FF0000"/>
                </a:solidFill>
                <a:latin typeface="Times New Roman" panose="02020603050405020304" pitchFamily="18" charset="0"/>
                <a:cs typeface="Times New Roman" panose="02020603050405020304" pitchFamily="18" charset="0"/>
              </a:rPr>
              <a:t> </a:t>
            </a:r>
          </a:p>
          <a:p>
            <a:r>
              <a:rPr lang="en-US" sz="2133" dirty="0">
                <a:solidFill>
                  <a:srgbClr val="002060"/>
                </a:solidFill>
                <a:latin typeface="Times New Roman" panose="02020603050405020304" pitchFamily="18" charset="0"/>
                <a:cs typeface="Times New Roman" panose="02020603050405020304" pitchFamily="18" charset="0"/>
              </a:rPr>
              <a:t>- </a:t>
            </a:r>
            <a:r>
              <a:rPr lang="vi-VN" sz="2133" dirty="0">
                <a:solidFill>
                  <a:srgbClr val="002060"/>
                </a:solidFill>
                <a:latin typeface="Times New Roman" panose="02020603050405020304" pitchFamily="18" charset="0"/>
                <a:cs typeface="Times New Roman" panose="02020603050405020304" pitchFamily="18" charset="0"/>
              </a:rPr>
              <a:t>Bồi dưỡng kĩ năng giao tiếp toán học và tư duy lập luận toán học.</a:t>
            </a:r>
            <a:r>
              <a:rPr lang="vi-VN" sz="2133" dirty="0">
                <a:latin typeface="Times New Roman" panose="02020603050405020304" pitchFamily="18" charset="0"/>
                <a:cs typeface="Times New Roman" panose="02020603050405020304" pitchFamily="18" charset="0"/>
              </a:rPr>
              <a:t/>
            </a:r>
            <a:br>
              <a:rPr lang="vi-VN" sz="2133" dirty="0">
                <a:latin typeface="Times New Roman" panose="02020603050405020304" pitchFamily="18" charset="0"/>
                <a:cs typeface="Times New Roman" panose="02020603050405020304" pitchFamily="18" charset="0"/>
              </a:rPr>
            </a:br>
            <a:endParaRPr lang="en-US" altLang="en-US" sz="2133" b="1" dirty="0">
              <a:solidFill>
                <a:srgbClr val="FF0000"/>
              </a:solidFill>
              <a:latin typeface="Times New Roman" pitchFamily="18" charset="0"/>
              <a:cs typeface="Times New Roman" pitchFamily="18" charset="0"/>
            </a:endParaRPr>
          </a:p>
        </p:txBody>
      </p:sp>
      <p:sp>
        <p:nvSpPr>
          <p:cNvPr id="5" name="Rectangle 4"/>
          <p:cNvSpPr/>
          <p:nvPr/>
        </p:nvSpPr>
        <p:spPr>
          <a:xfrm>
            <a:off x="3505200" y="279401"/>
            <a:ext cx="5080001" cy="646331"/>
          </a:xfrm>
          <a:prstGeom prst="rect">
            <a:avLst/>
          </a:prstGeom>
        </p:spPr>
        <p:txBody>
          <a:bodyPr wrap="square">
            <a:spAutoFit/>
          </a:bodyPr>
          <a:lstStyle/>
          <a:p>
            <a:pPr algn="ctr" defTabSz="812801" eaLnBrk="0" fontAlgn="base" hangingPunct="0">
              <a:spcBef>
                <a:spcPct val="0"/>
              </a:spcBef>
              <a:spcAft>
                <a:spcPct val="0"/>
              </a:spcAft>
              <a:defRPr/>
            </a:pPr>
            <a:r>
              <a:rPr lang="en-US" sz="3600" b="1">
                <a:solidFill>
                  <a:srgbClr val="00B050"/>
                </a:solidFill>
                <a:latin typeface="Times New Roman" panose="02020603050405020304" pitchFamily="18" charset="0"/>
                <a:cs typeface="Times New Roman" panose="02020603050405020304" pitchFamily="18" charset="0"/>
              </a:rPr>
              <a:t>Số bị trừ - Số trừ - Hiệu</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117600" y="279400"/>
            <a:ext cx="1676400" cy="420564"/>
          </a:xfrm>
          <a:prstGeom prst="rect">
            <a:avLst/>
          </a:prstGeom>
          <a:noFill/>
        </p:spPr>
        <p:txBody>
          <a:bodyPr wrap="square" rtlCol="0">
            <a:spAutoFit/>
          </a:bodyPr>
          <a:lstStyle/>
          <a:p>
            <a:pPr algn="ctr"/>
            <a:r>
              <a:rPr lang="en-US" sz="2133" b="1">
                <a:solidFill>
                  <a:srgbClr val="FF0000"/>
                </a:solidFill>
              </a:rPr>
              <a:t>TOÁN</a:t>
            </a:r>
          </a:p>
        </p:txBody>
      </p:sp>
    </p:spTree>
    <p:extLst>
      <p:ext uri="{BB962C8B-B14F-4D97-AF65-F5344CB8AC3E}">
        <p14:creationId xmlns:p14="http://schemas.microsoft.com/office/powerpoint/2010/main" val="2484955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62C8E03-3FFA-4FD3-88C8-165B2A4D739F}"/>
              </a:ext>
            </a:extLst>
          </p:cNvPr>
          <p:cNvSpPr/>
          <p:nvPr/>
        </p:nvSpPr>
        <p:spPr>
          <a:xfrm>
            <a:off x="2419889" y="994878"/>
            <a:ext cx="6865666" cy="3767352"/>
          </a:xfrm>
          <a:prstGeom prst="roundRect">
            <a:avLst/>
          </a:prstGeom>
          <a:solidFill>
            <a:srgbClr val="FEE57E">
              <a:alpha val="37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矩形 16">
            <a:extLst>
              <a:ext uri="{FF2B5EF4-FFF2-40B4-BE49-F238E27FC236}">
                <a16:creationId xmlns:a16="http://schemas.microsoft.com/office/drawing/2014/main" id="{0FE08DE0-DAFC-458C-B9D0-5A0DB4FE3727}"/>
              </a:ext>
            </a:extLst>
          </p:cNvPr>
          <p:cNvSpPr/>
          <p:nvPr/>
        </p:nvSpPr>
        <p:spPr>
          <a:xfrm>
            <a:off x="1013230" y="279985"/>
            <a:ext cx="11285845" cy="693651"/>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solidFill>
                  <a:srgbClr val="FF0000"/>
                </a:solidFill>
                <a:latin typeface="VNI-Avo" pitchFamily="2" charset="0"/>
                <a:ea typeface="仓耳玄三M W05" panose="02020400000000000000" pitchFamily="18" charset="-122"/>
                <a:cs typeface="Arial" panose="020B0604020202020204" pitchFamily="34" charset="0"/>
              </a:rPr>
              <a:t>Tính nhaåm: 	</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pic>
        <p:nvPicPr>
          <p:cNvPr id="55" name="图片 1" descr="图片包含 物体, 时钟&#10;&#10;描述已自动生成">
            <a:extLst>
              <a:ext uri="{FF2B5EF4-FFF2-40B4-BE49-F238E27FC236}">
                <a16:creationId xmlns:a16="http://schemas.microsoft.com/office/drawing/2014/main" id="{677B10D0-06C7-4926-9C6B-05A36C106D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177" t="30431" r="-93" b="2734"/>
          <a:stretch/>
        </p:blipFill>
        <p:spPr>
          <a:xfrm rot="16200000">
            <a:off x="9848152" y="-744250"/>
            <a:ext cx="1744916" cy="3175522"/>
          </a:xfrm>
          <a:prstGeom prst="rect">
            <a:avLst/>
          </a:prstGeom>
        </p:spPr>
      </p:pic>
      <p:grpSp>
        <p:nvGrpSpPr>
          <p:cNvPr id="4" name="Group 3">
            <a:extLst>
              <a:ext uri="{FF2B5EF4-FFF2-40B4-BE49-F238E27FC236}">
                <a16:creationId xmlns:a16="http://schemas.microsoft.com/office/drawing/2014/main" id="{B51D9F4A-BB07-446B-9883-693FC8C28201}"/>
              </a:ext>
            </a:extLst>
          </p:cNvPr>
          <p:cNvGrpSpPr/>
          <p:nvPr/>
        </p:nvGrpSpPr>
        <p:grpSpPr>
          <a:xfrm>
            <a:off x="267762" y="268264"/>
            <a:ext cx="708985" cy="726614"/>
            <a:chOff x="267762" y="268264"/>
            <a:chExt cx="708985" cy="726614"/>
          </a:xfrm>
        </p:grpSpPr>
        <p:grpSp>
          <p:nvGrpSpPr>
            <p:cNvPr id="3" name="Group 2">
              <a:extLst>
                <a:ext uri="{FF2B5EF4-FFF2-40B4-BE49-F238E27FC236}">
                  <a16:creationId xmlns:a16="http://schemas.microsoft.com/office/drawing/2014/main" id="{03B1CB49-F6CF-4B36-A4DF-93DEC93F6B66}"/>
                </a:ext>
              </a:extLst>
            </p:cNvPr>
            <p:cNvGrpSpPr/>
            <p:nvPr/>
          </p:nvGrpSpPr>
          <p:grpSpPr>
            <a:xfrm>
              <a:off x="267762" y="301227"/>
              <a:ext cx="708985" cy="693651"/>
              <a:chOff x="-59384" y="-37789"/>
              <a:chExt cx="1248124" cy="1221130"/>
            </a:xfrm>
          </p:grpSpPr>
          <p:sp>
            <p:nvSpPr>
              <p:cNvPr id="47" name="Freeform 348">
                <a:extLst>
                  <a:ext uri="{FF2B5EF4-FFF2-40B4-BE49-F238E27FC236}">
                    <a16:creationId xmlns:a16="http://schemas.microsoft.com/office/drawing/2014/main" id="{5F747872-13FC-4EA7-8D76-2C601C0CA53E}"/>
                  </a:ext>
                </a:extLst>
              </p:cNvPr>
              <p:cNvSpPr>
                <a:spLocks/>
              </p:cNvSpPr>
              <p:nvPr/>
            </p:nvSpPr>
            <p:spPr bwMode="auto">
              <a:xfrm>
                <a:off x="15115" y="9717"/>
                <a:ext cx="1162828" cy="1160668"/>
              </a:xfrm>
              <a:custGeom>
                <a:avLst/>
                <a:gdLst/>
                <a:ahLst/>
                <a:cxnLst>
                  <a:cxn ang="0">
                    <a:pos x="0" y="3"/>
                  </a:cxn>
                  <a:cxn ang="0">
                    <a:pos x="14" y="455"/>
                  </a:cxn>
                  <a:cxn ang="0">
                    <a:pos x="456" y="448"/>
                  </a:cxn>
                  <a:cxn ang="0">
                    <a:pos x="444" y="0"/>
                  </a:cxn>
                  <a:cxn ang="0">
                    <a:pos x="0" y="3"/>
                  </a:cxn>
                </a:cxnLst>
                <a:rect l="0" t="0" r="r" b="b"/>
                <a:pathLst>
                  <a:path w="456" h="455">
                    <a:moveTo>
                      <a:pt x="0" y="3"/>
                    </a:moveTo>
                    <a:cubicBezTo>
                      <a:pt x="14" y="455"/>
                      <a:pt x="14" y="455"/>
                      <a:pt x="14" y="455"/>
                    </a:cubicBezTo>
                    <a:cubicBezTo>
                      <a:pt x="456" y="448"/>
                      <a:pt x="456" y="448"/>
                      <a:pt x="456" y="448"/>
                    </a:cubicBezTo>
                    <a:cubicBezTo>
                      <a:pt x="444" y="0"/>
                      <a:pt x="444" y="0"/>
                      <a:pt x="444" y="0"/>
                    </a:cubicBezTo>
                    <a:cubicBezTo>
                      <a:pt x="444" y="0"/>
                      <a:pt x="103" y="3"/>
                      <a:pt x="0" y="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8" name="Freeform 349">
                <a:extLst>
                  <a:ext uri="{FF2B5EF4-FFF2-40B4-BE49-F238E27FC236}">
                    <a16:creationId xmlns:a16="http://schemas.microsoft.com/office/drawing/2014/main" id="{3794FA42-C8AF-418C-857B-2955F1847509}"/>
                  </a:ext>
                </a:extLst>
              </p:cNvPr>
              <p:cNvSpPr>
                <a:spLocks/>
              </p:cNvSpPr>
              <p:nvPr/>
            </p:nvSpPr>
            <p:spPr bwMode="auto">
              <a:xfrm>
                <a:off x="0" y="0"/>
                <a:ext cx="1188740" cy="1183341"/>
              </a:xfrm>
              <a:custGeom>
                <a:avLst/>
                <a:gdLst/>
                <a:ahLst/>
                <a:cxnLst>
                  <a:cxn ang="0">
                    <a:pos x="1" y="7"/>
                  </a:cxn>
                  <a:cxn ang="0">
                    <a:pos x="13" y="403"/>
                  </a:cxn>
                  <a:cxn ang="0">
                    <a:pos x="15" y="459"/>
                  </a:cxn>
                  <a:cxn ang="0">
                    <a:pos x="20" y="464"/>
                  </a:cxn>
                  <a:cxn ang="0">
                    <a:pos x="407" y="458"/>
                  </a:cxn>
                  <a:cxn ang="0">
                    <a:pos x="462" y="457"/>
                  </a:cxn>
                  <a:cxn ang="0">
                    <a:pos x="466" y="452"/>
                  </a:cxn>
                  <a:cxn ang="0">
                    <a:pos x="456" y="60"/>
                  </a:cxn>
                  <a:cxn ang="0">
                    <a:pos x="455" y="4"/>
                  </a:cxn>
                  <a:cxn ang="0">
                    <a:pos x="450" y="0"/>
                  </a:cxn>
                  <a:cxn ang="0">
                    <a:pos x="6" y="3"/>
                  </a:cxn>
                  <a:cxn ang="0">
                    <a:pos x="6" y="12"/>
                  </a:cxn>
                  <a:cxn ang="0">
                    <a:pos x="450" y="9"/>
                  </a:cxn>
                  <a:cxn ang="0">
                    <a:pos x="446" y="4"/>
                  </a:cxn>
                  <a:cxn ang="0">
                    <a:pos x="456" y="397"/>
                  </a:cxn>
                  <a:cxn ang="0">
                    <a:pos x="457" y="452"/>
                  </a:cxn>
                  <a:cxn ang="0">
                    <a:pos x="462" y="448"/>
                  </a:cxn>
                  <a:cxn ang="0">
                    <a:pos x="74" y="454"/>
                  </a:cxn>
                  <a:cxn ang="0">
                    <a:pos x="20" y="455"/>
                  </a:cxn>
                  <a:cxn ang="0">
                    <a:pos x="24" y="459"/>
                  </a:cxn>
                  <a:cxn ang="0">
                    <a:pos x="12" y="64"/>
                  </a:cxn>
                  <a:cxn ang="0">
                    <a:pos x="10" y="7"/>
                  </a:cxn>
                  <a:cxn ang="0">
                    <a:pos x="1" y="7"/>
                  </a:cxn>
                </a:cxnLst>
                <a:rect l="0" t="0" r="r" b="b"/>
                <a:pathLst>
                  <a:path w="466" h="464">
                    <a:moveTo>
                      <a:pt x="1" y="7"/>
                    </a:moveTo>
                    <a:cubicBezTo>
                      <a:pt x="5" y="139"/>
                      <a:pt x="9" y="271"/>
                      <a:pt x="13" y="403"/>
                    </a:cubicBezTo>
                    <a:cubicBezTo>
                      <a:pt x="14" y="422"/>
                      <a:pt x="14" y="441"/>
                      <a:pt x="15" y="459"/>
                    </a:cubicBezTo>
                    <a:cubicBezTo>
                      <a:pt x="15" y="462"/>
                      <a:pt x="17" y="464"/>
                      <a:pt x="20" y="464"/>
                    </a:cubicBezTo>
                    <a:cubicBezTo>
                      <a:pt x="149" y="462"/>
                      <a:pt x="278" y="460"/>
                      <a:pt x="407" y="458"/>
                    </a:cubicBezTo>
                    <a:cubicBezTo>
                      <a:pt x="425" y="457"/>
                      <a:pt x="443" y="457"/>
                      <a:pt x="462" y="457"/>
                    </a:cubicBezTo>
                    <a:cubicBezTo>
                      <a:pt x="464" y="457"/>
                      <a:pt x="466" y="455"/>
                      <a:pt x="466" y="452"/>
                    </a:cubicBezTo>
                    <a:cubicBezTo>
                      <a:pt x="463" y="322"/>
                      <a:pt x="460" y="191"/>
                      <a:pt x="456" y="60"/>
                    </a:cubicBezTo>
                    <a:cubicBezTo>
                      <a:pt x="456" y="42"/>
                      <a:pt x="455" y="23"/>
                      <a:pt x="455" y="4"/>
                    </a:cubicBezTo>
                    <a:cubicBezTo>
                      <a:pt x="455" y="2"/>
                      <a:pt x="453" y="0"/>
                      <a:pt x="450" y="0"/>
                    </a:cubicBezTo>
                    <a:cubicBezTo>
                      <a:pt x="302" y="1"/>
                      <a:pt x="154" y="3"/>
                      <a:pt x="6" y="3"/>
                    </a:cubicBezTo>
                    <a:cubicBezTo>
                      <a:pt x="0" y="3"/>
                      <a:pt x="0" y="12"/>
                      <a:pt x="6" y="12"/>
                    </a:cubicBezTo>
                    <a:cubicBezTo>
                      <a:pt x="154" y="12"/>
                      <a:pt x="302" y="10"/>
                      <a:pt x="450" y="9"/>
                    </a:cubicBezTo>
                    <a:cubicBezTo>
                      <a:pt x="449" y="8"/>
                      <a:pt x="447" y="6"/>
                      <a:pt x="446" y="4"/>
                    </a:cubicBezTo>
                    <a:cubicBezTo>
                      <a:pt x="449" y="135"/>
                      <a:pt x="452" y="266"/>
                      <a:pt x="456" y="397"/>
                    </a:cubicBezTo>
                    <a:cubicBezTo>
                      <a:pt x="456" y="415"/>
                      <a:pt x="457" y="434"/>
                      <a:pt x="457" y="452"/>
                    </a:cubicBezTo>
                    <a:cubicBezTo>
                      <a:pt x="459" y="451"/>
                      <a:pt x="460" y="449"/>
                      <a:pt x="462" y="448"/>
                    </a:cubicBezTo>
                    <a:cubicBezTo>
                      <a:pt x="333" y="450"/>
                      <a:pt x="204" y="452"/>
                      <a:pt x="74" y="454"/>
                    </a:cubicBezTo>
                    <a:cubicBezTo>
                      <a:pt x="56" y="454"/>
                      <a:pt x="38" y="454"/>
                      <a:pt x="20" y="455"/>
                    </a:cubicBezTo>
                    <a:cubicBezTo>
                      <a:pt x="21" y="456"/>
                      <a:pt x="23" y="458"/>
                      <a:pt x="24" y="459"/>
                    </a:cubicBezTo>
                    <a:cubicBezTo>
                      <a:pt x="20" y="327"/>
                      <a:pt x="16" y="195"/>
                      <a:pt x="12" y="64"/>
                    </a:cubicBezTo>
                    <a:cubicBezTo>
                      <a:pt x="11" y="45"/>
                      <a:pt x="11" y="26"/>
                      <a:pt x="10" y="7"/>
                    </a:cubicBezTo>
                    <a:cubicBezTo>
                      <a:pt x="10" y="1"/>
                      <a:pt x="1" y="1"/>
                      <a:pt x="1" y="7"/>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9" name="Freeform 350">
                <a:extLst>
                  <a:ext uri="{FF2B5EF4-FFF2-40B4-BE49-F238E27FC236}">
                    <a16:creationId xmlns:a16="http://schemas.microsoft.com/office/drawing/2014/main" id="{9675953F-306C-46ED-8451-4E3FE622BBA8}"/>
                  </a:ext>
                </a:extLst>
              </p:cNvPr>
              <p:cNvSpPr>
                <a:spLocks/>
              </p:cNvSpPr>
              <p:nvPr/>
            </p:nvSpPr>
            <p:spPr bwMode="auto">
              <a:xfrm>
                <a:off x="-43188" y="-28072"/>
                <a:ext cx="1162828" cy="1160668"/>
              </a:xfrm>
              <a:custGeom>
                <a:avLst/>
                <a:gdLst/>
                <a:ahLst/>
                <a:cxnLst>
                  <a:cxn ang="0">
                    <a:pos x="0" y="3"/>
                  </a:cxn>
                  <a:cxn ang="0">
                    <a:pos x="14" y="455"/>
                  </a:cxn>
                  <a:cxn ang="0">
                    <a:pos x="456" y="448"/>
                  </a:cxn>
                  <a:cxn ang="0">
                    <a:pos x="444" y="0"/>
                  </a:cxn>
                  <a:cxn ang="0">
                    <a:pos x="0" y="3"/>
                  </a:cxn>
                </a:cxnLst>
                <a:rect l="0" t="0" r="r" b="b"/>
                <a:pathLst>
                  <a:path w="456" h="455">
                    <a:moveTo>
                      <a:pt x="0" y="3"/>
                    </a:moveTo>
                    <a:cubicBezTo>
                      <a:pt x="14" y="455"/>
                      <a:pt x="14" y="455"/>
                      <a:pt x="14" y="455"/>
                    </a:cubicBezTo>
                    <a:cubicBezTo>
                      <a:pt x="456" y="448"/>
                      <a:pt x="456" y="448"/>
                      <a:pt x="456" y="448"/>
                    </a:cubicBezTo>
                    <a:cubicBezTo>
                      <a:pt x="444" y="0"/>
                      <a:pt x="444" y="0"/>
                      <a:pt x="444" y="0"/>
                    </a:cubicBezTo>
                    <a:cubicBezTo>
                      <a:pt x="444" y="0"/>
                      <a:pt x="103" y="3"/>
                      <a:pt x="0" y="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53" name="Freeform 351">
                <a:extLst>
                  <a:ext uri="{FF2B5EF4-FFF2-40B4-BE49-F238E27FC236}">
                    <a16:creationId xmlns:a16="http://schemas.microsoft.com/office/drawing/2014/main" id="{77401A55-5107-43AD-BB28-60A2DFC8FA50}"/>
                  </a:ext>
                </a:extLst>
              </p:cNvPr>
              <p:cNvSpPr>
                <a:spLocks/>
              </p:cNvSpPr>
              <p:nvPr/>
            </p:nvSpPr>
            <p:spPr bwMode="auto">
              <a:xfrm>
                <a:off x="-59384" y="-37789"/>
                <a:ext cx="1191979" cy="1183341"/>
              </a:xfrm>
              <a:custGeom>
                <a:avLst/>
                <a:gdLst/>
                <a:ahLst/>
                <a:cxnLst>
                  <a:cxn ang="0">
                    <a:pos x="1" y="7"/>
                  </a:cxn>
                  <a:cxn ang="0">
                    <a:pos x="13" y="403"/>
                  </a:cxn>
                  <a:cxn ang="0">
                    <a:pos x="15" y="459"/>
                  </a:cxn>
                  <a:cxn ang="0">
                    <a:pos x="20" y="464"/>
                  </a:cxn>
                  <a:cxn ang="0">
                    <a:pos x="407" y="458"/>
                  </a:cxn>
                  <a:cxn ang="0">
                    <a:pos x="462" y="457"/>
                  </a:cxn>
                  <a:cxn ang="0">
                    <a:pos x="467" y="452"/>
                  </a:cxn>
                  <a:cxn ang="0">
                    <a:pos x="456" y="60"/>
                  </a:cxn>
                  <a:cxn ang="0">
                    <a:pos x="455" y="4"/>
                  </a:cxn>
                  <a:cxn ang="0">
                    <a:pos x="450" y="0"/>
                  </a:cxn>
                  <a:cxn ang="0">
                    <a:pos x="6" y="2"/>
                  </a:cxn>
                  <a:cxn ang="0">
                    <a:pos x="6" y="12"/>
                  </a:cxn>
                  <a:cxn ang="0">
                    <a:pos x="450" y="9"/>
                  </a:cxn>
                  <a:cxn ang="0">
                    <a:pos x="446" y="4"/>
                  </a:cxn>
                  <a:cxn ang="0">
                    <a:pos x="456" y="396"/>
                  </a:cxn>
                  <a:cxn ang="0">
                    <a:pos x="457" y="452"/>
                  </a:cxn>
                  <a:cxn ang="0">
                    <a:pos x="462" y="447"/>
                  </a:cxn>
                  <a:cxn ang="0">
                    <a:pos x="75" y="454"/>
                  </a:cxn>
                  <a:cxn ang="0">
                    <a:pos x="20" y="455"/>
                  </a:cxn>
                  <a:cxn ang="0">
                    <a:pos x="25" y="459"/>
                  </a:cxn>
                  <a:cxn ang="0">
                    <a:pos x="12" y="63"/>
                  </a:cxn>
                  <a:cxn ang="0">
                    <a:pos x="10" y="7"/>
                  </a:cxn>
                  <a:cxn ang="0">
                    <a:pos x="1" y="7"/>
                  </a:cxn>
                </a:cxnLst>
                <a:rect l="0" t="0" r="r" b="b"/>
                <a:pathLst>
                  <a:path w="467" h="464">
                    <a:moveTo>
                      <a:pt x="1" y="7"/>
                    </a:moveTo>
                    <a:cubicBezTo>
                      <a:pt x="5" y="139"/>
                      <a:pt x="9" y="271"/>
                      <a:pt x="13" y="403"/>
                    </a:cubicBezTo>
                    <a:cubicBezTo>
                      <a:pt x="14" y="422"/>
                      <a:pt x="15" y="440"/>
                      <a:pt x="15" y="459"/>
                    </a:cubicBezTo>
                    <a:cubicBezTo>
                      <a:pt x="15" y="462"/>
                      <a:pt x="17" y="464"/>
                      <a:pt x="20" y="464"/>
                    </a:cubicBezTo>
                    <a:cubicBezTo>
                      <a:pt x="149" y="462"/>
                      <a:pt x="278" y="460"/>
                      <a:pt x="407" y="458"/>
                    </a:cubicBezTo>
                    <a:cubicBezTo>
                      <a:pt x="425" y="457"/>
                      <a:pt x="444" y="457"/>
                      <a:pt x="462" y="457"/>
                    </a:cubicBezTo>
                    <a:cubicBezTo>
                      <a:pt x="464" y="457"/>
                      <a:pt x="467" y="455"/>
                      <a:pt x="467" y="452"/>
                    </a:cubicBezTo>
                    <a:cubicBezTo>
                      <a:pt x="463" y="321"/>
                      <a:pt x="460" y="191"/>
                      <a:pt x="456" y="60"/>
                    </a:cubicBezTo>
                    <a:cubicBezTo>
                      <a:pt x="456" y="41"/>
                      <a:pt x="455" y="23"/>
                      <a:pt x="455" y="4"/>
                    </a:cubicBezTo>
                    <a:cubicBezTo>
                      <a:pt x="455" y="2"/>
                      <a:pt x="453" y="0"/>
                      <a:pt x="450" y="0"/>
                    </a:cubicBezTo>
                    <a:cubicBezTo>
                      <a:pt x="302" y="1"/>
                      <a:pt x="154" y="2"/>
                      <a:pt x="6" y="2"/>
                    </a:cubicBezTo>
                    <a:cubicBezTo>
                      <a:pt x="0" y="2"/>
                      <a:pt x="0" y="12"/>
                      <a:pt x="6" y="12"/>
                    </a:cubicBezTo>
                    <a:cubicBezTo>
                      <a:pt x="154" y="12"/>
                      <a:pt x="302" y="10"/>
                      <a:pt x="450" y="9"/>
                    </a:cubicBezTo>
                    <a:cubicBezTo>
                      <a:pt x="449" y="7"/>
                      <a:pt x="447" y="6"/>
                      <a:pt x="446" y="4"/>
                    </a:cubicBezTo>
                    <a:cubicBezTo>
                      <a:pt x="449" y="135"/>
                      <a:pt x="452" y="266"/>
                      <a:pt x="456" y="396"/>
                    </a:cubicBezTo>
                    <a:cubicBezTo>
                      <a:pt x="456" y="415"/>
                      <a:pt x="457" y="434"/>
                      <a:pt x="457" y="452"/>
                    </a:cubicBezTo>
                    <a:cubicBezTo>
                      <a:pt x="459" y="451"/>
                      <a:pt x="460" y="449"/>
                      <a:pt x="462" y="447"/>
                    </a:cubicBezTo>
                    <a:cubicBezTo>
                      <a:pt x="333" y="450"/>
                      <a:pt x="204" y="452"/>
                      <a:pt x="75" y="454"/>
                    </a:cubicBezTo>
                    <a:cubicBezTo>
                      <a:pt x="56" y="454"/>
                      <a:pt x="38" y="454"/>
                      <a:pt x="20" y="455"/>
                    </a:cubicBezTo>
                    <a:cubicBezTo>
                      <a:pt x="21" y="456"/>
                      <a:pt x="23" y="458"/>
                      <a:pt x="25" y="459"/>
                    </a:cubicBezTo>
                    <a:cubicBezTo>
                      <a:pt x="20" y="327"/>
                      <a:pt x="16" y="195"/>
                      <a:pt x="12" y="63"/>
                    </a:cubicBezTo>
                    <a:cubicBezTo>
                      <a:pt x="12" y="45"/>
                      <a:pt x="11" y="26"/>
                      <a:pt x="10" y="7"/>
                    </a:cubicBezTo>
                    <a:cubicBezTo>
                      <a:pt x="10" y="1"/>
                      <a:pt x="1" y="1"/>
                      <a:pt x="1" y="7"/>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89" name="矩形 16">
              <a:extLst>
                <a:ext uri="{FF2B5EF4-FFF2-40B4-BE49-F238E27FC236}">
                  <a16:creationId xmlns:a16="http://schemas.microsoft.com/office/drawing/2014/main" id="{D740CF78-0934-4657-AAD9-6C38B9902C21}"/>
                </a:ext>
              </a:extLst>
            </p:cNvPr>
            <p:cNvSpPr/>
            <p:nvPr/>
          </p:nvSpPr>
          <p:spPr>
            <a:xfrm>
              <a:off x="371657" y="268264"/>
              <a:ext cx="565838"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2</a:t>
              </a:r>
              <a:endParaRPr lang="zh-CN" altLang="en-US" sz="3600" b="1" dirty="0">
                <a:latin typeface="VNI-Avo" pitchFamily="2" charset="0"/>
                <a:ea typeface="仓耳玄三M W05" panose="02020400000000000000" pitchFamily="18" charset="-122"/>
                <a:cs typeface="Arial" panose="020B0604020202020204" pitchFamily="34" charset="0"/>
              </a:endParaRPr>
            </a:p>
          </p:txBody>
        </p:sp>
      </p:grpSp>
      <p:cxnSp>
        <p:nvCxnSpPr>
          <p:cNvPr id="90" name="直接连接符 17">
            <a:extLst>
              <a:ext uri="{FF2B5EF4-FFF2-40B4-BE49-F238E27FC236}">
                <a16:creationId xmlns:a16="http://schemas.microsoft.com/office/drawing/2014/main" id="{C59F67B9-925D-460A-B29A-2719CCFD17E1}"/>
              </a:ext>
            </a:extLst>
          </p:cNvPr>
          <p:cNvCxnSpPr>
            <a:cxnSpLocks/>
          </p:cNvCxnSpPr>
          <p:nvPr/>
        </p:nvCxnSpPr>
        <p:spPr>
          <a:xfrm>
            <a:off x="5314659" y="1129558"/>
            <a:ext cx="0" cy="3351437"/>
          </a:xfrm>
          <a:prstGeom prst="line">
            <a:avLst/>
          </a:prstGeom>
          <a:ln w="28575">
            <a:solidFill>
              <a:srgbClr val="843C0C"/>
            </a:solidFill>
            <a:prstDash val="lgDashDot"/>
          </a:ln>
        </p:spPr>
        <p:style>
          <a:lnRef idx="1">
            <a:schemeClr val="accent1"/>
          </a:lnRef>
          <a:fillRef idx="0">
            <a:schemeClr val="accent1"/>
          </a:fillRef>
          <a:effectRef idx="0">
            <a:schemeClr val="accent1"/>
          </a:effectRef>
          <a:fontRef idx="minor">
            <a:schemeClr val="tx1"/>
          </a:fontRef>
        </p:style>
      </p:cxnSp>
      <p:grpSp>
        <p:nvGrpSpPr>
          <p:cNvPr id="92" name="组合 28">
            <a:extLst>
              <a:ext uri="{FF2B5EF4-FFF2-40B4-BE49-F238E27FC236}">
                <a16:creationId xmlns:a16="http://schemas.microsoft.com/office/drawing/2014/main" id="{D7591274-5A78-4ECE-8D1D-98D1D34B27D7}"/>
              </a:ext>
            </a:extLst>
          </p:cNvPr>
          <p:cNvGrpSpPr/>
          <p:nvPr/>
        </p:nvGrpSpPr>
        <p:grpSpPr>
          <a:xfrm>
            <a:off x="1681020" y="1199804"/>
            <a:ext cx="572670" cy="833513"/>
            <a:chOff x="4435475" y="1684338"/>
            <a:chExt cx="1533525" cy="2232025"/>
          </a:xfrm>
        </p:grpSpPr>
        <p:sp>
          <p:nvSpPr>
            <p:cNvPr id="93" name="Freeform 418">
              <a:extLst>
                <a:ext uri="{FF2B5EF4-FFF2-40B4-BE49-F238E27FC236}">
                  <a16:creationId xmlns:a16="http://schemas.microsoft.com/office/drawing/2014/main" id="{308BA192-E776-4DD3-9E73-C2D06B3FF511}"/>
                </a:ext>
              </a:extLst>
            </p:cNvPr>
            <p:cNvSpPr>
              <a:spLocks/>
            </p:cNvSpPr>
            <p:nvPr/>
          </p:nvSpPr>
          <p:spPr bwMode="auto">
            <a:xfrm>
              <a:off x="4795838" y="1744663"/>
              <a:ext cx="160338" cy="1920875"/>
            </a:xfrm>
            <a:custGeom>
              <a:avLst/>
              <a:gdLst/>
              <a:ahLst/>
              <a:cxnLst>
                <a:cxn ang="0">
                  <a:pos x="43" y="21"/>
                </a:cxn>
                <a:cxn ang="0">
                  <a:pos x="42" y="20"/>
                </a:cxn>
                <a:cxn ang="0">
                  <a:pos x="42" y="20"/>
                </a:cxn>
                <a:cxn ang="0">
                  <a:pos x="21" y="0"/>
                </a:cxn>
                <a:cxn ang="0">
                  <a:pos x="0" y="21"/>
                </a:cxn>
                <a:cxn ang="0">
                  <a:pos x="0" y="512"/>
                </a:cxn>
                <a:cxn ang="0">
                  <a:pos x="11" y="512"/>
                </a:cxn>
                <a:cxn ang="0">
                  <a:pos x="21" y="511"/>
                </a:cxn>
                <a:cxn ang="0">
                  <a:pos x="32" y="512"/>
                </a:cxn>
                <a:cxn ang="0">
                  <a:pos x="43" y="512"/>
                </a:cxn>
                <a:cxn ang="0">
                  <a:pos x="43" y="266"/>
                </a:cxn>
                <a:cxn ang="0">
                  <a:pos x="43" y="21"/>
                </a:cxn>
              </a:cxnLst>
              <a:rect l="0" t="0" r="r" b="b"/>
              <a:pathLst>
                <a:path w="43" h="512">
                  <a:moveTo>
                    <a:pt x="43" y="21"/>
                  </a:moveTo>
                  <a:cubicBezTo>
                    <a:pt x="42" y="20"/>
                    <a:pt x="42" y="20"/>
                    <a:pt x="42" y="20"/>
                  </a:cubicBezTo>
                  <a:cubicBezTo>
                    <a:pt x="42" y="20"/>
                    <a:pt x="42" y="20"/>
                    <a:pt x="42" y="20"/>
                  </a:cubicBezTo>
                  <a:cubicBezTo>
                    <a:pt x="42" y="9"/>
                    <a:pt x="33" y="0"/>
                    <a:pt x="21" y="0"/>
                  </a:cubicBezTo>
                  <a:cubicBezTo>
                    <a:pt x="10" y="0"/>
                    <a:pt x="0" y="10"/>
                    <a:pt x="0" y="21"/>
                  </a:cubicBezTo>
                  <a:cubicBezTo>
                    <a:pt x="0" y="512"/>
                    <a:pt x="0" y="512"/>
                    <a:pt x="0" y="512"/>
                  </a:cubicBezTo>
                  <a:cubicBezTo>
                    <a:pt x="4" y="512"/>
                    <a:pt x="7" y="512"/>
                    <a:pt x="11" y="512"/>
                  </a:cubicBezTo>
                  <a:cubicBezTo>
                    <a:pt x="14" y="511"/>
                    <a:pt x="18" y="511"/>
                    <a:pt x="21" y="511"/>
                  </a:cubicBezTo>
                  <a:cubicBezTo>
                    <a:pt x="25" y="511"/>
                    <a:pt x="28" y="511"/>
                    <a:pt x="32" y="512"/>
                  </a:cubicBezTo>
                  <a:cubicBezTo>
                    <a:pt x="36" y="512"/>
                    <a:pt x="39" y="512"/>
                    <a:pt x="43" y="512"/>
                  </a:cubicBezTo>
                  <a:cubicBezTo>
                    <a:pt x="43" y="266"/>
                    <a:pt x="43" y="266"/>
                    <a:pt x="43" y="266"/>
                  </a:cubicBezTo>
                  <a:lnTo>
                    <a:pt x="43" y="21"/>
                  </a:lnTo>
                  <a:close/>
                </a:path>
              </a:pathLst>
            </a:custGeom>
            <a:solidFill>
              <a:srgbClr val="E6E7E8"/>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4" name="Freeform 419">
              <a:extLst>
                <a:ext uri="{FF2B5EF4-FFF2-40B4-BE49-F238E27FC236}">
                  <a16:creationId xmlns:a16="http://schemas.microsoft.com/office/drawing/2014/main" id="{FDEAE1C9-C474-4504-8881-5047DFC06010}"/>
                </a:ext>
              </a:extLst>
            </p:cNvPr>
            <p:cNvSpPr>
              <a:spLocks/>
            </p:cNvSpPr>
            <p:nvPr/>
          </p:nvSpPr>
          <p:spPr bwMode="auto">
            <a:xfrm>
              <a:off x="4795838" y="1744663"/>
              <a:ext cx="107950" cy="1920875"/>
            </a:xfrm>
            <a:custGeom>
              <a:avLst/>
              <a:gdLst/>
              <a:ahLst/>
              <a:cxnLst>
                <a:cxn ang="0">
                  <a:pos x="16" y="22"/>
                </a:cxn>
                <a:cxn ang="0">
                  <a:pos x="29" y="2"/>
                </a:cxn>
                <a:cxn ang="0">
                  <a:pos x="21" y="0"/>
                </a:cxn>
                <a:cxn ang="0">
                  <a:pos x="0" y="21"/>
                </a:cxn>
                <a:cxn ang="0">
                  <a:pos x="0" y="512"/>
                </a:cxn>
                <a:cxn ang="0">
                  <a:pos x="11" y="512"/>
                </a:cxn>
                <a:cxn ang="0">
                  <a:pos x="16" y="511"/>
                </a:cxn>
                <a:cxn ang="0">
                  <a:pos x="16" y="22"/>
                </a:cxn>
              </a:cxnLst>
              <a:rect l="0" t="0" r="r" b="b"/>
              <a:pathLst>
                <a:path w="29" h="512">
                  <a:moveTo>
                    <a:pt x="16" y="22"/>
                  </a:moveTo>
                  <a:cubicBezTo>
                    <a:pt x="16" y="13"/>
                    <a:pt x="22" y="5"/>
                    <a:pt x="29" y="2"/>
                  </a:cubicBezTo>
                  <a:cubicBezTo>
                    <a:pt x="27" y="1"/>
                    <a:pt x="24" y="0"/>
                    <a:pt x="21" y="0"/>
                  </a:cubicBezTo>
                  <a:cubicBezTo>
                    <a:pt x="10" y="0"/>
                    <a:pt x="0" y="10"/>
                    <a:pt x="0" y="21"/>
                  </a:cubicBezTo>
                  <a:cubicBezTo>
                    <a:pt x="0" y="512"/>
                    <a:pt x="0" y="512"/>
                    <a:pt x="0" y="512"/>
                  </a:cubicBezTo>
                  <a:cubicBezTo>
                    <a:pt x="4" y="512"/>
                    <a:pt x="7" y="512"/>
                    <a:pt x="11" y="512"/>
                  </a:cubicBezTo>
                  <a:cubicBezTo>
                    <a:pt x="13" y="512"/>
                    <a:pt x="14" y="512"/>
                    <a:pt x="16" y="511"/>
                  </a:cubicBezTo>
                  <a:lnTo>
                    <a:pt x="16"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5" name="Freeform 420">
              <a:extLst>
                <a:ext uri="{FF2B5EF4-FFF2-40B4-BE49-F238E27FC236}">
                  <a16:creationId xmlns:a16="http://schemas.microsoft.com/office/drawing/2014/main" id="{DCFE3A3F-BC2D-4224-998E-86DD66978D39}"/>
                </a:ext>
              </a:extLst>
            </p:cNvPr>
            <p:cNvSpPr>
              <a:spLocks/>
            </p:cNvSpPr>
            <p:nvPr/>
          </p:nvSpPr>
          <p:spPr bwMode="auto">
            <a:xfrm>
              <a:off x="5016500" y="1868488"/>
              <a:ext cx="850900" cy="825500"/>
            </a:xfrm>
            <a:custGeom>
              <a:avLst/>
              <a:gdLst/>
              <a:ahLst/>
              <a:cxnLst>
                <a:cxn ang="0">
                  <a:pos x="0" y="520"/>
                </a:cxn>
                <a:cxn ang="0">
                  <a:pos x="536" y="260"/>
                </a:cxn>
                <a:cxn ang="0">
                  <a:pos x="0" y="0"/>
                </a:cxn>
                <a:cxn ang="0">
                  <a:pos x="0" y="520"/>
                </a:cxn>
              </a:cxnLst>
              <a:rect l="0" t="0" r="r" b="b"/>
              <a:pathLst>
                <a:path w="536" h="520">
                  <a:moveTo>
                    <a:pt x="0" y="520"/>
                  </a:moveTo>
                  <a:lnTo>
                    <a:pt x="536" y="260"/>
                  </a:lnTo>
                  <a:lnTo>
                    <a:pt x="0" y="0"/>
                  </a:lnTo>
                  <a:lnTo>
                    <a:pt x="0" y="520"/>
                  </a:lnTo>
                  <a:close/>
                </a:path>
              </a:pathLst>
            </a:custGeom>
            <a:solidFill>
              <a:srgbClr val="E60C2E"/>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6" name="Freeform 421">
              <a:extLst>
                <a:ext uri="{FF2B5EF4-FFF2-40B4-BE49-F238E27FC236}">
                  <a16:creationId xmlns:a16="http://schemas.microsoft.com/office/drawing/2014/main" id="{642466F8-51D5-44BA-BCD4-18C1C4D208F9}"/>
                </a:ext>
              </a:extLst>
            </p:cNvPr>
            <p:cNvSpPr>
              <a:spLocks/>
            </p:cNvSpPr>
            <p:nvPr/>
          </p:nvSpPr>
          <p:spPr bwMode="auto">
            <a:xfrm>
              <a:off x="5016500" y="1868488"/>
              <a:ext cx="850900" cy="825500"/>
            </a:xfrm>
            <a:custGeom>
              <a:avLst/>
              <a:gdLst/>
              <a:ahLst/>
              <a:cxnLst>
                <a:cxn ang="0">
                  <a:pos x="0" y="520"/>
                </a:cxn>
                <a:cxn ang="0">
                  <a:pos x="536" y="260"/>
                </a:cxn>
                <a:cxn ang="0">
                  <a:pos x="0" y="0"/>
                </a:cxn>
                <a:cxn ang="0">
                  <a:pos x="0" y="520"/>
                </a:cxn>
              </a:cxnLst>
              <a:rect l="0" t="0" r="r" b="b"/>
              <a:pathLst>
                <a:path w="536" h="520">
                  <a:moveTo>
                    <a:pt x="0" y="520"/>
                  </a:moveTo>
                  <a:lnTo>
                    <a:pt x="536" y="260"/>
                  </a:lnTo>
                  <a:lnTo>
                    <a:pt x="0" y="0"/>
                  </a:lnTo>
                  <a:lnTo>
                    <a:pt x="0" y="52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7" name="Freeform 422">
              <a:extLst>
                <a:ext uri="{FF2B5EF4-FFF2-40B4-BE49-F238E27FC236}">
                  <a16:creationId xmlns:a16="http://schemas.microsoft.com/office/drawing/2014/main" id="{BF29AECA-0B94-4967-969D-A45D094D21D0}"/>
                </a:ext>
              </a:extLst>
            </p:cNvPr>
            <p:cNvSpPr>
              <a:spLocks/>
            </p:cNvSpPr>
            <p:nvPr/>
          </p:nvSpPr>
          <p:spPr bwMode="auto">
            <a:xfrm>
              <a:off x="5507038" y="2105026"/>
              <a:ext cx="360363" cy="176213"/>
            </a:xfrm>
            <a:custGeom>
              <a:avLst/>
              <a:gdLst/>
              <a:ahLst/>
              <a:cxnLst>
                <a:cxn ang="0">
                  <a:pos x="0" y="0"/>
                </a:cxn>
                <a:cxn ang="0">
                  <a:pos x="0" y="0"/>
                </a:cxn>
                <a:cxn ang="0">
                  <a:pos x="227" y="111"/>
                </a:cxn>
                <a:cxn ang="0">
                  <a:pos x="0" y="0"/>
                </a:cxn>
              </a:cxnLst>
              <a:rect l="0" t="0" r="r" b="b"/>
              <a:pathLst>
                <a:path w="227" h="111">
                  <a:moveTo>
                    <a:pt x="0" y="0"/>
                  </a:moveTo>
                  <a:lnTo>
                    <a:pt x="0" y="0"/>
                  </a:lnTo>
                  <a:lnTo>
                    <a:pt x="227" y="111"/>
                  </a:lnTo>
                  <a:lnTo>
                    <a:pt x="0" y="0"/>
                  </a:lnTo>
                  <a:close/>
                </a:path>
              </a:pathLst>
            </a:custGeom>
            <a:solidFill>
              <a:srgbClr val="D1D3D4"/>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8" name="Freeform 423">
              <a:extLst>
                <a:ext uri="{FF2B5EF4-FFF2-40B4-BE49-F238E27FC236}">
                  <a16:creationId xmlns:a16="http://schemas.microsoft.com/office/drawing/2014/main" id="{3EEA4AF3-B130-498E-A9E6-62AF7F1F896E}"/>
                </a:ext>
              </a:extLst>
            </p:cNvPr>
            <p:cNvSpPr>
              <a:spLocks/>
            </p:cNvSpPr>
            <p:nvPr/>
          </p:nvSpPr>
          <p:spPr bwMode="auto">
            <a:xfrm>
              <a:off x="5507038" y="2105026"/>
              <a:ext cx="360363" cy="176213"/>
            </a:xfrm>
            <a:custGeom>
              <a:avLst/>
              <a:gdLst/>
              <a:ahLst/>
              <a:cxnLst>
                <a:cxn ang="0">
                  <a:pos x="0" y="0"/>
                </a:cxn>
                <a:cxn ang="0">
                  <a:pos x="0" y="0"/>
                </a:cxn>
                <a:cxn ang="0">
                  <a:pos x="227" y="111"/>
                </a:cxn>
                <a:cxn ang="0">
                  <a:pos x="0" y="0"/>
                </a:cxn>
              </a:cxnLst>
              <a:rect l="0" t="0" r="r" b="b"/>
              <a:pathLst>
                <a:path w="227" h="111">
                  <a:moveTo>
                    <a:pt x="0" y="0"/>
                  </a:moveTo>
                  <a:lnTo>
                    <a:pt x="0" y="0"/>
                  </a:lnTo>
                  <a:lnTo>
                    <a:pt x="227" y="111"/>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9" name="Freeform 424">
              <a:extLst>
                <a:ext uri="{FF2B5EF4-FFF2-40B4-BE49-F238E27FC236}">
                  <a16:creationId xmlns:a16="http://schemas.microsoft.com/office/drawing/2014/main" id="{8858A33F-C1DE-4E2B-8110-6861AA7796CD}"/>
                </a:ext>
              </a:extLst>
            </p:cNvPr>
            <p:cNvSpPr>
              <a:spLocks/>
            </p:cNvSpPr>
            <p:nvPr/>
          </p:nvSpPr>
          <p:spPr bwMode="auto">
            <a:xfrm>
              <a:off x="5016500" y="2105026"/>
              <a:ext cx="850900" cy="588963"/>
            </a:xfrm>
            <a:custGeom>
              <a:avLst/>
              <a:gdLst/>
              <a:ahLst/>
              <a:cxnLst>
                <a:cxn ang="0">
                  <a:pos x="309" y="0"/>
                </a:cxn>
                <a:cxn ang="0">
                  <a:pos x="0" y="357"/>
                </a:cxn>
                <a:cxn ang="0">
                  <a:pos x="0" y="371"/>
                </a:cxn>
                <a:cxn ang="0">
                  <a:pos x="536" y="111"/>
                </a:cxn>
                <a:cxn ang="0">
                  <a:pos x="309" y="0"/>
                </a:cxn>
              </a:cxnLst>
              <a:rect l="0" t="0" r="r" b="b"/>
              <a:pathLst>
                <a:path w="536" h="371">
                  <a:moveTo>
                    <a:pt x="309" y="0"/>
                  </a:moveTo>
                  <a:lnTo>
                    <a:pt x="0" y="357"/>
                  </a:lnTo>
                  <a:lnTo>
                    <a:pt x="0" y="371"/>
                  </a:lnTo>
                  <a:lnTo>
                    <a:pt x="536" y="111"/>
                  </a:lnTo>
                  <a:lnTo>
                    <a:pt x="309" y="0"/>
                  </a:lnTo>
                  <a:close/>
                </a:path>
              </a:pathLst>
            </a:custGeom>
            <a:solidFill>
              <a:srgbClr val="BD0A26"/>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0" name="Freeform 425">
              <a:extLst>
                <a:ext uri="{FF2B5EF4-FFF2-40B4-BE49-F238E27FC236}">
                  <a16:creationId xmlns:a16="http://schemas.microsoft.com/office/drawing/2014/main" id="{637959E7-E76B-4F37-8CAB-F2B4010914F8}"/>
                </a:ext>
              </a:extLst>
            </p:cNvPr>
            <p:cNvSpPr>
              <a:spLocks/>
            </p:cNvSpPr>
            <p:nvPr/>
          </p:nvSpPr>
          <p:spPr bwMode="auto">
            <a:xfrm>
              <a:off x="5016500" y="2105026"/>
              <a:ext cx="850900" cy="588963"/>
            </a:xfrm>
            <a:custGeom>
              <a:avLst/>
              <a:gdLst/>
              <a:ahLst/>
              <a:cxnLst>
                <a:cxn ang="0">
                  <a:pos x="309" y="0"/>
                </a:cxn>
                <a:cxn ang="0">
                  <a:pos x="0" y="357"/>
                </a:cxn>
                <a:cxn ang="0">
                  <a:pos x="0" y="371"/>
                </a:cxn>
                <a:cxn ang="0">
                  <a:pos x="536" y="111"/>
                </a:cxn>
                <a:cxn ang="0">
                  <a:pos x="309" y="0"/>
                </a:cxn>
              </a:cxnLst>
              <a:rect l="0" t="0" r="r" b="b"/>
              <a:pathLst>
                <a:path w="536" h="371">
                  <a:moveTo>
                    <a:pt x="309" y="0"/>
                  </a:moveTo>
                  <a:lnTo>
                    <a:pt x="0" y="357"/>
                  </a:lnTo>
                  <a:lnTo>
                    <a:pt x="0" y="371"/>
                  </a:lnTo>
                  <a:lnTo>
                    <a:pt x="536" y="111"/>
                  </a:lnTo>
                  <a:lnTo>
                    <a:pt x="30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1" name="Freeform 426">
              <a:extLst>
                <a:ext uri="{FF2B5EF4-FFF2-40B4-BE49-F238E27FC236}">
                  <a16:creationId xmlns:a16="http://schemas.microsoft.com/office/drawing/2014/main" id="{919692F5-D0AD-4773-8470-B5783B4BFE25}"/>
                </a:ext>
              </a:extLst>
            </p:cNvPr>
            <p:cNvSpPr>
              <a:spLocks/>
            </p:cNvSpPr>
            <p:nvPr/>
          </p:nvSpPr>
          <p:spPr bwMode="auto">
            <a:xfrm>
              <a:off x="4510088" y="3721101"/>
              <a:ext cx="731838" cy="134938"/>
            </a:xfrm>
            <a:custGeom>
              <a:avLst/>
              <a:gdLst/>
              <a:ahLst/>
              <a:cxnLst>
                <a:cxn ang="0">
                  <a:pos x="126" y="3"/>
                </a:cxn>
                <a:cxn ang="0">
                  <a:pos x="112" y="1"/>
                </a:cxn>
                <a:cxn ang="0">
                  <a:pos x="111" y="1"/>
                </a:cxn>
                <a:cxn ang="0">
                  <a:pos x="83" y="1"/>
                </a:cxn>
                <a:cxn ang="0">
                  <a:pos x="83" y="1"/>
                </a:cxn>
                <a:cxn ang="0">
                  <a:pos x="69" y="3"/>
                </a:cxn>
                <a:cxn ang="0">
                  <a:pos x="68" y="3"/>
                </a:cxn>
                <a:cxn ang="0">
                  <a:pos x="0" y="36"/>
                </a:cxn>
                <a:cxn ang="0">
                  <a:pos x="195" y="36"/>
                </a:cxn>
                <a:cxn ang="0">
                  <a:pos x="126" y="3"/>
                </a:cxn>
                <a:cxn ang="0">
                  <a:pos x="126" y="3"/>
                </a:cxn>
              </a:cxnLst>
              <a:rect l="0" t="0" r="r" b="b"/>
              <a:pathLst>
                <a:path w="195" h="36">
                  <a:moveTo>
                    <a:pt x="126" y="3"/>
                  </a:moveTo>
                  <a:cubicBezTo>
                    <a:pt x="121" y="2"/>
                    <a:pt x="116" y="1"/>
                    <a:pt x="112" y="1"/>
                  </a:cubicBezTo>
                  <a:cubicBezTo>
                    <a:pt x="111" y="1"/>
                    <a:pt x="111" y="1"/>
                    <a:pt x="111" y="1"/>
                  </a:cubicBezTo>
                  <a:cubicBezTo>
                    <a:pt x="102" y="0"/>
                    <a:pt x="93" y="0"/>
                    <a:pt x="83" y="1"/>
                  </a:cubicBezTo>
                  <a:cubicBezTo>
                    <a:pt x="83" y="1"/>
                    <a:pt x="83" y="1"/>
                    <a:pt x="83" y="1"/>
                  </a:cubicBezTo>
                  <a:cubicBezTo>
                    <a:pt x="79" y="1"/>
                    <a:pt x="74" y="2"/>
                    <a:pt x="69" y="3"/>
                  </a:cubicBezTo>
                  <a:cubicBezTo>
                    <a:pt x="68" y="3"/>
                    <a:pt x="68" y="3"/>
                    <a:pt x="68" y="3"/>
                  </a:cubicBezTo>
                  <a:cubicBezTo>
                    <a:pt x="34" y="8"/>
                    <a:pt x="9" y="21"/>
                    <a:pt x="0" y="36"/>
                  </a:cubicBezTo>
                  <a:cubicBezTo>
                    <a:pt x="195" y="36"/>
                    <a:pt x="195" y="36"/>
                    <a:pt x="195" y="36"/>
                  </a:cubicBezTo>
                  <a:cubicBezTo>
                    <a:pt x="186" y="21"/>
                    <a:pt x="161" y="7"/>
                    <a:pt x="126" y="3"/>
                  </a:cubicBezTo>
                  <a:cubicBezTo>
                    <a:pt x="126" y="3"/>
                    <a:pt x="126" y="3"/>
                    <a:pt x="126" y="3"/>
                  </a:cubicBezTo>
                </a:path>
              </a:pathLst>
            </a:custGeom>
            <a:solidFill>
              <a:srgbClr val="14A8C2"/>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2" name="Freeform 427">
              <a:extLst>
                <a:ext uri="{FF2B5EF4-FFF2-40B4-BE49-F238E27FC236}">
                  <a16:creationId xmlns:a16="http://schemas.microsoft.com/office/drawing/2014/main" id="{CBCA9061-0EF4-4939-AE3F-CDEBD160CFC8}"/>
                </a:ext>
              </a:extLst>
            </p:cNvPr>
            <p:cNvSpPr>
              <a:spLocks/>
            </p:cNvSpPr>
            <p:nvPr/>
          </p:nvSpPr>
          <p:spPr bwMode="auto">
            <a:xfrm>
              <a:off x="4806950" y="3724276"/>
              <a:ext cx="434975" cy="131763"/>
            </a:xfrm>
            <a:custGeom>
              <a:avLst/>
              <a:gdLst/>
              <a:ahLst/>
              <a:cxnLst>
                <a:cxn ang="0">
                  <a:pos x="18" y="0"/>
                </a:cxn>
                <a:cxn ang="0">
                  <a:pos x="4" y="0"/>
                </a:cxn>
                <a:cxn ang="0">
                  <a:pos x="4" y="0"/>
                </a:cxn>
                <a:cxn ang="0">
                  <a:pos x="4" y="0"/>
                </a:cxn>
                <a:cxn ang="0">
                  <a:pos x="0" y="1"/>
                </a:cxn>
                <a:cxn ang="0">
                  <a:pos x="10" y="2"/>
                </a:cxn>
                <a:cxn ang="0">
                  <a:pos x="10" y="2"/>
                </a:cxn>
                <a:cxn ang="0">
                  <a:pos x="79" y="35"/>
                </a:cxn>
                <a:cxn ang="0">
                  <a:pos x="116" y="35"/>
                </a:cxn>
                <a:cxn ang="0">
                  <a:pos x="47" y="2"/>
                </a:cxn>
                <a:cxn ang="0">
                  <a:pos x="47" y="2"/>
                </a:cxn>
                <a:cxn ang="0">
                  <a:pos x="33" y="0"/>
                </a:cxn>
                <a:cxn ang="0">
                  <a:pos x="32" y="0"/>
                </a:cxn>
                <a:cxn ang="0">
                  <a:pos x="18" y="0"/>
                </a:cxn>
              </a:cxnLst>
              <a:rect l="0" t="0" r="r" b="b"/>
              <a:pathLst>
                <a:path w="116" h="35">
                  <a:moveTo>
                    <a:pt x="18" y="0"/>
                  </a:moveTo>
                  <a:cubicBezTo>
                    <a:pt x="14" y="0"/>
                    <a:pt x="9" y="0"/>
                    <a:pt x="4" y="0"/>
                  </a:cubicBezTo>
                  <a:cubicBezTo>
                    <a:pt x="4" y="0"/>
                    <a:pt x="4" y="0"/>
                    <a:pt x="4" y="0"/>
                  </a:cubicBezTo>
                  <a:cubicBezTo>
                    <a:pt x="4" y="0"/>
                    <a:pt x="4" y="0"/>
                    <a:pt x="4" y="0"/>
                  </a:cubicBezTo>
                  <a:cubicBezTo>
                    <a:pt x="3" y="0"/>
                    <a:pt x="1" y="0"/>
                    <a:pt x="0" y="1"/>
                  </a:cubicBezTo>
                  <a:cubicBezTo>
                    <a:pt x="3" y="1"/>
                    <a:pt x="7" y="1"/>
                    <a:pt x="10" y="2"/>
                  </a:cubicBezTo>
                  <a:cubicBezTo>
                    <a:pt x="10" y="2"/>
                    <a:pt x="10" y="2"/>
                    <a:pt x="10" y="2"/>
                  </a:cubicBezTo>
                  <a:cubicBezTo>
                    <a:pt x="45" y="6"/>
                    <a:pt x="70" y="20"/>
                    <a:pt x="79" y="35"/>
                  </a:cubicBezTo>
                  <a:cubicBezTo>
                    <a:pt x="116" y="35"/>
                    <a:pt x="116" y="35"/>
                    <a:pt x="116" y="35"/>
                  </a:cubicBezTo>
                  <a:cubicBezTo>
                    <a:pt x="107" y="20"/>
                    <a:pt x="82" y="6"/>
                    <a:pt x="47" y="2"/>
                  </a:cubicBezTo>
                  <a:cubicBezTo>
                    <a:pt x="47" y="2"/>
                    <a:pt x="47" y="2"/>
                    <a:pt x="47" y="2"/>
                  </a:cubicBezTo>
                  <a:cubicBezTo>
                    <a:pt x="42" y="1"/>
                    <a:pt x="37" y="0"/>
                    <a:pt x="33" y="0"/>
                  </a:cubicBezTo>
                  <a:cubicBezTo>
                    <a:pt x="32" y="0"/>
                    <a:pt x="32" y="0"/>
                    <a:pt x="32" y="0"/>
                  </a:cubicBezTo>
                  <a:cubicBezTo>
                    <a:pt x="28" y="0"/>
                    <a:pt x="23" y="0"/>
                    <a:pt x="18" y="0"/>
                  </a:cubicBezTo>
                </a:path>
              </a:pathLst>
            </a:custGeom>
            <a:solidFill>
              <a:srgbClr val="108BA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3" name="Freeform 428">
              <a:extLst>
                <a:ext uri="{FF2B5EF4-FFF2-40B4-BE49-F238E27FC236}">
                  <a16:creationId xmlns:a16="http://schemas.microsoft.com/office/drawing/2014/main" id="{68F3828D-07B2-46F1-9C98-9ECAD60B5C7F}"/>
                </a:ext>
              </a:extLst>
            </p:cNvPr>
            <p:cNvSpPr>
              <a:spLocks/>
            </p:cNvSpPr>
            <p:nvPr/>
          </p:nvSpPr>
          <p:spPr bwMode="auto">
            <a:xfrm>
              <a:off x="4510088" y="3721101"/>
              <a:ext cx="423863" cy="134938"/>
            </a:xfrm>
            <a:custGeom>
              <a:avLst/>
              <a:gdLst/>
              <a:ahLst/>
              <a:cxnLst>
                <a:cxn ang="0">
                  <a:pos x="99" y="3"/>
                </a:cxn>
                <a:cxn ang="0">
                  <a:pos x="100" y="3"/>
                </a:cxn>
                <a:cxn ang="0">
                  <a:pos x="113" y="1"/>
                </a:cxn>
                <a:cxn ang="0">
                  <a:pos x="112" y="1"/>
                </a:cxn>
                <a:cxn ang="0">
                  <a:pos x="111" y="1"/>
                </a:cxn>
                <a:cxn ang="0">
                  <a:pos x="83" y="1"/>
                </a:cxn>
                <a:cxn ang="0">
                  <a:pos x="83" y="1"/>
                </a:cxn>
                <a:cxn ang="0">
                  <a:pos x="69" y="3"/>
                </a:cxn>
                <a:cxn ang="0">
                  <a:pos x="68" y="3"/>
                </a:cxn>
                <a:cxn ang="0">
                  <a:pos x="0" y="36"/>
                </a:cxn>
                <a:cxn ang="0">
                  <a:pos x="30" y="36"/>
                </a:cxn>
                <a:cxn ang="0">
                  <a:pos x="99" y="3"/>
                </a:cxn>
              </a:cxnLst>
              <a:rect l="0" t="0" r="r" b="b"/>
              <a:pathLst>
                <a:path w="113" h="36">
                  <a:moveTo>
                    <a:pt x="99" y="3"/>
                  </a:moveTo>
                  <a:cubicBezTo>
                    <a:pt x="100" y="3"/>
                    <a:pt x="100" y="3"/>
                    <a:pt x="100" y="3"/>
                  </a:cubicBezTo>
                  <a:cubicBezTo>
                    <a:pt x="104" y="2"/>
                    <a:pt x="108" y="2"/>
                    <a:pt x="113" y="1"/>
                  </a:cubicBezTo>
                  <a:cubicBezTo>
                    <a:pt x="112" y="1"/>
                    <a:pt x="112" y="1"/>
                    <a:pt x="112" y="1"/>
                  </a:cubicBezTo>
                  <a:cubicBezTo>
                    <a:pt x="111" y="1"/>
                    <a:pt x="111" y="1"/>
                    <a:pt x="111" y="1"/>
                  </a:cubicBezTo>
                  <a:cubicBezTo>
                    <a:pt x="102" y="0"/>
                    <a:pt x="93" y="0"/>
                    <a:pt x="83" y="1"/>
                  </a:cubicBezTo>
                  <a:cubicBezTo>
                    <a:pt x="83" y="1"/>
                    <a:pt x="83" y="1"/>
                    <a:pt x="83" y="1"/>
                  </a:cubicBezTo>
                  <a:cubicBezTo>
                    <a:pt x="79" y="1"/>
                    <a:pt x="74" y="2"/>
                    <a:pt x="69" y="3"/>
                  </a:cubicBezTo>
                  <a:cubicBezTo>
                    <a:pt x="68" y="3"/>
                    <a:pt x="68" y="3"/>
                    <a:pt x="68" y="3"/>
                  </a:cubicBezTo>
                  <a:cubicBezTo>
                    <a:pt x="34" y="8"/>
                    <a:pt x="9" y="21"/>
                    <a:pt x="0" y="36"/>
                  </a:cubicBezTo>
                  <a:cubicBezTo>
                    <a:pt x="30" y="36"/>
                    <a:pt x="30" y="36"/>
                    <a:pt x="30" y="36"/>
                  </a:cubicBezTo>
                  <a:cubicBezTo>
                    <a:pt x="40" y="21"/>
                    <a:pt x="64" y="8"/>
                    <a:pt x="99" y="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4" name="Freeform 429">
              <a:extLst>
                <a:ext uri="{FF2B5EF4-FFF2-40B4-BE49-F238E27FC236}">
                  <a16:creationId xmlns:a16="http://schemas.microsoft.com/office/drawing/2014/main" id="{7DD53C65-9D46-43A9-816D-DA872F1CE182}"/>
                </a:ext>
              </a:extLst>
            </p:cNvPr>
            <p:cNvSpPr>
              <a:spLocks/>
            </p:cNvSpPr>
            <p:nvPr/>
          </p:nvSpPr>
          <p:spPr bwMode="auto">
            <a:xfrm>
              <a:off x="4986338" y="1830388"/>
              <a:ext cx="949325" cy="503238"/>
            </a:xfrm>
            <a:custGeom>
              <a:avLst/>
              <a:gdLst/>
              <a:ahLst/>
              <a:cxnLst>
                <a:cxn ang="0">
                  <a:pos x="0" y="67"/>
                </a:cxn>
                <a:cxn ang="0">
                  <a:pos x="527" y="317"/>
                </a:cxn>
                <a:cxn ang="0">
                  <a:pos x="598" y="274"/>
                </a:cxn>
                <a:cxn ang="0">
                  <a:pos x="7" y="0"/>
                </a:cxn>
                <a:cxn ang="0">
                  <a:pos x="0" y="67"/>
                </a:cxn>
              </a:cxnLst>
              <a:rect l="0" t="0" r="r" b="b"/>
              <a:pathLst>
                <a:path w="598" h="317">
                  <a:moveTo>
                    <a:pt x="0" y="67"/>
                  </a:moveTo>
                  <a:lnTo>
                    <a:pt x="527" y="317"/>
                  </a:lnTo>
                  <a:lnTo>
                    <a:pt x="598" y="274"/>
                  </a:lnTo>
                  <a:lnTo>
                    <a:pt x="7" y="0"/>
                  </a:lnTo>
                  <a:lnTo>
                    <a:pt x="0" y="6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5" name="Freeform 430">
              <a:extLst>
                <a:ext uri="{FF2B5EF4-FFF2-40B4-BE49-F238E27FC236}">
                  <a16:creationId xmlns:a16="http://schemas.microsoft.com/office/drawing/2014/main" id="{47B213CA-C52C-4AD7-94B9-E8C1BC911023}"/>
                </a:ext>
              </a:extLst>
            </p:cNvPr>
            <p:cNvSpPr>
              <a:spLocks noEditPoints="1"/>
            </p:cNvSpPr>
            <p:nvPr/>
          </p:nvSpPr>
          <p:spPr bwMode="auto">
            <a:xfrm>
              <a:off x="4435475" y="1684338"/>
              <a:ext cx="1533525" cy="2232025"/>
            </a:xfrm>
            <a:custGeom>
              <a:avLst/>
              <a:gdLst/>
              <a:ahLst/>
              <a:cxnLst>
                <a:cxn ang="0">
                  <a:pos x="405" y="151"/>
                </a:cxn>
                <a:cxn ang="0">
                  <a:pos x="154" y="30"/>
                </a:cxn>
                <a:cxn ang="0">
                  <a:pos x="117" y="0"/>
                </a:cxn>
                <a:cxn ang="0">
                  <a:pos x="80" y="37"/>
                </a:cxn>
                <a:cxn ang="0">
                  <a:pos x="80" y="531"/>
                </a:cxn>
                <a:cxn ang="0">
                  <a:pos x="0" y="585"/>
                </a:cxn>
                <a:cxn ang="0">
                  <a:pos x="2" y="592"/>
                </a:cxn>
                <a:cxn ang="0">
                  <a:pos x="8" y="595"/>
                </a:cxn>
                <a:cxn ang="0">
                  <a:pos x="227" y="595"/>
                </a:cxn>
                <a:cxn ang="0">
                  <a:pos x="233" y="592"/>
                </a:cxn>
                <a:cxn ang="0">
                  <a:pos x="235" y="585"/>
                </a:cxn>
                <a:cxn ang="0">
                  <a:pos x="155" y="531"/>
                </a:cxn>
                <a:cxn ang="0">
                  <a:pos x="155" y="287"/>
                </a:cxn>
                <a:cxn ang="0">
                  <a:pos x="405" y="166"/>
                </a:cxn>
                <a:cxn ang="0">
                  <a:pos x="409" y="159"/>
                </a:cxn>
                <a:cxn ang="0">
                  <a:pos x="405" y="151"/>
                </a:cxn>
                <a:cxn ang="0">
                  <a:pos x="215" y="579"/>
                </a:cxn>
                <a:cxn ang="0">
                  <a:pos x="20" y="579"/>
                </a:cxn>
                <a:cxn ang="0">
                  <a:pos x="88" y="546"/>
                </a:cxn>
                <a:cxn ang="0">
                  <a:pos x="89" y="546"/>
                </a:cxn>
                <a:cxn ang="0">
                  <a:pos x="103" y="544"/>
                </a:cxn>
                <a:cxn ang="0">
                  <a:pos x="103" y="544"/>
                </a:cxn>
                <a:cxn ang="0">
                  <a:pos x="131" y="544"/>
                </a:cxn>
                <a:cxn ang="0">
                  <a:pos x="132" y="544"/>
                </a:cxn>
                <a:cxn ang="0">
                  <a:pos x="146" y="546"/>
                </a:cxn>
                <a:cxn ang="0">
                  <a:pos x="146" y="546"/>
                </a:cxn>
                <a:cxn ang="0">
                  <a:pos x="215" y="579"/>
                </a:cxn>
                <a:cxn ang="0">
                  <a:pos x="128" y="528"/>
                </a:cxn>
                <a:cxn ang="0">
                  <a:pos x="117" y="527"/>
                </a:cxn>
                <a:cxn ang="0">
                  <a:pos x="107" y="528"/>
                </a:cxn>
                <a:cxn ang="0">
                  <a:pos x="96" y="528"/>
                </a:cxn>
                <a:cxn ang="0">
                  <a:pos x="96" y="37"/>
                </a:cxn>
                <a:cxn ang="0">
                  <a:pos x="117" y="16"/>
                </a:cxn>
                <a:cxn ang="0">
                  <a:pos x="138" y="36"/>
                </a:cxn>
                <a:cxn ang="0">
                  <a:pos x="138" y="36"/>
                </a:cxn>
                <a:cxn ang="0">
                  <a:pos x="139" y="37"/>
                </a:cxn>
                <a:cxn ang="0">
                  <a:pos x="139" y="282"/>
                </a:cxn>
                <a:cxn ang="0">
                  <a:pos x="139" y="528"/>
                </a:cxn>
                <a:cxn ang="0">
                  <a:pos x="128" y="528"/>
                </a:cxn>
                <a:cxn ang="0">
                  <a:pos x="155" y="269"/>
                </a:cxn>
                <a:cxn ang="0">
                  <a:pos x="155" y="49"/>
                </a:cxn>
                <a:cxn ang="0">
                  <a:pos x="382" y="159"/>
                </a:cxn>
                <a:cxn ang="0">
                  <a:pos x="155" y="269"/>
                </a:cxn>
              </a:cxnLst>
              <a:rect l="0" t="0" r="r" b="b"/>
              <a:pathLst>
                <a:path w="409" h="595">
                  <a:moveTo>
                    <a:pt x="405" y="151"/>
                  </a:moveTo>
                  <a:cubicBezTo>
                    <a:pt x="154" y="30"/>
                    <a:pt x="154" y="30"/>
                    <a:pt x="154" y="30"/>
                  </a:cubicBezTo>
                  <a:cubicBezTo>
                    <a:pt x="151" y="13"/>
                    <a:pt x="136" y="0"/>
                    <a:pt x="117" y="0"/>
                  </a:cubicBezTo>
                  <a:cubicBezTo>
                    <a:pt x="97" y="0"/>
                    <a:pt x="80" y="17"/>
                    <a:pt x="80" y="37"/>
                  </a:cubicBezTo>
                  <a:cubicBezTo>
                    <a:pt x="80" y="531"/>
                    <a:pt x="80" y="531"/>
                    <a:pt x="80" y="531"/>
                  </a:cubicBezTo>
                  <a:cubicBezTo>
                    <a:pt x="36" y="538"/>
                    <a:pt x="4" y="559"/>
                    <a:pt x="0" y="585"/>
                  </a:cubicBezTo>
                  <a:cubicBezTo>
                    <a:pt x="0" y="588"/>
                    <a:pt x="0" y="590"/>
                    <a:pt x="2" y="592"/>
                  </a:cubicBezTo>
                  <a:cubicBezTo>
                    <a:pt x="3" y="594"/>
                    <a:pt x="6" y="595"/>
                    <a:pt x="8" y="595"/>
                  </a:cubicBezTo>
                  <a:cubicBezTo>
                    <a:pt x="227" y="595"/>
                    <a:pt x="227" y="595"/>
                    <a:pt x="227" y="595"/>
                  </a:cubicBezTo>
                  <a:cubicBezTo>
                    <a:pt x="229" y="595"/>
                    <a:pt x="231" y="594"/>
                    <a:pt x="233" y="592"/>
                  </a:cubicBezTo>
                  <a:cubicBezTo>
                    <a:pt x="235" y="590"/>
                    <a:pt x="235" y="588"/>
                    <a:pt x="235" y="585"/>
                  </a:cubicBezTo>
                  <a:cubicBezTo>
                    <a:pt x="231" y="559"/>
                    <a:pt x="199" y="538"/>
                    <a:pt x="155" y="531"/>
                  </a:cubicBezTo>
                  <a:cubicBezTo>
                    <a:pt x="155" y="287"/>
                    <a:pt x="155" y="287"/>
                    <a:pt x="155" y="287"/>
                  </a:cubicBezTo>
                  <a:cubicBezTo>
                    <a:pt x="405" y="166"/>
                    <a:pt x="405" y="166"/>
                    <a:pt x="405" y="166"/>
                  </a:cubicBezTo>
                  <a:cubicBezTo>
                    <a:pt x="407" y="165"/>
                    <a:pt x="409" y="162"/>
                    <a:pt x="409" y="159"/>
                  </a:cubicBezTo>
                  <a:cubicBezTo>
                    <a:pt x="409" y="156"/>
                    <a:pt x="407" y="153"/>
                    <a:pt x="405" y="151"/>
                  </a:cubicBezTo>
                  <a:close/>
                  <a:moveTo>
                    <a:pt x="215" y="579"/>
                  </a:moveTo>
                  <a:cubicBezTo>
                    <a:pt x="20" y="579"/>
                    <a:pt x="20" y="579"/>
                    <a:pt x="20" y="579"/>
                  </a:cubicBezTo>
                  <a:cubicBezTo>
                    <a:pt x="29" y="564"/>
                    <a:pt x="54" y="551"/>
                    <a:pt x="88" y="546"/>
                  </a:cubicBezTo>
                  <a:cubicBezTo>
                    <a:pt x="89" y="546"/>
                    <a:pt x="89" y="546"/>
                    <a:pt x="89" y="546"/>
                  </a:cubicBezTo>
                  <a:cubicBezTo>
                    <a:pt x="94" y="545"/>
                    <a:pt x="99" y="544"/>
                    <a:pt x="103" y="544"/>
                  </a:cubicBezTo>
                  <a:cubicBezTo>
                    <a:pt x="103" y="544"/>
                    <a:pt x="103" y="544"/>
                    <a:pt x="103" y="544"/>
                  </a:cubicBezTo>
                  <a:cubicBezTo>
                    <a:pt x="113" y="543"/>
                    <a:pt x="122" y="543"/>
                    <a:pt x="131" y="544"/>
                  </a:cubicBezTo>
                  <a:cubicBezTo>
                    <a:pt x="132" y="544"/>
                    <a:pt x="132" y="544"/>
                    <a:pt x="132" y="544"/>
                  </a:cubicBezTo>
                  <a:cubicBezTo>
                    <a:pt x="136" y="544"/>
                    <a:pt x="141" y="545"/>
                    <a:pt x="146" y="546"/>
                  </a:cubicBezTo>
                  <a:cubicBezTo>
                    <a:pt x="146" y="546"/>
                    <a:pt x="146" y="546"/>
                    <a:pt x="146" y="546"/>
                  </a:cubicBezTo>
                  <a:cubicBezTo>
                    <a:pt x="181" y="550"/>
                    <a:pt x="206" y="564"/>
                    <a:pt x="215" y="579"/>
                  </a:cubicBezTo>
                  <a:close/>
                  <a:moveTo>
                    <a:pt x="128" y="528"/>
                  </a:moveTo>
                  <a:cubicBezTo>
                    <a:pt x="124" y="527"/>
                    <a:pt x="121" y="527"/>
                    <a:pt x="117" y="527"/>
                  </a:cubicBezTo>
                  <a:cubicBezTo>
                    <a:pt x="114" y="527"/>
                    <a:pt x="110" y="527"/>
                    <a:pt x="107" y="528"/>
                  </a:cubicBezTo>
                  <a:cubicBezTo>
                    <a:pt x="103" y="528"/>
                    <a:pt x="100" y="528"/>
                    <a:pt x="96" y="528"/>
                  </a:cubicBezTo>
                  <a:cubicBezTo>
                    <a:pt x="96" y="37"/>
                    <a:pt x="96" y="37"/>
                    <a:pt x="96" y="37"/>
                  </a:cubicBezTo>
                  <a:cubicBezTo>
                    <a:pt x="96" y="26"/>
                    <a:pt x="106" y="16"/>
                    <a:pt x="117" y="16"/>
                  </a:cubicBezTo>
                  <a:cubicBezTo>
                    <a:pt x="129" y="16"/>
                    <a:pt x="138" y="25"/>
                    <a:pt x="138" y="36"/>
                  </a:cubicBezTo>
                  <a:cubicBezTo>
                    <a:pt x="138" y="36"/>
                    <a:pt x="138" y="36"/>
                    <a:pt x="138" y="36"/>
                  </a:cubicBezTo>
                  <a:cubicBezTo>
                    <a:pt x="139" y="37"/>
                    <a:pt x="139" y="37"/>
                    <a:pt x="139" y="37"/>
                  </a:cubicBezTo>
                  <a:cubicBezTo>
                    <a:pt x="139" y="282"/>
                    <a:pt x="139" y="282"/>
                    <a:pt x="139" y="282"/>
                  </a:cubicBezTo>
                  <a:cubicBezTo>
                    <a:pt x="139" y="528"/>
                    <a:pt x="139" y="528"/>
                    <a:pt x="139" y="528"/>
                  </a:cubicBezTo>
                  <a:cubicBezTo>
                    <a:pt x="135" y="528"/>
                    <a:pt x="132" y="528"/>
                    <a:pt x="128" y="528"/>
                  </a:cubicBezTo>
                  <a:close/>
                  <a:moveTo>
                    <a:pt x="155" y="269"/>
                  </a:moveTo>
                  <a:cubicBezTo>
                    <a:pt x="155" y="49"/>
                    <a:pt x="155" y="49"/>
                    <a:pt x="155" y="49"/>
                  </a:cubicBezTo>
                  <a:cubicBezTo>
                    <a:pt x="382" y="159"/>
                    <a:pt x="382" y="159"/>
                    <a:pt x="382" y="159"/>
                  </a:cubicBezTo>
                  <a:lnTo>
                    <a:pt x="155" y="269"/>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106" name="矩形 16">
            <a:extLst>
              <a:ext uri="{FF2B5EF4-FFF2-40B4-BE49-F238E27FC236}">
                <a16:creationId xmlns:a16="http://schemas.microsoft.com/office/drawing/2014/main" id="{522231E0-9CFB-49EE-8090-0A19FA2BC862}"/>
              </a:ext>
            </a:extLst>
          </p:cNvPr>
          <p:cNvSpPr/>
          <p:nvPr/>
        </p:nvSpPr>
        <p:spPr>
          <a:xfrm>
            <a:off x="2515468" y="1503000"/>
            <a:ext cx="2528034" cy="2977995"/>
          </a:xfrm>
          <a:prstGeom prst="rect">
            <a:avLst/>
          </a:prstGeom>
        </p:spPr>
        <p:txBody>
          <a:bodyPr wrap="square">
            <a:spAutoFit/>
            <a:scene3d>
              <a:camera prst="orthographicFront"/>
              <a:lightRig rig="threePt" dir="t"/>
            </a:scene3d>
            <a:sp3d contourW="12700"/>
          </a:bodyPr>
          <a:lstStyle/>
          <a:p>
            <a:pPr>
              <a:lnSpc>
                <a:spcPct val="120000"/>
              </a:lnSpc>
            </a:pPr>
            <a:r>
              <a:rPr lang="en-US" altLang="zh-CN" sz="3200">
                <a:latin typeface="VNI-Avo" pitchFamily="2" charset="0"/>
                <a:ea typeface="仓耳玄三M W05" panose="02020400000000000000" pitchFamily="18" charset="-122"/>
                <a:cs typeface="Arial" panose="020B0604020202020204" pitchFamily="34" charset="0"/>
              </a:rPr>
              <a:t>2 + 8</a:t>
            </a:r>
          </a:p>
          <a:p>
            <a:pPr>
              <a:lnSpc>
                <a:spcPct val="120000"/>
              </a:lnSpc>
            </a:pPr>
            <a:endParaRPr lang="en-US" altLang="zh-CN" sz="3200">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a:latin typeface="VNI-Avo" pitchFamily="2" charset="0"/>
                <a:ea typeface="仓耳玄三M W05" panose="02020400000000000000" pitchFamily="18" charset="-122"/>
                <a:cs typeface="Arial" panose="020B0604020202020204" pitchFamily="34" charset="0"/>
              </a:rPr>
              <a:t>10 – 8 </a:t>
            </a:r>
          </a:p>
          <a:p>
            <a:pPr>
              <a:lnSpc>
                <a:spcPct val="120000"/>
              </a:lnSpc>
            </a:pPr>
            <a:endParaRPr lang="en-US" altLang="zh-CN" sz="3200">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a:latin typeface="VNI-Avo" pitchFamily="2" charset="0"/>
                <a:ea typeface="仓耳玄三M W05" panose="02020400000000000000" pitchFamily="18" charset="-122"/>
                <a:cs typeface="Arial" panose="020B0604020202020204" pitchFamily="34" charset="0"/>
              </a:rPr>
              <a:t>10 – 2 </a:t>
            </a:r>
            <a:endParaRPr lang="zh-CN" altLang="en-US" sz="3200" dirty="0">
              <a:latin typeface="VNI-Avo" pitchFamily="2" charset="0"/>
              <a:ea typeface="仓耳玄三M W05" panose="02020400000000000000" pitchFamily="18" charset="-122"/>
              <a:cs typeface="Arial" panose="020B0604020202020204" pitchFamily="34" charset="0"/>
            </a:endParaRPr>
          </a:p>
        </p:txBody>
      </p:sp>
      <p:grpSp>
        <p:nvGrpSpPr>
          <p:cNvPr id="107" name="组合 28">
            <a:extLst>
              <a:ext uri="{FF2B5EF4-FFF2-40B4-BE49-F238E27FC236}">
                <a16:creationId xmlns:a16="http://schemas.microsoft.com/office/drawing/2014/main" id="{F489A330-71CE-4285-915F-AD545619BEA3}"/>
              </a:ext>
            </a:extLst>
          </p:cNvPr>
          <p:cNvGrpSpPr/>
          <p:nvPr/>
        </p:nvGrpSpPr>
        <p:grpSpPr>
          <a:xfrm>
            <a:off x="5559572" y="1199804"/>
            <a:ext cx="572670" cy="833513"/>
            <a:chOff x="4435475" y="1684338"/>
            <a:chExt cx="1533525" cy="2232025"/>
          </a:xfrm>
        </p:grpSpPr>
        <p:sp>
          <p:nvSpPr>
            <p:cNvPr id="108" name="Freeform 418">
              <a:extLst>
                <a:ext uri="{FF2B5EF4-FFF2-40B4-BE49-F238E27FC236}">
                  <a16:creationId xmlns:a16="http://schemas.microsoft.com/office/drawing/2014/main" id="{4220FDB7-058A-4EA2-812A-824EF9D37E4A}"/>
                </a:ext>
              </a:extLst>
            </p:cNvPr>
            <p:cNvSpPr>
              <a:spLocks/>
            </p:cNvSpPr>
            <p:nvPr/>
          </p:nvSpPr>
          <p:spPr bwMode="auto">
            <a:xfrm>
              <a:off x="4795838" y="1744663"/>
              <a:ext cx="160338" cy="1920875"/>
            </a:xfrm>
            <a:custGeom>
              <a:avLst/>
              <a:gdLst/>
              <a:ahLst/>
              <a:cxnLst>
                <a:cxn ang="0">
                  <a:pos x="43" y="21"/>
                </a:cxn>
                <a:cxn ang="0">
                  <a:pos x="42" y="20"/>
                </a:cxn>
                <a:cxn ang="0">
                  <a:pos x="42" y="20"/>
                </a:cxn>
                <a:cxn ang="0">
                  <a:pos x="21" y="0"/>
                </a:cxn>
                <a:cxn ang="0">
                  <a:pos x="0" y="21"/>
                </a:cxn>
                <a:cxn ang="0">
                  <a:pos x="0" y="512"/>
                </a:cxn>
                <a:cxn ang="0">
                  <a:pos x="11" y="512"/>
                </a:cxn>
                <a:cxn ang="0">
                  <a:pos x="21" y="511"/>
                </a:cxn>
                <a:cxn ang="0">
                  <a:pos x="32" y="512"/>
                </a:cxn>
                <a:cxn ang="0">
                  <a:pos x="43" y="512"/>
                </a:cxn>
                <a:cxn ang="0">
                  <a:pos x="43" y="266"/>
                </a:cxn>
                <a:cxn ang="0">
                  <a:pos x="43" y="21"/>
                </a:cxn>
              </a:cxnLst>
              <a:rect l="0" t="0" r="r" b="b"/>
              <a:pathLst>
                <a:path w="43" h="512">
                  <a:moveTo>
                    <a:pt x="43" y="21"/>
                  </a:moveTo>
                  <a:cubicBezTo>
                    <a:pt x="42" y="20"/>
                    <a:pt x="42" y="20"/>
                    <a:pt x="42" y="20"/>
                  </a:cubicBezTo>
                  <a:cubicBezTo>
                    <a:pt x="42" y="20"/>
                    <a:pt x="42" y="20"/>
                    <a:pt x="42" y="20"/>
                  </a:cubicBezTo>
                  <a:cubicBezTo>
                    <a:pt x="42" y="9"/>
                    <a:pt x="33" y="0"/>
                    <a:pt x="21" y="0"/>
                  </a:cubicBezTo>
                  <a:cubicBezTo>
                    <a:pt x="10" y="0"/>
                    <a:pt x="0" y="10"/>
                    <a:pt x="0" y="21"/>
                  </a:cubicBezTo>
                  <a:cubicBezTo>
                    <a:pt x="0" y="512"/>
                    <a:pt x="0" y="512"/>
                    <a:pt x="0" y="512"/>
                  </a:cubicBezTo>
                  <a:cubicBezTo>
                    <a:pt x="4" y="512"/>
                    <a:pt x="7" y="512"/>
                    <a:pt x="11" y="512"/>
                  </a:cubicBezTo>
                  <a:cubicBezTo>
                    <a:pt x="14" y="511"/>
                    <a:pt x="18" y="511"/>
                    <a:pt x="21" y="511"/>
                  </a:cubicBezTo>
                  <a:cubicBezTo>
                    <a:pt x="25" y="511"/>
                    <a:pt x="28" y="511"/>
                    <a:pt x="32" y="512"/>
                  </a:cubicBezTo>
                  <a:cubicBezTo>
                    <a:pt x="36" y="512"/>
                    <a:pt x="39" y="512"/>
                    <a:pt x="43" y="512"/>
                  </a:cubicBezTo>
                  <a:cubicBezTo>
                    <a:pt x="43" y="266"/>
                    <a:pt x="43" y="266"/>
                    <a:pt x="43" y="266"/>
                  </a:cubicBezTo>
                  <a:lnTo>
                    <a:pt x="43" y="21"/>
                  </a:lnTo>
                  <a:close/>
                </a:path>
              </a:pathLst>
            </a:custGeom>
            <a:solidFill>
              <a:srgbClr val="E6E7E8"/>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09" name="Freeform 419">
              <a:extLst>
                <a:ext uri="{FF2B5EF4-FFF2-40B4-BE49-F238E27FC236}">
                  <a16:creationId xmlns:a16="http://schemas.microsoft.com/office/drawing/2014/main" id="{AE90DA0B-559B-477E-BE89-BE14B8105586}"/>
                </a:ext>
              </a:extLst>
            </p:cNvPr>
            <p:cNvSpPr>
              <a:spLocks/>
            </p:cNvSpPr>
            <p:nvPr/>
          </p:nvSpPr>
          <p:spPr bwMode="auto">
            <a:xfrm>
              <a:off x="4795838" y="1744663"/>
              <a:ext cx="107950" cy="1920875"/>
            </a:xfrm>
            <a:custGeom>
              <a:avLst/>
              <a:gdLst/>
              <a:ahLst/>
              <a:cxnLst>
                <a:cxn ang="0">
                  <a:pos x="16" y="22"/>
                </a:cxn>
                <a:cxn ang="0">
                  <a:pos x="29" y="2"/>
                </a:cxn>
                <a:cxn ang="0">
                  <a:pos x="21" y="0"/>
                </a:cxn>
                <a:cxn ang="0">
                  <a:pos x="0" y="21"/>
                </a:cxn>
                <a:cxn ang="0">
                  <a:pos x="0" y="512"/>
                </a:cxn>
                <a:cxn ang="0">
                  <a:pos x="11" y="512"/>
                </a:cxn>
                <a:cxn ang="0">
                  <a:pos x="16" y="511"/>
                </a:cxn>
                <a:cxn ang="0">
                  <a:pos x="16" y="22"/>
                </a:cxn>
              </a:cxnLst>
              <a:rect l="0" t="0" r="r" b="b"/>
              <a:pathLst>
                <a:path w="29" h="512">
                  <a:moveTo>
                    <a:pt x="16" y="22"/>
                  </a:moveTo>
                  <a:cubicBezTo>
                    <a:pt x="16" y="13"/>
                    <a:pt x="22" y="5"/>
                    <a:pt x="29" y="2"/>
                  </a:cubicBezTo>
                  <a:cubicBezTo>
                    <a:pt x="27" y="1"/>
                    <a:pt x="24" y="0"/>
                    <a:pt x="21" y="0"/>
                  </a:cubicBezTo>
                  <a:cubicBezTo>
                    <a:pt x="10" y="0"/>
                    <a:pt x="0" y="10"/>
                    <a:pt x="0" y="21"/>
                  </a:cubicBezTo>
                  <a:cubicBezTo>
                    <a:pt x="0" y="512"/>
                    <a:pt x="0" y="512"/>
                    <a:pt x="0" y="512"/>
                  </a:cubicBezTo>
                  <a:cubicBezTo>
                    <a:pt x="4" y="512"/>
                    <a:pt x="7" y="512"/>
                    <a:pt x="11" y="512"/>
                  </a:cubicBezTo>
                  <a:cubicBezTo>
                    <a:pt x="13" y="512"/>
                    <a:pt x="14" y="512"/>
                    <a:pt x="16" y="511"/>
                  </a:cubicBezTo>
                  <a:lnTo>
                    <a:pt x="16"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0" name="Freeform 420">
              <a:extLst>
                <a:ext uri="{FF2B5EF4-FFF2-40B4-BE49-F238E27FC236}">
                  <a16:creationId xmlns:a16="http://schemas.microsoft.com/office/drawing/2014/main" id="{21611978-4B1A-4525-899F-800920E920CA}"/>
                </a:ext>
              </a:extLst>
            </p:cNvPr>
            <p:cNvSpPr>
              <a:spLocks/>
            </p:cNvSpPr>
            <p:nvPr/>
          </p:nvSpPr>
          <p:spPr bwMode="auto">
            <a:xfrm>
              <a:off x="5016500" y="1868488"/>
              <a:ext cx="850900" cy="825500"/>
            </a:xfrm>
            <a:custGeom>
              <a:avLst/>
              <a:gdLst/>
              <a:ahLst/>
              <a:cxnLst>
                <a:cxn ang="0">
                  <a:pos x="0" y="520"/>
                </a:cxn>
                <a:cxn ang="0">
                  <a:pos x="536" y="260"/>
                </a:cxn>
                <a:cxn ang="0">
                  <a:pos x="0" y="0"/>
                </a:cxn>
                <a:cxn ang="0">
                  <a:pos x="0" y="520"/>
                </a:cxn>
              </a:cxnLst>
              <a:rect l="0" t="0" r="r" b="b"/>
              <a:pathLst>
                <a:path w="536" h="520">
                  <a:moveTo>
                    <a:pt x="0" y="520"/>
                  </a:moveTo>
                  <a:lnTo>
                    <a:pt x="536" y="260"/>
                  </a:lnTo>
                  <a:lnTo>
                    <a:pt x="0" y="0"/>
                  </a:lnTo>
                  <a:lnTo>
                    <a:pt x="0" y="520"/>
                  </a:lnTo>
                  <a:close/>
                </a:path>
              </a:pathLst>
            </a:custGeom>
            <a:solidFill>
              <a:srgbClr val="E60C2E"/>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1" name="Freeform 421">
              <a:extLst>
                <a:ext uri="{FF2B5EF4-FFF2-40B4-BE49-F238E27FC236}">
                  <a16:creationId xmlns:a16="http://schemas.microsoft.com/office/drawing/2014/main" id="{B22438EA-A64A-43CC-A97D-8C181ACB8812}"/>
                </a:ext>
              </a:extLst>
            </p:cNvPr>
            <p:cNvSpPr>
              <a:spLocks/>
            </p:cNvSpPr>
            <p:nvPr/>
          </p:nvSpPr>
          <p:spPr bwMode="auto">
            <a:xfrm>
              <a:off x="5016500" y="1868488"/>
              <a:ext cx="850900" cy="825500"/>
            </a:xfrm>
            <a:custGeom>
              <a:avLst/>
              <a:gdLst/>
              <a:ahLst/>
              <a:cxnLst>
                <a:cxn ang="0">
                  <a:pos x="0" y="520"/>
                </a:cxn>
                <a:cxn ang="0">
                  <a:pos x="536" y="260"/>
                </a:cxn>
                <a:cxn ang="0">
                  <a:pos x="0" y="0"/>
                </a:cxn>
                <a:cxn ang="0">
                  <a:pos x="0" y="520"/>
                </a:cxn>
              </a:cxnLst>
              <a:rect l="0" t="0" r="r" b="b"/>
              <a:pathLst>
                <a:path w="536" h="520">
                  <a:moveTo>
                    <a:pt x="0" y="520"/>
                  </a:moveTo>
                  <a:lnTo>
                    <a:pt x="536" y="260"/>
                  </a:lnTo>
                  <a:lnTo>
                    <a:pt x="0" y="0"/>
                  </a:lnTo>
                  <a:lnTo>
                    <a:pt x="0" y="52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2" name="Freeform 422">
              <a:extLst>
                <a:ext uri="{FF2B5EF4-FFF2-40B4-BE49-F238E27FC236}">
                  <a16:creationId xmlns:a16="http://schemas.microsoft.com/office/drawing/2014/main" id="{D6783257-862A-48EF-8F14-D5F28A447E8D}"/>
                </a:ext>
              </a:extLst>
            </p:cNvPr>
            <p:cNvSpPr>
              <a:spLocks/>
            </p:cNvSpPr>
            <p:nvPr/>
          </p:nvSpPr>
          <p:spPr bwMode="auto">
            <a:xfrm>
              <a:off x="5507038" y="2105026"/>
              <a:ext cx="360363" cy="176213"/>
            </a:xfrm>
            <a:custGeom>
              <a:avLst/>
              <a:gdLst/>
              <a:ahLst/>
              <a:cxnLst>
                <a:cxn ang="0">
                  <a:pos x="0" y="0"/>
                </a:cxn>
                <a:cxn ang="0">
                  <a:pos x="0" y="0"/>
                </a:cxn>
                <a:cxn ang="0">
                  <a:pos x="227" y="111"/>
                </a:cxn>
                <a:cxn ang="0">
                  <a:pos x="0" y="0"/>
                </a:cxn>
              </a:cxnLst>
              <a:rect l="0" t="0" r="r" b="b"/>
              <a:pathLst>
                <a:path w="227" h="111">
                  <a:moveTo>
                    <a:pt x="0" y="0"/>
                  </a:moveTo>
                  <a:lnTo>
                    <a:pt x="0" y="0"/>
                  </a:lnTo>
                  <a:lnTo>
                    <a:pt x="227" y="111"/>
                  </a:lnTo>
                  <a:lnTo>
                    <a:pt x="0" y="0"/>
                  </a:lnTo>
                  <a:close/>
                </a:path>
              </a:pathLst>
            </a:custGeom>
            <a:solidFill>
              <a:srgbClr val="D1D3D4"/>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3" name="Freeform 423">
              <a:extLst>
                <a:ext uri="{FF2B5EF4-FFF2-40B4-BE49-F238E27FC236}">
                  <a16:creationId xmlns:a16="http://schemas.microsoft.com/office/drawing/2014/main" id="{51C2D7B8-A0E0-4D78-99E3-A4CE478D3F98}"/>
                </a:ext>
              </a:extLst>
            </p:cNvPr>
            <p:cNvSpPr>
              <a:spLocks/>
            </p:cNvSpPr>
            <p:nvPr/>
          </p:nvSpPr>
          <p:spPr bwMode="auto">
            <a:xfrm>
              <a:off x="5507038" y="2105026"/>
              <a:ext cx="360363" cy="176213"/>
            </a:xfrm>
            <a:custGeom>
              <a:avLst/>
              <a:gdLst/>
              <a:ahLst/>
              <a:cxnLst>
                <a:cxn ang="0">
                  <a:pos x="0" y="0"/>
                </a:cxn>
                <a:cxn ang="0">
                  <a:pos x="0" y="0"/>
                </a:cxn>
                <a:cxn ang="0">
                  <a:pos x="227" y="111"/>
                </a:cxn>
                <a:cxn ang="0">
                  <a:pos x="0" y="0"/>
                </a:cxn>
              </a:cxnLst>
              <a:rect l="0" t="0" r="r" b="b"/>
              <a:pathLst>
                <a:path w="227" h="111">
                  <a:moveTo>
                    <a:pt x="0" y="0"/>
                  </a:moveTo>
                  <a:lnTo>
                    <a:pt x="0" y="0"/>
                  </a:lnTo>
                  <a:lnTo>
                    <a:pt x="227" y="111"/>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4" name="Freeform 424">
              <a:extLst>
                <a:ext uri="{FF2B5EF4-FFF2-40B4-BE49-F238E27FC236}">
                  <a16:creationId xmlns:a16="http://schemas.microsoft.com/office/drawing/2014/main" id="{6DD48207-BFD4-4DDB-8A8D-5438774E5EC8}"/>
                </a:ext>
              </a:extLst>
            </p:cNvPr>
            <p:cNvSpPr>
              <a:spLocks/>
            </p:cNvSpPr>
            <p:nvPr/>
          </p:nvSpPr>
          <p:spPr bwMode="auto">
            <a:xfrm>
              <a:off x="5016500" y="2105026"/>
              <a:ext cx="850900" cy="588963"/>
            </a:xfrm>
            <a:custGeom>
              <a:avLst/>
              <a:gdLst/>
              <a:ahLst/>
              <a:cxnLst>
                <a:cxn ang="0">
                  <a:pos x="309" y="0"/>
                </a:cxn>
                <a:cxn ang="0">
                  <a:pos x="0" y="357"/>
                </a:cxn>
                <a:cxn ang="0">
                  <a:pos x="0" y="371"/>
                </a:cxn>
                <a:cxn ang="0">
                  <a:pos x="536" y="111"/>
                </a:cxn>
                <a:cxn ang="0">
                  <a:pos x="309" y="0"/>
                </a:cxn>
              </a:cxnLst>
              <a:rect l="0" t="0" r="r" b="b"/>
              <a:pathLst>
                <a:path w="536" h="371">
                  <a:moveTo>
                    <a:pt x="309" y="0"/>
                  </a:moveTo>
                  <a:lnTo>
                    <a:pt x="0" y="357"/>
                  </a:lnTo>
                  <a:lnTo>
                    <a:pt x="0" y="371"/>
                  </a:lnTo>
                  <a:lnTo>
                    <a:pt x="536" y="111"/>
                  </a:lnTo>
                  <a:lnTo>
                    <a:pt x="309" y="0"/>
                  </a:lnTo>
                  <a:close/>
                </a:path>
              </a:pathLst>
            </a:custGeom>
            <a:solidFill>
              <a:srgbClr val="BD0A26"/>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5" name="Freeform 425">
              <a:extLst>
                <a:ext uri="{FF2B5EF4-FFF2-40B4-BE49-F238E27FC236}">
                  <a16:creationId xmlns:a16="http://schemas.microsoft.com/office/drawing/2014/main" id="{CCE64558-A864-4878-8601-186041A34B4F}"/>
                </a:ext>
              </a:extLst>
            </p:cNvPr>
            <p:cNvSpPr>
              <a:spLocks/>
            </p:cNvSpPr>
            <p:nvPr/>
          </p:nvSpPr>
          <p:spPr bwMode="auto">
            <a:xfrm>
              <a:off x="5016500" y="2105026"/>
              <a:ext cx="850900" cy="588963"/>
            </a:xfrm>
            <a:custGeom>
              <a:avLst/>
              <a:gdLst/>
              <a:ahLst/>
              <a:cxnLst>
                <a:cxn ang="0">
                  <a:pos x="309" y="0"/>
                </a:cxn>
                <a:cxn ang="0">
                  <a:pos x="0" y="357"/>
                </a:cxn>
                <a:cxn ang="0">
                  <a:pos x="0" y="371"/>
                </a:cxn>
                <a:cxn ang="0">
                  <a:pos x="536" y="111"/>
                </a:cxn>
                <a:cxn ang="0">
                  <a:pos x="309" y="0"/>
                </a:cxn>
              </a:cxnLst>
              <a:rect l="0" t="0" r="r" b="b"/>
              <a:pathLst>
                <a:path w="536" h="371">
                  <a:moveTo>
                    <a:pt x="309" y="0"/>
                  </a:moveTo>
                  <a:lnTo>
                    <a:pt x="0" y="357"/>
                  </a:lnTo>
                  <a:lnTo>
                    <a:pt x="0" y="371"/>
                  </a:lnTo>
                  <a:lnTo>
                    <a:pt x="536" y="111"/>
                  </a:lnTo>
                  <a:lnTo>
                    <a:pt x="30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6" name="Freeform 426">
              <a:extLst>
                <a:ext uri="{FF2B5EF4-FFF2-40B4-BE49-F238E27FC236}">
                  <a16:creationId xmlns:a16="http://schemas.microsoft.com/office/drawing/2014/main" id="{A9B2F901-A9B4-43A2-8AD2-FFBB1C3AFCCC}"/>
                </a:ext>
              </a:extLst>
            </p:cNvPr>
            <p:cNvSpPr>
              <a:spLocks/>
            </p:cNvSpPr>
            <p:nvPr/>
          </p:nvSpPr>
          <p:spPr bwMode="auto">
            <a:xfrm>
              <a:off x="4510088" y="3721101"/>
              <a:ext cx="731838" cy="134938"/>
            </a:xfrm>
            <a:custGeom>
              <a:avLst/>
              <a:gdLst/>
              <a:ahLst/>
              <a:cxnLst>
                <a:cxn ang="0">
                  <a:pos x="126" y="3"/>
                </a:cxn>
                <a:cxn ang="0">
                  <a:pos x="112" y="1"/>
                </a:cxn>
                <a:cxn ang="0">
                  <a:pos x="111" y="1"/>
                </a:cxn>
                <a:cxn ang="0">
                  <a:pos x="83" y="1"/>
                </a:cxn>
                <a:cxn ang="0">
                  <a:pos x="83" y="1"/>
                </a:cxn>
                <a:cxn ang="0">
                  <a:pos x="69" y="3"/>
                </a:cxn>
                <a:cxn ang="0">
                  <a:pos x="68" y="3"/>
                </a:cxn>
                <a:cxn ang="0">
                  <a:pos x="0" y="36"/>
                </a:cxn>
                <a:cxn ang="0">
                  <a:pos x="195" y="36"/>
                </a:cxn>
                <a:cxn ang="0">
                  <a:pos x="126" y="3"/>
                </a:cxn>
                <a:cxn ang="0">
                  <a:pos x="126" y="3"/>
                </a:cxn>
              </a:cxnLst>
              <a:rect l="0" t="0" r="r" b="b"/>
              <a:pathLst>
                <a:path w="195" h="36">
                  <a:moveTo>
                    <a:pt x="126" y="3"/>
                  </a:moveTo>
                  <a:cubicBezTo>
                    <a:pt x="121" y="2"/>
                    <a:pt x="116" y="1"/>
                    <a:pt x="112" y="1"/>
                  </a:cubicBezTo>
                  <a:cubicBezTo>
                    <a:pt x="111" y="1"/>
                    <a:pt x="111" y="1"/>
                    <a:pt x="111" y="1"/>
                  </a:cubicBezTo>
                  <a:cubicBezTo>
                    <a:pt x="102" y="0"/>
                    <a:pt x="93" y="0"/>
                    <a:pt x="83" y="1"/>
                  </a:cubicBezTo>
                  <a:cubicBezTo>
                    <a:pt x="83" y="1"/>
                    <a:pt x="83" y="1"/>
                    <a:pt x="83" y="1"/>
                  </a:cubicBezTo>
                  <a:cubicBezTo>
                    <a:pt x="79" y="1"/>
                    <a:pt x="74" y="2"/>
                    <a:pt x="69" y="3"/>
                  </a:cubicBezTo>
                  <a:cubicBezTo>
                    <a:pt x="68" y="3"/>
                    <a:pt x="68" y="3"/>
                    <a:pt x="68" y="3"/>
                  </a:cubicBezTo>
                  <a:cubicBezTo>
                    <a:pt x="34" y="8"/>
                    <a:pt x="9" y="21"/>
                    <a:pt x="0" y="36"/>
                  </a:cubicBezTo>
                  <a:cubicBezTo>
                    <a:pt x="195" y="36"/>
                    <a:pt x="195" y="36"/>
                    <a:pt x="195" y="36"/>
                  </a:cubicBezTo>
                  <a:cubicBezTo>
                    <a:pt x="186" y="21"/>
                    <a:pt x="161" y="7"/>
                    <a:pt x="126" y="3"/>
                  </a:cubicBezTo>
                  <a:cubicBezTo>
                    <a:pt x="126" y="3"/>
                    <a:pt x="126" y="3"/>
                    <a:pt x="126" y="3"/>
                  </a:cubicBezTo>
                </a:path>
              </a:pathLst>
            </a:custGeom>
            <a:solidFill>
              <a:srgbClr val="14A8C2"/>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7" name="Freeform 427">
              <a:extLst>
                <a:ext uri="{FF2B5EF4-FFF2-40B4-BE49-F238E27FC236}">
                  <a16:creationId xmlns:a16="http://schemas.microsoft.com/office/drawing/2014/main" id="{09155449-A182-453E-B127-59CB3D1D8B0E}"/>
                </a:ext>
              </a:extLst>
            </p:cNvPr>
            <p:cNvSpPr>
              <a:spLocks/>
            </p:cNvSpPr>
            <p:nvPr/>
          </p:nvSpPr>
          <p:spPr bwMode="auto">
            <a:xfrm>
              <a:off x="4806950" y="3724276"/>
              <a:ext cx="434975" cy="131763"/>
            </a:xfrm>
            <a:custGeom>
              <a:avLst/>
              <a:gdLst/>
              <a:ahLst/>
              <a:cxnLst>
                <a:cxn ang="0">
                  <a:pos x="18" y="0"/>
                </a:cxn>
                <a:cxn ang="0">
                  <a:pos x="4" y="0"/>
                </a:cxn>
                <a:cxn ang="0">
                  <a:pos x="4" y="0"/>
                </a:cxn>
                <a:cxn ang="0">
                  <a:pos x="4" y="0"/>
                </a:cxn>
                <a:cxn ang="0">
                  <a:pos x="0" y="1"/>
                </a:cxn>
                <a:cxn ang="0">
                  <a:pos x="10" y="2"/>
                </a:cxn>
                <a:cxn ang="0">
                  <a:pos x="10" y="2"/>
                </a:cxn>
                <a:cxn ang="0">
                  <a:pos x="79" y="35"/>
                </a:cxn>
                <a:cxn ang="0">
                  <a:pos x="116" y="35"/>
                </a:cxn>
                <a:cxn ang="0">
                  <a:pos x="47" y="2"/>
                </a:cxn>
                <a:cxn ang="0">
                  <a:pos x="47" y="2"/>
                </a:cxn>
                <a:cxn ang="0">
                  <a:pos x="33" y="0"/>
                </a:cxn>
                <a:cxn ang="0">
                  <a:pos x="32" y="0"/>
                </a:cxn>
                <a:cxn ang="0">
                  <a:pos x="18" y="0"/>
                </a:cxn>
              </a:cxnLst>
              <a:rect l="0" t="0" r="r" b="b"/>
              <a:pathLst>
                <a:path w="116" h="35">
                  <a:moveTo>
                    <a:pt x="18" y="0"/>
                  </a:moveTo>
                  <a:cubicBezTo>
                    <a:pt x="14" y="0"/>
                    <a:pt x="9" y="0"/>
                    <a:pt x="4" y="0"/>
                  </a:cubicBezTo>
                  <a:cubicBezTo>
                    <a:pt x="4" y="0"/>
                    <a:pt x="4" y="0"/>
                    <a:pt x="4" y="0"/>
                  </a:cubicBezTo>
                  <a:cubicBezTo>
                    <a:pt x="4" y="0"/>
                    <a:pt x="4" y="0"/>
                    <a:pt x="4" y="0"/>
                  </a:cubicBezTo>
                  <a:cubicBezTo>
                    <a:pt x="3" y="0"/>
                    <a:pt x="1" y="0"/>
                    <a:pt x="0" y="1"/>
                  </a:cubicBezTo>
                  <a:cubicBezTo>
                    <a:pt x="3" y="1"/>
                    <a:pt x="7" y="1"/>
                    <a:pt x="10" y="2"/>
                  </a:cubicBezTo>
                  <a:cubicBezTo>
                    <a:pt x="10" y="2"/>
                    <a:pt x="10" y="2"/>
                    <a:pt x="10" y="2"/>
                  </a:cubicBezTo>
                  <a:cubicBezTo>
                    <a:pt x="45" y="6"/>
                    <a:pt x="70" y="20"/>
                    <a:pt x="79" y="35"/>
                  </a:cubicBezTo>
                  <a:cubicBezTo>
                    <a:pt x="116" y="35"/>
                    <a:pt x="116" y="35"/>
                    <a:pt x="116" y="35"/>
                  </a:cubicBezTo>
                  <a:cubicBezTo>
                    <a:pt x="107" y="20"/>
                    <a:pt x="82" y="6"/>
                    <a:pt x="47" y="2"/>
                  </a:cubicBezTo>
                  <a:cubicBezTo>
                    <a:pt x="47" y="2"/>
                    <a:pt x="47" y="2"/>
                    <a:pt x="47" y="2"/>
                  </a:cubicBezTo>
                  <a:cubicBezTo>
                    <a:pt x="42" y="1"/>
                    <a:pt x="37" y="0"/>
                    <a:pt x="33" y="0"/>
                  </a:cubicBezTo>
                  <a:cubicBezTo>
                    <a:pt x="32" y="0"/>
                    <a:pt x="32" y="0"/>
                    <a:pt x="32" y="0"/>
                  </a:cubicBezTo>
                  <a:cubicBezTo>
                    <a:pt x="28" y="0"/>
                    <a:pt x="23" y="0"/>
                    <a:pt x="18" y="0"/>
                  </a:cubicBezTo>
                </a:path>
              </a:pathLst>
            </a:custGeom>
            <a:solidFill>
              <a:srgbClr val="108BA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8" name="Freeform 428">
              <a:extLst>
                <a:ext uri="{FF2B5EF4-FFF2-40B4-BE49-F238E27FC236}">
                  <a16:creationId xmlns:a16="http://schemas.microsoft.com/office/drawing/2014/main" id="{E9780839-76DD-4DDB-AEDB-6192EC2B259C}"/>
                </a:ext>
              </a:extLst>
            </p:cNvPr>
            <p:cNvSpPr>
              <a:spLocks/>
            </p:cNvSpPr>
            <p:nvPr/>
          </p:nvSpPr>
          <p:spPr bwMode="auto">
            <a:xfrm>
              <a:off x="4510088" y="3721101"/>
              <a:ext cx="423863" cy="134938"/>
            </a:xfrm>
            <a:custGeom>
              <a:avLst/>
              <a:gdLst/>
              <a:ahLst/>
              <a:cxnLst>
                <a:cxn ang="0">
                  <a:pos x="99" y="3"/>
                </a:cxn>
                <a:cxn ang="0">
                  <a:pos x="100" y="3"/>
                </a:cxn>
                <a:cxn ang="0">
                  <a:pos x="113" y="1"/>
                </a:cxn>
                <a:cxn ang="0">
                  <a:pos x="112" y="1"/>
                </a:cxn>
                <a:cxn ang="0">
                  <a:pos x="111" y="1"/>
                </a:cxn>
                <a:cxn ang="0">
                  <a:pos x="83" y="1"/>
                </a:cxn>
                <a:cxn ang="0">
                  <a:pos x="83" y="1"/>
                </a:cxn>
                <a:cxn ang="0">
                  <a:pos x="69" y="3"/>
                </a:cxn>
                <a:cxn ang="0">
                  <a:pos x="68" y="3"/>
                </a:cxn>
                <a:cxn ang="0">
                  <a:pos x="0" y="36"/>
                </a:cxn>
                <a:cxn ang="0">
                  <a:pos x="30" y="36"/>
                </a:cxn>
                <a:cxn ang="0">
                  <a:pos x="99" y="3"/>
                </a:cxn>
              </a:cxnLst>
              <a:rect l="0" t="0" r="r" b="b"/>
              <a:pathLst>
                <a:path w="113" h="36">
                  <a:moveTo>
                    <a:pt x="99" y="3"/>
                  </a:moveTo>
                  <a:cubicBezTo>
                    <a:pt x="100" y="3"/>
                    <a:pt x="100" y="3"/>
                    <a:pt x="100" y="3"/>
                  </a:cubicBezTo>
                  <a:cubicBezTo>
                    <a:pt x="104" y="2"/>
                    <a:pt x="108" y="2"/>
                    <a:pt x="113" y="1"/>
                  </a:cubicBezTo>
                  <a:cubicBezTo>
                    <a:pt x="112" y="1"/>
                    <a:pt x="112" y="1"/>
                    <a:pt x="112" y="1"/>
                  </a:cubicBezTo>
                  <a:cubicBezTo>
                    <a:pt x="111" y="1"/>
                    <a:pt x="111" y="1"/>
                    <a:pt x="111" y="1"/>
                  </a:cubicBezTo>
                  <a:cubicBezTo>
                    <a:pt x="102" y="0"/>
                    <a:pt x="93" y="0"/>
                    <a:pt x="83" y="1"/>
                  </a:cubicBezTo>
                  <a:cubicBezTo>
                    <a:pt x="83" y="1"/>
                    <a:pt x="83" y="1"/>
                    <a:pt x="83" y="1"/>
                  </a:cubicBezTo>
                  <a:cubicBezTo>
                    <a:pt x="79" y="1"/>
                    <a:pt x="74" y="2"/>
                    <a:pt x="69" y="3"/>
                  </a:cubicBezTo>
                  <a:cubicBezTo>
                    <a:pt x="68" y="3"/>
                    <a:pt x="68" y="3"/>
                    <a:pt x="68" y="3"/>
                  </a:cubicBezTo>
                  <a:cubicBezTo>
                    <a:pt x="34" y="8"/>
                    <a:pt x="9" y="21"/>
                    <a:pt x="0" y="36"/>
                  </a:cubicBezTo>
                  <a:cubicBezTo>
                    <a:pt x="30" y="36"/>
                    <a:pt x="30" y="36"/>
                    <a:pt x="30" y="36"/>
                  </a:cubicBezTo>
                  <a:cubicBezTo>
                    <a:pt x="40" y="21"/>
                    <a:pt x="64" y="8"/>
                    <a:pt x="99" y="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19" name="Freeform 429">
              <a:extLst>
                <a:ext uri="{FF2B5EF4-FFF2-40B4-BE49-F238E27FC236}">
                  <a16:creationId xmlns:a16="http://schemas.microsoft.com/office/drawing/2014/main" id="{DA30CC59-69F4-4D26-892E-4102639A5A37}"/>
                </a:ext>
              </a:extLst>
            </p:cNvPr>
            <p:cNvSpPr>
              <a:spLocks/>
            </p:cNvSpPr>
            <p:nvPr/>
          </p:nvSpPr>
          <p:spPr bwMode="auto">
            <a:xfrm>
              <a:off x="4986338" y="1830388"/>
              <a:ext cx="949325" cy="503238"/>
            </a:xfrm>
            <a:custGeom>
              <a:avLst/>
              <a:gdLst/>
              <a:ahLst/>
              <a:cxnLst>
                <a:cxn ang="0">
                  <a:pos x="0" y="67"/>
                </a:cxn>
                <a:cxn ang="0">
                  <a:pos x="527" y="317"/>
                </a:cxn>
                <a:cxn ang="0">
                  <a:pos x="598" y="274"/>
                </a:cxn>
                <a:cxn ang="0">
                  <a:pos x="7" y="0"/>
                </a:cxn>
                <a:cxn ang="0">
                  <a:pos x="0" y="67"/>
                </a:cxn>
              </a:cxnLst>
              <a:rect l="0" t="0" r="r" b="b"/>
              <a:pathLst>
                <a:path w="598" h="317">
                  <a:moveTo>
                    <a:pt x="0" y="67"/>
                  </a:moveTo>
                  <a:lnTo>
                    <a:pt x="527" y="317"/>
                  </a:lnTo>
                  <a:lnTo>
                    <a:pt x="598" y="274"/>
                  </a:lnTo>
                  <a:lnTo>
                    <a:pt x="7" y="0"/>
                  </a:lnTo>
                  <a:lnTo>
                    <a:pt x="0" y="6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0" name="Freeform 430">
              <a:extLst>
                <a:ext uri="{FF2B5EF4-FFF2-40B4-BE49-F238E27FC236}">
                  <a16:creationId xmlns:a16="http://schemas.microsoft.com/office/drawing/2014/main" id="{A816FF39-4F82-403C-8C08-6DA61482FF9A}"/>
                </a:ext>
              </a:extLst>
            </p:cNvPr>
            <p:cNvSpPr>
              <a:spLocks noEditPoints="1"/>
            </p:cNvSpPr>
            <p:nvPr/>
          </p:nvSpPr>
          <p:spPr bwMode="auto">
            <a:xfrm>
              <a:off x="4435475" y="1684338"/>
              <a:ext cx="1533525" cy="2232025"/>
            </a:xfrm>
            <a:custGeom>
              <a:avLst/>
              <a:gdLst/>
              <a:ahLst/>
              <a:cxnLst>
                <a:cxn ang="0">
                  <a:pos x="405" y="151"/>
                </a:cxn>
                <a:cxn ang="0">
                  <a:pos x="154" y="30"/>
                </a:cxn>
                <a:cxn ang="0">
                  <a:pos x="117" y="0"/>
                </a:cxn>
                <a:cxn ang="0">
                  <a:pos x="80" y="37"/>
                </a:cxn>
                <a:cxn ang="0">
                  <a:pos x="80" y="531"/>
                </a:cxn>
                <a:cxn ang="0">
                  <a:pos x="0" y="585"/>
                </a:cxn>
                <a:cxn ang="0">
                  <a:pos x="2" y="592"/>
                </a:cxn>
                <a:cxn ang="0">
                  <a:pos x="8" y="595"/>
                </a:cxn>
                <a:cxn ang="0">
                  <a:pos x="227" y="595"/>
                </a:cxn>
                <a:cxn ang="0">
                  <a:pos x="233" y="592"/>
                </a:cxn>
                <a:cxn ang="0">
                  <a:pos x="235" y="585"/>
                </a:cxn>
                <a:cxn ang="0">
                  <a:pos x="155" y="531"/>
                </a:cxn>
                <a:cxn ang="0">
                  <a:pos x="155" y="287"/>
                </a:cxn>
                <a:cxn ang="0">
                  <a:pos x="405" y="166"/>
                </a:cxn>
                <a:cxn ang="0">
                  <a:pos x="409" y="159"/>
                </a:cxn>
                <a:cxn ang="0">
                  <a:pos x="405" y="151"/>
                </a:cxn>
                <a:cxn ang="0">
                  <a:pos x="215" y="579"/>
                </a:cxn>
                <a:cxn ang="0">
                  <a:pos x="20" y="579"/>
                </a:cxn>
                <a:cxn ang="0">
                  <a:pos x="88" y="546"/>
                </a:cxn>
                <a:cxn ang="0">
                  <a:pos x="89" y="546"/>
                </a:cxn>
                <a:cxn ang="0">
                  <a:pos x="103" y="544"/>
                </a:cxn>
                <a:cxn ang="0">
                  <a:pos x="103" y="544"/>
                </a:cxn>
                <a:cxn ang="0">
                  <a:pos x="131" y="544"/>
                </a:cxn>
                <a:cxn ang="0">
                  <a:pos x="132" y="544"/>
                </a:cxn>
                <a:cxn ang="0">
                  <a:pos x="146" y="546"/>
                </a:cxn>
                <a:cxn ang="0">
                  <a:pos x="146" y="546"/>
                </a:cxn>
                <a:cxn ang="0">
                  <a:pos x="215" y="579"/>
                </a:cxn>
                <a:cxn ang="0">
                  <a:pos x="128" y="528"/>
                </a:cxn>
                <a:cxn ang="0">
                  <a:pos x="117" y="527"/>
                </a:cxn>
                <a:cxn ang="0">
                  <a:pos x="107" y="528"/>
                </a:cxn>
                <a:cxn ang="0">
                  <a:pos x="96" y="528"/>
                </a:cxn>
                <a:cxn ang="0">
                  <a:pos x="96" y="37"/>
                </a:cxn>
                <a:cxn ang="0">
                  <a:pos x="117" y="16"/>
                </a:cxn>
                <a:cxn ang="0">
                  <a:pos x="138" y="36"/>
                </a:cxn>
                <a:cxn ang="0">
                  <a:pos x="138" y="36"/>
                </a:cxn>
                <a:cxn ang="0">
                  <a:pos x="139" y="37"/>
                </a:cxn>
                <a:cxn ang="0">
                  <a:pos x="139" y="282"/>
                </a:cxn>
                <a:cxn ang="0">
                  <a:pos x="139" y="528"/>
                </a:cxn>
                <a:cxn ang="0">
                  <a:pos x="128" y="528"/>
                </a:cxn>
                <a:cxn ang="0">
                  <a:pos x="155" y="269"/>
                </a:cxn>
                <a:cxn ang="0">
                  <a:pos x="155" y="49"/>
                </a:cxn>
                <a:cxn ang="0">
                  <a:pos x="382" y="159"/>
                </a:cxn>
                <a:cxn ang="0">
                  <a:pos x="155" y="269"/>
                </a:cxn>
              </a:cxnLst>
              <a:rect l="0" t="0" r="r" b="b"/>
              <a:pathLst>
                <a:path w="409" h="595">
                  <a:moveTo>
                    <a:pt x="405" y="151"/>
                  </a:moveTo>
                  <a:cubicBezTo>
                    <a:pt x="154" y="30"/>
                    <a:pt x="154" y="30"/>
                    <a:pt x="154" y="30"/>
                  </a:cubicBezTo>
                  <a:cubicBezTo>
                    <a:pt x="151" y="13"/>
                    <a:pt x="136" y="0"/>
                    <a:pt x="117" y="0"/>
                  </a:cubicBezTo>
                  <a:cubicBezTo>
                    <a:pt x="97" y="0"/>
                    <a:pt x="80" y="17"/>
                    <a:pt x="80" y="37"/>
                  </a:cubicBezTo>
                  <a:cubicBezTo>
                    <a:pt x="80" y="531"/>
                    <a:pt x="80" y="531"/>
                    <a:pt x="80" y="531"/>
                  </a:cubicBezTo>
                  <a:cubicBezTo>
                    <a:pt x="36" y="538"/>
                    <a:pt x="4" y="559"/>
                    <a:pt x="0" y="585"/>
                  </a:cubicBezTo>
                  <a:cubicBezTo>
                    <a:pt x="0" y="588"/>
                    <a:pt x="0" y="590"/>
                    <a:pt x="2" y="592"/>
                  </a:cubicBezTo>
                  <a:cubicBezTo>
                    <a:pt x="3" y="594"/>
                    <a:pt x="6" y="595"/>
                    <a:pt x="8" y="595"/>
                  </a:cubicBezTo>
                  <a:cubicBezTo>
                    <a:pt x="227" y="595"/>
                    <a:pt x="227" y="595"/>
                    <a:pt x="227" y="595"/>
                  </a:cubicBezTo>
                  <a:cubicBezTo>
                    <a:pt x="229" y="595"/>
                    <a:pt x="231" y="594"/>
                    <a:pt x="233" y="592"/>
                  </a:cubicBezTo>
                  <a:cubicBezTo>
                    <a:pt x="235" y="590"/>
                    <a:pt x="235" y="588"/>
                    <a:pt x="235" y="585"/>
                  </a:cubicBezTo>
                  <a:cubicBezTo>
                    <a:pt x="231" y="559"/>
                    <a:pt x="199" y="538"/>
                    <a:pt x="155" y="531"/>
                  </a:cubicBezTo>
                  <a:cubicBezTo>
                    <a:pt x="155" y="287"/>
                    <a:pt x="155" y="287"/>
                    <a:pt x="155" y="287"/>
                  </a:cubicBezTo>
                  <a:cubicBezTo>
                    <a:pt x="405" y="166"/>
                    <a:pt x="405" y="166"/>
                    <a:pt x="405" y="166"/>
                  </a:cubicBezTo>
                  <a:cubicBezTo>
                    <a:pt x="407" y="165"/>
                    <a:pt x="409" y="162"/>
                    <a:pt x="409" y="159"/>
                  </a:cubicBezTo>
                  <a:cubicBezTo>
                    <a:pt x="409" y="156"/>
                    <a:pt x="407" y="153"/>
                    <a:pt x="405" y="151"/>
                  </a:cubicBezTo>
                  <a:close/>
                  <a:moveTo>
                    <a:pt x="215" y="579"/>
                  </a:moveTo>
                  <a:cubicBezTo>
                    <a:pt x="20" y="579"/>
                    <a:pt x="20" y="579"/>
                    <a:pt x="20" y="579"/>
                  </a:cubicBezTo>
                  <a:cubicBezTo>
                    <a:pt x="29" y="564"/>
                    <a:pt x="54" y="551"/>
                    <a:pt x="88" y="546"/>
                  </a:cubicBezTo>
                  <a:cubicBezTo>
                    <a:pt x="89" y="546"/>
                    <a:pt x="89" y="546"/>
                    <a:pt x="89" y="546"/>
                  </a:cubicBezTo>
                  <a:cubicBezTo>
                    <a:pt x="94" y="545"/>
                    <a:pt x="99" y="544"/>
                    <a:pt x="103" y="544"/>
                  </a:cubicBezTo>
                  <a:cubicBezTo>
                    <a:pt x="103" y="544"/>
                    <a:pt x="103" y="544"/>
                    <a:pt x="103" y="544"/>
                  </a:cubicBezTo>
                  <a:cubicBezTo>
                    <a:pt x="113" y="543"/>
                    <a:pt x="122" y="543"/>
                    <a:pt x="131" y="544"/>
                  </a:cubicBezTo>
                  <a:cubicBezTo>
                    <a:pt x="132" y="544"/>
                    <a:pt x="132" y="544"/>
                    <a:pt x="132" y="544"/>
                  </a:cubicBezTo>
                  <a:cubicBezTo>
                    <a:pt x="136" y="544"/>
                    <a:pt x="141" y="545"/>
                    <a:pt x="146" y="546"/>
                  </a:cubicBezTo>
                  <a:cubicBezTo>
                    <a:pt x="146" y="546"/>
                    <a:pt x="146" y="546"/>
                    <a:pt x="146" y="546"/>
                  </a:cubicBezTo>
                  <a:cubicBezTo>
                    <a:pt x="181" y="550"/>
                    <a:pt x="206" y="564"/>
                    <a:pt x="215" y="579"/>
                  </a:cubicBezTo>
                  <a:close/>
                  <a:moveTo>
                    <a:pt x="128" y="528"/>
                  </a:moveTo>
                  <a:cubicBezTo>
                    <a:pt x="124" y="527"/>
                    <a:pt x="121" y="527"/>
                    <a:pt x="117" y="527"/>
                  </a:cubicBezTo>
                  <a:cubicBezTo>
                    <a:pt x="114" y="527"/>
                    <a:pt x="110" y="527"/>
                    <a:pt x="107" y="528"/>
                  </a:cubicBezTo>
                  <a:cubicBezTo>
                    <a:pt x="103" y="528"/>
                    <a:pt x="100" y="528"/>
                    <a:pt x="96" y="528"/>
                  </a:cubicBezTo>
                  <a:cubicBezTo>
                    <a:pt x="96" y="37"/>
                    <a:pt x="96" y="37"/>
                    <a:pt x="96" y="37"/>
                  </a:cubicBezTo>
                  <a:cubicBezTo>
                    <a:pt x="96" y="26"/>
                    <a:pt x="106" y="16"/>
                    <a:pt x="117" y="16"/>
                  </a:cubicBezTo>
                  <a:cubicBezTo>
                    <a:pt x="129" y="16"/>
                    <a:pt x="138" y="25"/>
                    <a:pt x="138" y="36"/>
                  </a:cubicBezTo>
                  <a:cubicBezTo>
                    <a:pt x="138" y="36"/>
                    <a:pt x="138" y="36"/>
                    <a:pt x="138" y="36"/>
                  </a:cubicBezTo>
                  <a:cubicBezTo>
                    <a:pt x="139" y="37"/>
                    <a:pt x="139" y="37"/>
                    <a:pt x="139" y="37"/>
                  </a:cubicBezTo>
                  <a:cubicBezTo>
                    <a:pt x="139" y="282"/>
                    <a:pt x="139" y="282"/>
                    <a:pt x="139" y="282"/>
                  </a:cubicBezTo>
                  <a:cubicBezTo>
                    <a:pt x="139" y="528"/>
                    <a:pt x="139" y="528"/>
                    <a:pt x="139" y="528"/>
                  </a:cubicBezTo>
                  <a:cubicBezTo>
                    <a:pt x="135" y="528"/>
                    <a:pt x="132" y="528"/>
                    <a:pt x="128" y="528"/>
                  </a:cubicBezTo>
                  <a:close/>
                  <a:moveTo>
                    <a:pt x="155" y="269"/>
                  </a:moveTo>
                  <a:cubicBezTo>
                    <a:pt x="155" y="49"/>
                    <a:pt x="155" y="49"/>
                    <a:pt x="155" y="49"/>
                  </a:cubicBezTo>
                  <a:cubicBezTo>
                    <a:pt x="382" y="159"/>
                    <a:pt x="382" y="159"/>
                    <a:pt x="382" y="159"/>
                  </a:cubicBezTo>
                  <a:lnTo>
                    <a:pt x="155" y="269"/>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grpSp>
      <p:sp>
        <p:nvSpPr>
          <p:cNvPr id="121" name="矩形 16">
            <a:extLst>
              <a:ext uri="{FF2B5EF4-FFF2-40B4-BE49-F238E27FC236}">
                <a16:creationId xmlns:a16="http://schemas.microsoft.com/office/drawing/2014/main" id="{7C684318-84E4-4280-8184-CF6373389867}"/>
              </a:ext>
            </a:extLst>
          </p:cNvPr>
          <p:cNvSpPr/>
          <p:nvPr/>
        </p:nvSpPr>
        <p:spPr>
          <a:xfrm>
            <a:off x="6394020" y="1503000"/>
            <a:ext cx="2528034" cy="2977995"/>
          </a:xfrm>
          <a:prstGeom prst="rect">
            <a:avLst/>
          </a:prstGeom>
        </p:spPr>
        <p:txBody>
          <a:bodyPr wrap="square">
            <a:spAutoFit/>
            <a:scene3d>
              <a:camera prst="orthographicFront"/>
              <a:lightRig rig="threePt" dir="t"/>
            </a:scene3d>
            <a:sp3d contourW="12700"/>
          </a:bodyPr>
          <a:lstStyle/>
          <a:p>
            <a:pPr>
              <a:lnSpc>
                <a:spcPct val="120000"/>
              </a:lnSpc>
            </a:pPr>
            <a:r>
              <a:rPr lang="en-US" altLang="zh-CN" sz="3200" dirty="0">
                <a:latin typeface="VNI-Avo" pitchFamily="2" charset="0"/>
                <a:ea typeface="仓耳玄三M W05" panose="02020400000000000000" pitchFamily="18" charset="-122"/>
                <a:cs typeface="Arial" panose="020B0604020202020204" pitchFamily="34" charset="0"/>
              </a:rPr>
              <a:t>30 + 50</a:t>
            </a:r>
          </a:p>
          <a:p>
            <a:pPr>
              <a:lnSpc>
                <a:spcPct val="120000"/>
              </a:lnSpc>
            </a:pPr>
            <a:endParaRPr lang="en-US" altLang="zh-CN" sz="3200" dirty="0">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dirty="0">
                <a:latin typeface="VNI-Avo" pitchFamily="2" charset="0"/>
                <a:ea typeface="仓耳玄三M W05" panose="02020400000000000000" pitchFamily="18" charset="-122"/>
                <a:cs typeface="Arial" panose="020B0604020202020204" pitchFamily="34" charset="0"/>
              </a:rPr>
              <a:t>80 – 50 </a:t>
            </a:r>
          </a:p>
          <a:p>
            <a:pPr>
              <a:lnSpc>
                <a:spcPct val="120000"/>
              </a:lnSpc>
            </a:pPr>
            <a:endParaRPr lang="en-US" altLang="zh-CN" sz="3200" dirty="0">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dirty="0">
                <a:latin typeface="VNI-Avo" pitchFamily="2" charset="0"/>
                <a:ea typeface="仓耳玄三M W05" panose="02020400000000000000" pitchFamily="18" charset="-122"/>
                <a:cs typeface="Arial" panose="020B0604020202020204" pitchFamily="34" charset="0"/>
              </a:rPr>
              <a:t>80 – 30 </a:t>
            </a:r>
            <a:endParaRPr lang="zh-CN" altLang="en-US" sz="3200" dirty="0">
              <a:latin typeface="VNI-Avo" pitchFamily="2" charset="0"/>
              <a:ea typeface="仓耳玄三M W05" panose="02020400000000000000" pitchFamily="18" charset="-122"/>
              <a:cs typeface="Arial" panose="020B0604020202020204" pitchFamily="34" charset="0"/>
            </a:endParaRPr>
          </a:p>
        </p:txBody>
      </p:sp>
      <p:sp>
        <p:nvSpPr>
          <p:cNvPr id="141" name="矩形 16">
            <a:extLst>
              <a:ext uri="{FF2B5EF4-FFF2-40B4-BE49-F238E27FC236}">
                <a16:creationId xmlns:a16="http://schemas.microsoft.com/office/drawing/2014/main" id="{A9301D56-49C8-4246-81BF-596FB6C888E5}"/>
              </a:ext>
            </a:extLst>
          </p:cNvPr>
          <p:cNvSpPr/>
          <p:nvPr/>
        </p:nvSpPr>
        <p:spPr>
          <a:xfrm>
            <a:off x="3910229" y="1522035"/>
            <a:ext cx="1132115" cy="2977995"/>
          </a:xfrm>
          <a:prstGeom prst="rect">
            <a:avLst/>
          </a:prstGeom>
        </p:spPr>
        <p:txBody>
          <a:bodyPr wrap="square">
            <a:spAutoFit/>
            <a:scene3d>
              <a:camera prst="orthographicFront"/>
              <a:lightRig rig="threePt" dir="t"/>
            </a:scene3d>
            <a:sp3d contourW="12700"/>
          </a:bodyPr>
          <a:lstStyle/>
          <a:p>
            <a:pPr>
              <a:lnSpc>
                <a:spcPct val="120000"/>
              </a:lnSpc>
            </a:pPr>
            <a:r>
              <a:rPr lang="en-US" altLang="zh-CN" sz="3200">
                <a:solidFill>
                  <a:srgbClr val="FF0000"/>
                </a:solidFill>
                <a:latin typeface="VNI-Avo" pitchFamily="2" charset="0"/>
                <a:ea typeface="仓耳玄三M W05" panose="02020400000000000000" pitchFamily="18" charset="-122"/>
                <a:cs typeface="Arial" panose="020B0604020202020204" pitchFamily="34" charset="0"/>
              </a:rPr>
              <a:t>= 10</a:t>
            </a:r>
          </a:p>
          <a:p>
            <a:pPr>
              <a:lnSpc>
                <a:spcPct val="120000"/>
              </a:lnSpc>
            </a:pPr>
            <a:endParaRPr lang="en-US" altLang="zh-CN" sz="3200">
              <a:solidFill>
                <a:srgbClr val="FF0000"/>
              </a:solidFill>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a:solidFill>
                  <a:srgbClr val="FF0000"/>
                </a:solidFill>
                <a:latin typeface="VNI-Avo" pitchFamily="2" charset="0"/>
                <a:ea typeface="仓耳玄三M W05" panose="02020400000000000000" pitchFamily="18" charset="-122"/>
                <a:cs typeface="Arial" panose="020B0604020202020204" pitchFamily="34" charset="0"/>
              </a:rPr>
              <a:t>= 2 </a:t>
            </a:r>
          </a:p>
          <a:p>
            <a:pPr>
              <a:lnSpc>
                <a:spcPct val="120000"/>
              </a:lnSpc>
            </a:pPr>
            <a:endParaRPr lang="en-US" altLang="zh-CN" sz="3200">
              <a:solidFill>
                <a:srgbClr val="FF0000"/>
              </a:solidFill>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a:solidFill>
                  <a:srgbClr val="FF0000"/>
                </a:solidFill>
                <a:latin typeface="VNI-Avo" pitchFamily="2" charset="0"/>
                <a:ea typeface="仓耳玄三M W05" panose="02020400000000000000" pitchFamily="18" charset="-122"/>
                <a:cs typeface="Arial" panose="020B0604020202020204" pitchFamily="34" charset="0"/>
              </a:rPr>
              <a:t>= 8 </a:t>
            </a:r>
            <a:endParaRPr lang="zh-CN" altLang="en-US" sz="3200"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142" name="矩形 16">
            <a:extLst>
              <a:ext uri="{FF2B5EF4-FFF2-40B4-BE49-F238E27FC236}">
                <a16:creationId xmlns:a16="http://schemas.microsoft.com/office/drawing/2014/main" id="{D8D5E1FA-FD5C-4917-B638-E5651BE0E427}"/>
              </a:ext>
            </a:extLst>
          </p:cNvPr>
          <p:cNvSpPr/>
          <p:nvPr/>
        </p:nvSpPr>
        <p:spPr>
          <a:xfrm>
            <a:off x="8057478" y="1503868"/>
            <a:ext cx="1132115" cy="2977995"/>
          </a:xfrm>
          <a:prstGeom prst="rect">
            <a:avLst/>
          </a:prstGeom>
        </p:spPr>
        <p:txBody>
          <a:bodyPr wrap="square">
            <a:spAutoFit/>
            <a:scene3d>
              <a:camera prst="orthographicFront"/>
              <a:lightRig rig="threePt" dir="t"/>
            </a:scene3d>
            <a:sp3d contourW="12700"/>
          </a:bodyPr>
          <a:lstStyle/>
          <a:p>
            <a:pPr>
              <a:lnSpc>
                <a:spcPct val="120000"/>
              </a:lnSpc>
            </a:pPr>
            <a:r>
              <a:rPr lang="en-US" altLang="zh-CN" sz="3200" dirty="0">
                <a:solidFill>
                  <a:srgbClr val="FF0000"/>
                </a:solidFill>
                <a:latin typeface="VNI-Avo" pitchFamily="2" charset="0"/>
                <a:ea typeface="仓耳玄三M W05" panose="02020400000000000000" pitchFamily="18" charset="-122"/>
                <a:cs typeface="Arial" panose="020B0604020202020204" pitchFamily="34" charset="0"/>
              </a:rPr>
              <a:t>= 80</a:t>
            </a:r>
          </a:p>
          <a:p>
            <a:pPr>
              <a:lnSpc>
                <a:spcPct val="120000"/>
              </a:lnSpc>
            </a:pPr>
            <a:endParaRPr lang="en-US" altLang="zh-CN" sz="3200" dirty="0">
              <a:solidFill>
                <a:srgbClr val="FF0000"/>
              </a:solidFill>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dirty="0">
                <a:solidFill>
                  <a:srgbClr val="FF0000"/>
                </a:solidFill>
                <a:latin typeface="VNI-Avo" pitchFamily="2" charset="0"/>
                <a:ea typeface="仓耳玄三M W05" panose="02020400000000000000" pitchFamily="18" charset="-122"/>
                <a:cs typeface="Arial" panose="020B0604020202020204" pitchFamily="34" charset="0"/>
              </a:rPr>
              <a:t>= 30 </a:t>
            </a:r>
          </a:p>
          <a:p>
            <a:pPr>
              <a:lnSpc>
                <a:spcPct val="120000"/>
              </a:lnSpc>
            </a:pPr>
            <a:endParaRPr lang="en-US" altLang="zh-CN" sz="3200" dirty="0">
              <a:solidFill>
                <a:srgbClr val="FF0000"/>
              </a:solidFill>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dirty="0">
                <a:solidFill>
                  <a:srgbClr val="FF0000"/>
                </a:solidFill>
                <a:latin typeface="VNI-Avo" pitchFamily="2" charset="0"/>
                <a:ea typeface="仓耳玄三M W05" panose="02020400000000000000" pitchFamily="18" charset="-122"/>
                <a:cs typeface="Arial" panose="020B0604020202020204" pitchFamily="34" charset="0"/>
              </a:rPr>
              <a:t>= 50 </a:t>
            </a:r>
            <a:endParaRPr lang="zh-CN" altLang="en-US" sz="3200"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144" name="矩形 16">
            <a:extLst>
              <a:ext uri="{FF2B5EF4-FFF2-40B4-BE49-F238E27FC236}">
                <a16:creationId xmlns:a16="http://schemas.microsoft.com/office/drawing/2014/main" id="{45B75968-883E-4845-ADBD-3F14D300C725}"/>
              </a:ext>
            </a:extLst>
          </p:cNvPr>
          <p:cNvSpPr/>
          <p:nvPr/>
        </p:nvSpPr>
        <p:spPr>
          <a:xfrm>
            <a:off x="970614" y="5277271"/>
            <a:ext cx="10927738" cy="1232197"/>
          </a:xfrm>
          <a:custGeom>
            <a:avLst/>
            <a:gdLst>
              <a:gd name="connsiteX0" fmla="*/ 0 w 10927738"/>
              <a:gd name="connsiteY0" fmla="*/ 0 h 614271"/>
              <a:gd name="connsiteX1" fmla="*/ 247312 w 10927738"/>
              <a:gd name="connsiteY1" fmla="*/ 0 h 614271"/>
              <a:gd name="connsiteX2" fmla="*/ 603901 w 10927738"/>
              <a:gd name="connsiteY2" fmla="*/ 0 h 614271"/>
              <a:gd name="connsiteX3" fmla="*/ 960491 w 10927738"/>
              <a:gd name="connsiteY3" fmla="*/ 0 h 614271"/>
              <a:gd name="connsiteX4" fmla="*/ 1644912 w 10927738"/>
              <a:gd name="connsiteY4" fmla="*/ 0 h 614271"/>
              <a:gd name="connsiteX5" fmla="*/ 1892224 w 10927738"/>
              <a:gd name="connsiteY5" fmla="*/ 0 h 614271"/>
              <a:gd name="connsiteX6" fmla="*/ 2576646 w 10927738"/>
              <a:gd name="connsiteY6" fmla="*/ 0 h 614271"/>
              <a:gd name="connsiteX7" fmla="*/ 3151790 w 10927738"/>
              <a:gd name="connsiteY7" fmla="*/ 0 h 614271"/>
              <a:gd name="connsiteX8" fmla="*/ 3836211 w 10927738"/>
              <a:gd name="connsiteY8" fmla="*/ 0 h 614271"/>
              <a:gd name="connsiteX9" fmla="*/ 4083523 w 10927738"/>
              <a:gd name="connsiteY9" fmla="*/ 0 h 614271"/>
              <a:gd name="connsiteX10" fmla="*/ 4767945 w 10927738"/>
              <a:gd name="connsiteY10" fmla="*/ 0 h 614271"/>
              <a:gd name="connsiteX11" fmla="*/ 5015257 w 10927738"/>
              <a:gd name="connsiteY11" fmla="*/ 0 h 614271"/>
              <a:gd name="connsiteX12" fmla="*/ 5808955 w 10927738"/>
              <a:gd name="connsiteY12" fmla="*/ 0 h 614271"/>
              <a:gd name="connsiteX13" fmla="*/ 6384100 w 10927738"/>
              <a:gd name="connsiteY13" fmla="*/ 0 h 614271"/>
              <a:gd name="connsiteX14" fmla="*/ 7177798 w 10927738"/>
              <a:gd name="connsiteY14" fmla="*/ 0 h 614271"/>
              <a:gd name="connsiteX15" fmla="*/ 7862220 w 10927738"/>
              <a:gd name="connsiteY15" fmla="*/ 0 h 614271"/>
              <a:gd name="connsiteX16" fmla="*/ 8655919 w 10927738"/>
              <a:gd name="connsiteY16" fmla="*/ 0 h 614271"/>
              <a:gd name="connsiteX17" fmla="*/ 9449618 w 10927738"/>
              <a:gd name="connsiteY17" fmla="*/ 0 h 614271"/>
              <a:gd name="connsiteX18" fmla="*/ 9806207 w 10927738"/>
              <a:gd name="connsiteY18" fmla="*/ 0 h 614271"/>
              <a:gd name="connsiteX19" fmla="*/ 10927738 w 10927738"/>
              <a:gd name="connsiteY19" fmla="*/ 0 h 614271"/>
              <a:gd name="connsiteX20" fmla="*/ 10927738 w 10927738"/>
              <a:gd name="connsiteY20" fmla="*/ 307136 h 614271"/>
              <a:gd name="connsiteX21" fmla="*/ 10927738 w 10927738"/>
              <a:gd name="connsiteY21" fmla="*/ 614271 h 614271"/>
              <a:gd name="connsiteX22" fmla="*/ 10243317 w 10927738"/>
              <a:gd name="connsiteY22" fmla="*/ 614271 h 614271"/>
              <a:gd name="connsiteX23" fmla="*/ 9558895 w 10927738"/>
              <a:gd name="connsiteY23" fmla="*/ 614271 h 614271"/>
              <a:gd name="connsiteX24" fmla="*/ 8765196 w 10927738"/>
              <a:gd name="connsiteY24" fmla="*/ 614271 h 614271"/>
              <a:gd name="connsiteX25" fmla="*/ 8080775 w 10927738"/>
              <a:gd name="connsiteY25" fmla="*/ 614271 h 614271"/>
              <a:gd name="connsiteX26" fmla="*/ 7724185 w 10927738"/>
              <a:gd name="connsiteY26" fmla="*/ 614271 h 614271"/>
              <a:gd name="connsiteX27" fmla="*/ 7367596 w 10927738"/>
              <a:gd name="connsiteY27" fmla="*/ 614271 h 614271"/>
              <a:gd name="connsiteX28" fmla="*/ 6573897 w 10927738"/>
              <a:gd name="connsiteY28" fmla="*/ 614271 h 614271"/>
              <a:gd name="connsiteX29" fmla="*/ 5998753 w 10927738"/>
              <a:gd name="connsiteY29" fmla="*/ 614271 h 614271"/>
              <a:gd name="connsiteX30" fmla="*/ 5205054 w 10927738"/>
              <a:gd name="connsiteY30" fmla="*/ 614271 h 614271"/>
              <a:gd name="connsiteX31" fmla="*/ 4848465 w 10927738"/>
              <a:gd name="connsiteY31" fmla="*/ 614271 h 614271"/>
              <a:gd name="connsiteX32" fmla="*/ 4382598 w 10927738"/>
              <a:gd name="connsiteY32" fmla="*/ 614271 h 614271"/>
              <a:gd name="connsiteX33" fmla="*/ 4135286 w 10927738"/>
              <a:gd name="connsiteY33" fmla="*/ 614271 h 614271"/>
              <a:gd name="connsiteX34" fmla="*/ 3341587 w 10927738"/>
              <a:gd name="connsiteY34" fmla="*/ 614271 h 614271"/>
              <a:gd name="connsiteX35" fmla="*/ 2875721 w 10927738"/>
              <a:gd name="connsiteY35" fmla="*/ 614271 h 614271"/>
              <a:gd name="connsiteX36" fmla="*/ 2191299 w 10927738"/>
              <a:gd name="connsiteY36" fmla="*/ 614271 h 614271"/>
              <a:gd name="connsiteX37" fmla="*/ 1616155 w 10927738"/>
              <a:gd name="connsiteY37" fmla="*/ 614271 h 614271"/>
              <a:gd name="connsiteX38" fmla="*/ 1259566 w 10927738"/>
              <a:gd name="connsiteY38" fmla="*/ 614271 h 614271"/>
              <a:gd name="connsiteX39" fmla="*/ 575144 w 10927738"/>
              <a:gd name="connsiteY39" fmla="*/ 614271 h 614271"/>
              <a:gd name="connsiteX40" fmla="*/ 0 w 10927738"/>
              <a:gd name="connsiteY40" fmla="*/ 614271 h 614271"/>
              <a:gd name="connsiteX41" fmla="*/ 0 w 10927738"/>
              <a:gd name="connsiteY41" fmla="*/ 325564 h 614271"/>
              <a:gd name="connsiteX42" fmla="*/ 0 w 10927738"/>
              <a:gd name="connsiteY42" fmla="*/ 0 h 61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7738" h="614271" fill="none" extrusionOk="0">
                <a:moveTo>
                  <a:pt x="0" y="0"/>
                </a:moveTo>
                <a:cubicBezTo>
                  <a:pt x="97226" y="-1743"/>
                  <a:pt x="171009" y="27615"/>
                  <a:pt x="247312" y="0"/>
                </a:cubicBezTo>
                <a:cubicBezTo>
                  <a:pt x="323615" y="-27615"/>
                  <a:pt x="466936" y="28419"/>
                  <a:pt x="603901" y="0"/>
                </a:cubicBezTo>
                <a:cubicBezTo>
                  <a:pt x="740866" y="-28419"/>
                  <a:pt x="875368" y="4831"/>
                  <a:pt x="960491" y="0"/>
                </a:cubicBezTo>
                <a:cubicBezTo>
                  <a:pt x="1045614" y="-4831"/>
                  <a:pt x="1328315" y="1891"/>
                  <a:pt x="1644912" y="0"/>
                </a:cubicBezTo>
                <a:cubicBezTo>
                  <a:pt x="1961509" y="-1891"/>
                  <a:pt x="1777957" y="5326"/>
                  <a:pt x="1892224" y="0"/>
                </a:cubicBezTo>
                <a:cubicBezTo>
                  <a:pt x="2006491" y="-5326"/>
                  <a:pt x="2315213" y="53295"/>
                  <a:pt x="2576646" y="0"/>
                </a:cubicBezTo>
                <a:cubicBezTo>
                  <a:pt x="2838079" y="-53295"/>
                  <a:pt x="2974863" y="60214"/>
                  <a:pt x="3151790" y="0"/>
                </a:cubicBezTo>
                <a:cubicBezTo>
                  <a:pt x="3328717" y="-60214"/>
                  <a:pt x="3654116" y="44683"/>
                  <a:pt x="3836211" y="0"/>
                </a:cubicBezTo>
                <a:cubicBezTo>
                  <a:pt x="4018306" y="-44683"/>
                  <a:pt x="3999856" y="8312"/>
                  <a:pt x="4083523" y="0"/>
                </a:cubicBezTo>
                <a:cubicBezTo>
                  <a:pt x="4167190" y="-8312"/>
                  <a:pt x="4626950" y="51384"/>
                  <a:pt x="4767945" y="0"/>
                </a:cubicBezTo>
                <a:cubicBezTo>
                  <a:pt x="4908940" y="-51384"/>
                  <a:pt x="4952036" y="21717"/>
                  <a:pt x="5015257" y="0"/>
                </a:cubicBezTo>
                <a:cubicBezTo>
                  <a:pt x="5078478" y="-21717"/>
                  <a:pt x="5417392" y="57141"/>
                  <a:pt x="5808955" y="0"/>
                </a:cubicBezTo>
                <a:cubicBezTo>
                  <a:pt x="6200518" y="-57141"/>
                  <a:pt x="6265115" y="65013"/>
                  <a:pt x="6384100" y="0"/>
                </a:cubicBezTo>
                <a:cubicBezTo>
                  <a:pt x="6503086" y="-65013"/>
                  <a:pt x="6985334" y="74301"/>
                  <a:pt x="7177798" y="0"/>
                </a:cubicBezTo>
                <a:cubicBezTo>
                  <a:pt x="7370262" y="-74301"/>
                  <a:pt x="7666511" y="58864"/>
                  <a:pt x="7862220" y="0"/>
                </a:cubicBezTo>
                <a:cubicBezTo>
                  <a:pt x="8057929" y="-58864"/>
                  <a:pt x="8327290" y="33140"/>
                  <a:pt x="8655919" y="0"/>
                </a:cubicBezTo>
                <a:cubicBezTo>
                  <a:pt x="8984548" y="-33140"/>
                  <a:pt x="9073972" y="69495"/>
                  <a:pt x="9449618" y="0"/>
                </a:cubicBezTo>
                <a:cubicBezTo>
                  <a:pt x="9825264" y="-69495"/>
                  <a:pt x="9710186" y="26674"/>
                  <a:pt x="9806207" y="0"/>
                </a:cubicBezTo>
                <a:cubicBezTo>
                  <a:pt x="9902228" y="-26674"/>
                  <a:pt x="10404409" y="74635"/>
                  <a:pt x="10927738" y="0"/>
                </a:cubicBezTo>
                <a:cubicBezTo>
                  <a:pt x="10946957" y="94437"/>
                  <a:pt x="10893521" y="178672"/>
                  <a:pt x="10927738" y="307136"/>
                </a:cubicBezTo>
                <a:cubicBezTo>
                  <a:pt x="10961955" y="435600"/>
                  <a:pt x="10891171" y="504604"/>
                  <a:pt x="10927738" y="614271"/>
                </a:cubicBezTo>
                <a:cubicBezTo>
                  <a:pt x="10767426" y="669774"/>
                  <a:pt x="10407269" y="607566"/>
                  <a:pt x="10243317" y="614271"/>
                </a:cubicBezTo>
                <a:cubicBezTo>
                  <a:pt x="10079365" y="620976"/>
                  <a:pt x="9829387" y="568100"/>
                  <a:pt x="9558895" y="614271"/>
                </a:cubicBezTo>
                <a:cubicBezTo>
                  <a:pt x="9288403" y="660442"/>
                  <a:pt x="9106953" y="549459"/>
                  <a:pt x="8765196" y="614271"/>
                </a:cubicBezTo>
                <a:cubicBezTo>
                  <a:pt x="8423439" y="679083"/>
                  <a:pt x="8374397" y="562966"/>
                  <a:pt x="8080775" y="614271"/>
                </a:cubicBezTo>
                <a:cubicBezTo>
                  <a:pt x="7787153" y="665576"/>
                  <a:pt x="7797486" y="591106"/>
                  <a:pt x="7724185" y="614271"/>
                </a:cubicBezTo>
                <a:cubicBezTo>
                  <a:pt x="7650884" y="637436"/>
                  <a:pt x="7532063" y="600995"/>
                  <a:pt x="7367596" y="614271"/>
                </a:cubicBezTo>
                <a:cubicBezTo>
                  <a:pt x="7203129" y="627547"/>
                  <a:pt x="6827787" y="601849"/>
                  <a:pt x="6573897" y="614271"/>
                </a:cubicBezTo>
                <a:cubicBezTo>
                  <a:pt x="6320007" y="626693"/>
                  <a:pt x="6188656" y="610502"/>
                  <a:pt x="5998753" y="614271"/>
                </a:cubicBezTo>
                <a:cubicBezTo>
                  <a:pt x="5808850" y="618040"/>
                  <a:pt x="5529207" y="575027"/>
                  <a:pt x="5205054" y="614271"/>
                </a:cubicBezTo>
                <a:cubicBezTo>
                  <a:pt x="4880901" y="653515"/>
                  <a:pt x="5008099" y="579489"/>
                  <a:pt x="4848465" y="614271"/>
                </a:cubicBezTo>
                <a:cubicBezTo>
                  <a:pt x="4688831" y="649053"/>
                  <a:pt x="4496389" y="612811"/>
                  <a:pt x="4382598" y="614271"/>
                </a:cubicBezTo>
                <a:cubicBezTo>
                  <a:pt x="4268807" y="615731"/>
                  <a:pt x="4193666" y="587956"/>
                  <a:pt x="4135286" y="614271"/>
                </a:cubicBezTo>
                <a:cubicBezTo>
                  <a:pt x="4076906" y="640586"/>
                  <a:pt x="3672562" y="552733"/>
                  <a:pt x="3341587" y="614271"/>
                </a:cubicBezTo>
                <a:cubicBezTo>
                  <a:pt x="3010612" y="675809"/>
                  <a:pt x="3049994" y="604412"/>
                  <a:pt x="2875721" y="614271"/>
                </a:cubicBezTo>
                <a:cubicBezTo>
                  <a:pt x="2701448" y="624130"/>
                  <a:pt x="2424097" y="570098"/>
                  <a:pt x="2191299" y="614271"/>
                </a:cubicBezTo>
                <a:cubicBezTo>
                  <a:pt x="1958501" y="658444"/>
                  <a:pt x="1853749" y="565724"/>
                  <a:pt x="1616155" y="614271"/>
                </a:cubicBezTo>
                <a:cubicBezTo>
                  <a:pt x="1378561" y="662818"/>
                  <a:pt x="1384876" y="598880"/>
                  <a:pt x="1259566" y="614271"/>
                </a:cubicBezTo>
                <a:cubicBezTo>
                  <a:pt x="1134256" y="629662"/>
                  <a:pt x="802498" y="574266"/>
                  <a:pt x="575144" y="614271"/>
                </a:cubicBezTo>
                <a:cubicBezTo>
                  <a:pt x="347790" y="654276"/>
                  <a:pt x="122621" y="580853"/>
                  <a:pt x="0" y="614271"/>
                </a:cubicBezTo>
                <a:cubicBezTo>
                  <a:pt x="-1381" y="474844"/>
                  <a:pt x="23855" y="400830"/>
                  <a:pt x="0" y="325564"/>
                </a:cubicBezTo>
                <a:cubicBezTo>
                  <a:pt x="-23855" y="250298"/>
                  <a:pt x="5904" y="122590"/>
                  <a:pt x="0" y="0"/>
                </a:cubicBezTo>
                <a:close/>
              </a:path>
              <a:path w="10927738" h="614271" stroke="0" extrusionOk="0">
                <a:moveTo>
                  <a:pt x="0" y="0"/>
                </a:moveTo>
                <a:cubicBezTo>
                  <a:pt x="155753" y="-15736"/>
                  <a:pt x="384318" y="9126"/>
                  <a:pt x="575144" y="0"/>
                </a:cubicBezTo>
                <a:cubicBezTo>
                  <a:pt x="765970" y="-9126"/>
                  <a:pt x="927740" y="66235"/>
                  <a:pt x="1150288" y="0"/>
                </a:cubicBezTo>
                <a:cubicBezTo>
                  <a:pt x="1372836" y="-66235"/>
                  <a:pt x="1453370" y="26965"/>
                  <a:pt x="1725432" y="0"/>
                </a:cubicBezTo>
                <a:cubicBezTo>
                  <a:pt x="1997494" y="-26965"/>
                  <a:pt x="2027221" y="12326"/>
                  <a:pt x="2191299" y="0"/>
                </a:cubicBezTo>
                <a:cubicBezTo>
                  <a:pt x="2355377" y="-12326"/>
                  <a:pt x="2779868" y="38843"/>
                  <a:pt x="2984998" y="0"/>
                </a:cubicBezTo>
                <a:cubicBezTo>
                  <a:pt x="3190128" y="-38843"/>
                  <a:pt x="3266767" y="6959"/>
                  <a:pt x="3341587" y="0"/>
                </a:cubicBezTo>
                <a:cubicBezTo>
                  <a:pt x="3416407" y="-6959"/>
                  <a:pt x="3617993" y="12554"/>
                  <a:pt x="3807454" y="0"/>
                </a:cubicBezTo>
                <a:cubicBezTo>
                  <a:pt x="3996915" y="-12554"/>
                  <a:pt x="4108878" y="64873"/>
                  <a:pt x="4382598" y="0"/>
                </a:cubicBezTo>
                <a:cubicBezTo>
                  <a:pt x="4656318" y="-64873"/>
                  <a:pt x="4641456" y="3668"/>
                  <a:pt x="4848465" y="0"/>
                </a:cubicBezTo>
                <a:cubicBezTo>
                  <a:pt x="5055474" y="-3668"/>
                  <a:pt x="5269632" y="28556"/>
                  <a:pt x="5423609" y="0"/>
                </a:cubicBezTo>
                <a:cubicBezTo>
                  <a:pt x="5577586" y="-28556"/>
                  <a:pt x="5696355" y="35881"/>
                  <a:pt x="5889476" y="0"/>
                </a:cubicBezTo>
                <a:cubicBezTo>
                  <a:pt x="6082597" y="-35881"/>
                  <a:pt x="6070791" y="12398"/>
                  <a:pt x="6136788" y="0"/>
                </a:cubicBezTo>
                <a:cubicBezTo>
                  <a:pt x="6202785" y="-12398"/>
                  <a:pt x="6659490" y="29386"/>
                  <a:pt x="6930486" y="0"/>
                </a:cubicBezTo>
                <a:cubicBezTo>
                  <a:pt x="7201482" y="-29386"/>
                  <a:pt x="7322819" y="63370"/>
                  <a:pt x="7505631" y="0"/>
                </a:cubicBezTo>
                <a:cubicBezTo>
                  <a:pt x="7688443" y="-63370"/>
                  <a:pt x="7687261" y="16406"/>
                  <a:pt x="7862220" y="0"/>
                </a:cubicBezTo>
                <a:cubicBezTo>
                  <a:pt x="8037179" y="-16406"/>
                  <a:pt x="8271025" y="17851"/>
                  <a:pt x="8546641" y="0"/>
                </a:cubicBezTo>
                <a:cubicBezTo>
                  <a:pt x="8822257" y="-17851"/>
                  <a:pt x="8790894" y="7237"/>
                  <a:pt x="8903231" y="0"/>
                </a:cubicBezTo>
                <a:cubicBezTo>
                  <a:pt x="9015568" y="-7237"/>
                  <a:pt x="9238654" y="1781"/>
                  <a:pt x="9369097" y="0"/>
                </a:cubicBezTo>
                <a:cubicBezTo>
                  <a:pt x="9499540" y="-1781"/>
                  <a:pt x="9814090" y="39593"/>
                  <a:pt x="9944242" y="0"/>
                </a:cubicBezTo>
                <a:cubicBezTo>
                  <a:pt x="10074395" y="-39593"/>
                  <a:pt x="10443889" y="39845"/>
                  <a:pt x="10927738" y="0"/>
                </a:cubicBezTo>
                <a:cubicBezTo>
                  <a:pt x="10960493" y="100068"/>
                  <a:pt x="10927141" y="237998"/>
                  <a:pt x="10927738" y="307136"/>
                </a:cubicBezTo>
                <a:cubicBezTo>
                  <a:pt x="10928335" y="376274"/>
                  <a:pt x="10920503" y="521731"/>
                  <a:pt x="10927738" y="614271"/>
                </a:cubicBezTo>
                <a:cubicBezTo>
                  <a:pt x="10709530" y="637364"/>
                  <a:pt x="10563441" y="588259"/>
                  <a:pt x="10461871" y="614271"/>
                </a:cubicBezTo>
                <a:cubicBezTo>
                  <a:pt x="10360301" y="640283"/>
                  <a:pt x="10320346" y="588877"/>
                  <a:pt x="10214559" y="614271"/>
                </a:cubicBezTo>
                <a:cubicBezTo>
                  <a:pt x="10108772" y="639665"/>
                  <a:pt x="9828560" y="603974"/>
                  <a:pt x="9639415" y="614271"/>
                </a:cubicBezTo>
                <a:cubicBezTo>
                  <a:pt x="9450270" y="624568"/>
                  <a:pt x="9335058" y="582871"/>
                  <a:pt x="9173548" y="614271"/>
                </a:cubicBezTo>
                <a:cubicBezTo>
                  <a:pt x="9012038" y="645671"/>
                  <a:pt x="8998006" y="607559"/>
                  <a:pt x="8926237" y="614271"/>
                </a:cubicBezTo>
                <a:cubicBezTo>
                  <a:pt x="8854468" y="620983"/>
                  <a:pt x="8465038" y="531265"/>
                  <a:pt x="8132538" y="614271"/>
                </a:cubicBezTo>
                <a:cubicBezTo>
                  <a:pt x="7800038" y="697277"/>
                  <a:pt x="7584734" y="545087"/>
                  <a:pt x="7338839" y="614271"/>
                </a:cubicBezTo>
                <a:cubicBezTo>
                  <a:pt x="7092944" y="683455"/>
                  <a:pt x="7078694" y="583684"/>
                  <a:pt x="6982249" y="614271"/>
                </a:cubicBezTo>
                <a:cubicBezTo>
                  <a:pt x="6885804" y="644858"/>
                  <a:pt x="6570864" y="591761"/>
                  <a:pt x="6297828" y="614271"/>
                </a:cubicBezTo>
                <a:cubicBezTo>
                  <a:pt x="6024792" y="636781"/>
                  <a:pt x="5840668" y="577865"/>
                  <a:pt x="5722684" y="614271"/>
                </a:cubicBezTo>
                <a:cubicBezTo>
                  <a:pt x="5604700" y="650677"/>
                  <a:pt x="5542478" y="597133"/>
                  <a:pt x="5366095" y="614271"/>
                </a:cubicBezTo>
                <a:cubicBezTo>
                  <a:pt x="5189712" y="631409"/>
                  <a:pt x="5206358" y="587260"/>
                  <a:pt x="5118783" y="614271"/>
                </a:cubicBezTo>
                <a:cubicBezTo>
                  <a:pt x="5031208" y="641282"/>
                  <a:pt x="4883571" y="591715"/>
                  <a:pt x="4652916" y="614271"/>
                </a:cubicBezTo>
                <a:cubicBezTo>
                  <a:pt x="4422261" y="636827"/>
                  <a:pt x="4406694" y="590546"/>
                  <a:pt x="4296326" y="614271"/>
                </a:cubicBezTo>
                <a:cubicBezTo>
                  <a:pt x="4185958" y="637996"/>
                  <a:pt x="4005652" y="592733"/>
                  <a:pt x="3830460" y="614271"/>
                </a:cubicBezTo>
                <a:cubicBezTo>
                  <a:pt x="3655268" y="635809"/>
                  <a:pt x="3558026" y="573602"/>
                  <a:pt x="3364593" y="614271"/>
                </a:cubicBezTo>
                <a:cubicBezTo>
                  <a:pt x="3171160" y="654940"/>
                  <a:pt x="2762581" y="599437"/>
                  <a:pt x="2570894" y="614271"/>
                </a:cubicBezTo>
                <a:cubicBezTo>
                  <a:pt x="2379207" y="629105"/>
                  <a:pt x="2267098" y="589052"/>
                  <a:pt x="1995750" y="614271"/>
                </a:cubicBezTo>
                <a:cubicBezTo>
                  <a:pt x="1724402" y="639490"/>
                  <a:pt x="1567207" y="532759"/>
                  <a:pt x="1311329" y="614271"/>
                </a:cubicBezTo>
                <a:cubicBezTo>
                  <a:pt x="1055451" y="695783"/>
                  <a:pt x="1097360" y="611989"/>
                  <a:pt x="954739" y="614271"/>
                </a:cubicBezTo>
                <a:cubicBezTo>
                  <a:pt x="812118" y="616553"/>
                  <a:pt x="195950" y="594537"/>
                  <a:pt x="0" y="614271"/>
                </a:cubicBezTo>
                <a:cubicBezTo>
                  <a:pt x="-28931" y="493850"/>
                  <a:pt x="32148" y="397176"/>
                  <a:pt x="0" y="313278"/>
                </a:cubicBezTo>
                <a:cubicBezTo>
                  <a:pt x="-32148" y="229380"/>
                  <a:pt x="4637" y="148853"/>
                  <a:pt x="0" y="0"/>
                </a:cubicBezTo>
                <a:close/>
              </a:path>
            </a:pathLst>
          </a:custGeom>
          <a:solidFill>
            <a:schemeClr val="accent3">
              <a:lumMod val="20000"/>
              <a:lumOff val="80000"/>
            </a:schemeClr>
          </a:solidFill>
          <a:ln>
            <a:solidFill>
              <a:srgbClr val="92D050"/>
            </a:solidFill>
            <a:extLst>
              <a:ext uri="{C807C97D-BFC1-408E-A445-0C87EB9F89A2}">
                <ask:lineSketchStyleProps xmlns:ask="http://schemas.microsoft.com/office/drawing/2018/sketchyshapes" xmlns="" sd="1953085959">
                  <a:custGeom>
                    <a:avLst/>
                    <a:gdLst>
                      <a:gd name="connsiteX0" fmla="*/ 0 w 10927738"/>
                      <a:gd name="connsiteY0" fmla="*/ 0 h 1232197"/>
                      <a:gd name="connsiteX1" fmla="*/ 247312 w 10927738"/>
                      <a:gd name="connsiteY1" fmla="*/ 0 h 1232197"/>
                      <a:gd name="connsiteX2" fmla="*/ 603901 w 10927738"/>
                      <a:gd name="connsiteY2" fmla="*/ 0 h 1232197"/>
                      <a:gd name="connsiteX3" fmla="*/ 960491 w 10927738"/>
                      <a:gd name="connsiteY3" fmla="*/ 0 h 1232197"/>
                      <a:gd name="connsiteX4" fmla="*/ 1644912 w 10927738"/>
                      <a:gd name="connsiteY4" fmla="*/ 0 h 1232197"/>
                      <a:gd name="connsiteX5" fmla="*/ 1892224 w 10927738"/>
                      <a:gd name="connsiteY5" fmla="*/ 0 h 1232197"/>
                      <a:gd name="connsiteX6" fmla="*/ 2576646 w 10927738"/>
                      <a:gd name="connsiteY6" fmla="*/ 0 h 1232197"/>
                      <a:gd name="connsiteX7" fmla="*/ 3151790 w 10927738"/>
                      <a:gd name="connsiteY7" fmla="*/ 0 h 1232197"/>
                      <a:gd name="connsiteX8" fmla="*/ 3836211 w 10927738"/>
                      <a:gd name="connsiteY8" fmla="*/ 0 h 1232197"/>
                      <a:gd name="connsiteX9" fmla="*/ 4083523 w 10927738"/>
                      <a:gd name="connsiteY9" fmla="*/ 0 h 1232197"/>
                      <a:gd name="connsiteX10" fmla="*/ 4767945 w 10927738"/>
                      <a:gd name="connsiteY10" fmla="*/ 0 h 1232197"/>
                      <a:gd name="connsiteX11" fmla="*/ 5015257 w 10927738"/>
                      <a:gd name="connsiteY11" fmla="*/ 0 h 1232197"/>
                      <a:gd name="connsiteX12" fmla="*/ 5808955 w 10927738"/>
                      <a:gd name="connsiteY12" fmla="*/ 0 h 1232197"/>
                      <a:gd name="connsiteX13" fmla="*/ 6384100 w 10927738"/>
                      <a:gd name="connsiteY13" fmla="*/ 0 h 1232197"/>
                      <a:gd name="connsiteX14" fmla="*/ 7177798 w 10927738"/>
                      <a:gd name="connsiteY14" fmla="*/ 0 h 1232197"/>
                      <a:gd name="connsiteX15" fmla="*/ 7862220 w 10927738"/>
                      <a:gd name="connsiteY15" fmla="*/ 0 h 1232197"/>
                      <a:gd name="connsiteX16" fmla="*/ 8655919 w 10927738"/>
                      <a:gd name="connsiteY16" fmla="*/ 0 h 1232197"/>
                      <a:gd name="connsiteX17" fmla="*/ 9449618 w 10927738"/>
                      <a:gd name="connsiteY17" fmla="*/ 0 h 1232197"/>
                      <a:gd name="connsiteX18" fmla="*/ 9806207 w 10927738"/>
                      <a:gd name="connsiteY18" fmla="*/ 0 h 1232197"/>
                      <a:gd name="connsiteX19" fmla="*/ 10927738 w 10927738"/>
                      <a:gd name="connsiteY19" fmla="*/ 0 h 1232197"/>
                      <a:gd name="connsiteX20" fmla="*/ 10927738 w 10927738"/>
                      <a:gd name="connsiteY20" fmla="*/ 616099 h 1232197"/>
                      <a:gd name="connsiteX21" fmla="*/ 10927738 w 10927738"/>
                      <a:gd name="connsiteY21" fmla="*/ 1232197 h 1232197"/>
                      <a:gd name="connsiteX22" fmla="*/ 10243317 w 10927738"/>
                      <a:gd name="connsiteY22" fmla="*/ 1232197 h 1232197"/>
                      <a:gd name="connsiteX23" fmla="*/ 9558895 w 10927738"/>
                      <a:gd name="connsiteY23" fmla="*/ 1232197 h 1232197"/>
                      <a:gd name="connsiteX24" fmla="*/ 8765196 w 10927738"/>
                      <a:gd name="connsiteY24" fmla="*/ 1232197 h 1232197"/>
                      <a:gd name="connsiteX25" fmla="*/ 8080775 w 10927738"/>
                      <a:gd name="connsiteY25" fmla="*/ 1232197 h 1232197"/>
                      <a:gd name="connsiteX26" fmla="*/ 7724185 w 10927738"/>
                      <a:gd name="connsiteY26" fmla="*/ 1232197 h 1232197"/>
                      <a:gd name="connsiteX27" fmla="*/ 7367596 w 10927738"/>
                      <a:gd name="connsiteY27" fmla="*/ 1232197 h 1232197"/>
                      <a:gd name="connsiteX28" fmla="*/ 6573897 w 10927738"/>
                      <a:gd name="connsiteY28" fmla="*/ 1232197 h 1232197"/>
                      <a:gd name="connsiteX29" fmla="*/ 5998753 w 10927738"/>
                      <a:gd name="connsiteY29" fmla="*/ 1232197 h 1232197"/>
                      <a:gd name="connsiteX30" fmla="*/ 5205054 w 10927738"/>
                      <a:gd name="connsiteY30" fmla="*/ 1232197 h 1232197"/>
                      <a:gd name="connsiteX31" fmla="*/ 4848465 w 10927738"/>
                      <a:gd name="connsiteY31" fmla="*/ 1232197 h 1232197"/>
                      <a:gd name="connsiteX32" fmla="*/ 4382598 w 10927738"/>
                      <a:gd name="connsiteY32" fmla="*/ 1232197 h 1232197"/>
                      <a:gd name="connsiteX33" fmla="*/ 4135286 w 10927738"/>
                      <a:gd name="connsiteY33" fmla="*/ 1232197 h 1232197"/>
                      <a:gd name="connsiteX34" fmla="*/ 3341587 w 10927738"/>
                      <a:gd name="connsiteY34" fmla="*/ 1232197 h 1232197"/>
                      <a:gd name="connsiteX35" fmla="*/ 2875721 w 10927738"/>
                      <a:gd name="connsiteY35" fmla="*/ 1232197 h 1232197"/>
                      <a:gd name="connsiteX36" fmla="*/ 2191299 w 10927738"/>
                      <a:gd name="connsiteY36" fmla="*/ 1232197 h 1232197"/>
                      <a:gd name="connsiteX37" fmla="*/ 1616155 w 10927738"/>
                      <a:gd name="connsiteY37" fmla="*/ 1232197 h 1232197"/>
                      <a:gd name="connsiteX38" fmla="*/ 1259566 w 10927738"/>
                      <a:gd name="connsiteY38" fmla="*/ 1232197 h 1232197"/>
                      <a:gd name="connsiteX39" fmla="*/ 575144 w 10927738"/>
                      <a:gd name="connsiteY39" fmla="*/ 1232197 h 1232197"/>
                      <a:gd name="connsiteX40" fmla="*/ 0 w 10927738"/>
                      <a:gd name="connsiteY40" fmla="*/ 1232197 h 1232197"/>
                      <a:gd name="connsiteX41" fmla="*/ 0 w 10927738"/>
                      <a:gd name="connsiteY41" fmla="*/ 653065 h 1232197"/>
                      <a:gd name="connsiteX42" fmla="*/ 0 w 10927738"/>
                      <a:gd name="connsiteY42" fmla="*/ 0 h 1232197"/>
                      <a:gd name="connsiteX0" fmla="*/ 0 w 10927738"/>
                      <a:gd name="connsiteY0" fmla="*/ 0 h 1232197"/>
                      <a:gd name="connsiteX1" fmla="*/ 575144 w 10927738"/>
                      <a:gd name="connsiteY1" fmla="*/ 0 h 1232197"/>
                      <a:gd name="connsiteX2" fmla="*/ 1150288 w 10927738"/>
                      <a:gd name="connsiteY2" fmla="*/ 0 h 1232197"/>
                      <a:gd name="connsiteX3" fmla="*/ 1725432 w 10927738"/>
                      <a:gd name="connsiteY3" fmla="*/ 0 h 1232197"/>
                      <a:gd name="connsiteX4" fmla="*/ 2191299 w 10927738"/>
                      <a:gd name="connsiteY4" fmla="*/ 0 h 1232197"/>
                      <a:gd name="connsiteX5" fmla="*/ 2984998 w 10927738"/>
                      <a:gd name="connsiteY5" fmla="*/ 0 h 1232197"/>
                      <a:gd name="connsiteX6" fmla="*/ 3341587 w 10927738"/>
                      <a:gd name="connsiteY6" fmla="*/ 0 h 1232197"/>
                      <a:gd name="connsiteX7" fmla="*/ 3807454 w 10927738"/>
                      <a:gd name="connsiteY7" fmla="*/ 0 h 1232197"/>
                      <a:gd name="connsiteX8" fmla="*/ 4382598 w 10927738"/>
                      <a:gd name="connsiteY8" fmla="*/ 0 h 1232197"/>
                      <a:gd name="connsiteX9" fmla="*/ 4848465 w 10927738"/>
                      <a:gd name="connsiteY9" fmla="*/ 0 h 1232197"/>
                      <a:gd name="connsiteX10" fmla="*/ 5423609 w 10927738"/>
                      <a:gd name="connsiteY10" fmla="*/ 0 h 1232197"/>
                      <a:gd name="connsiteX11" fmla="*/ 5889476 w 10927738"/>
                      <a:gd name="connsiteY11" fmla="*/ 0 h 1232197"/>
                      <a:gd name="connsiteX12" fmla="*/ 6136788 w 10927738"/>
                      <a:gd name="connsiteY12" fmla="*/ 0 h 1232197"/>
                      <a:gd name="connsiteX13" fmla="*/ 6930486 w 10927738"/>
                      <a:gd name="connsiteY13" fmla="*/ 0 h 1232197"/>
                      <a:gd name="connsiteX14" fmla="*/ 7505631 w 10927738"/>
                      <a:gd name="connsiteY14" fmla="*/ 0 h 1232197"/>
                      <a:gd name="connsiteX15" fmla="*/ 7862220 w 10927738"/>
                      <a:gd name="connsiteY15" fmla="*/ 0 h 1232197"/>
                      <a:gd name="connsiteX16" fmla="*/ 8546641 w 10927738"/>
                      <a:gd name="connsiteY16" fmla="*/ 0 h 1232197"/>
                      <a:gd name="connsiteX17" fmla="*/ 8903231 w 10927738"/>
                      <a:gd name="connsiteY17" fmla="*/ 0 h 1232197"/>
                      <a:gd name="connsiteX18" fmla="*/ 9369097 w 10927738"/>
                      <a:gd name="connsiteY18" fmla="*/ 0 h 1232197"/>
                      <a:gd name="connsiteX19" fmla="*/ 9944242 w 10927738"/>
                      <a:gd name="connsiteY19" fmla="*/ 0 h 1232197"/>
                      <a:gd name="connsiteX20" fmla="*/ 10927738 w 10927738"/>
                      <a:gd name="connsiteY20" fmla="*/ 0 h 1232197"/>
                      <a:gd name="connsiteX21" fmla="*/ 10927738 w 10927738"/>
                      <a:gd name="connsiteY21" fmla="*/ 616099 h 1232197"/>
                      <a:gd name="connsiteX22" fmla="*/ 10927738 w 10927738"/>
                      <a:gd name="connsiteY22" fmla="*/ 1232197 h 1232197"/>
                      <a:gd name="connsiteX23" fmla="*/ 10461871 w 10927738"/>
                      <a:gd name="connsiteY23" fmla="*/ 1232197 h 1232197"/>
                      <a:gd name="connsiteX24" fmla="*/ 10214559 w 10927738"/>
                      <a:gd name="connsiteY24" fmla="*/ 1232197 h 1232197"/>
                      <a:gd name="connsiteX25" fmla="*/ 9639415 w 10927738"/>
                      <a:gd name="connsiteY25" fmla="*/ 1232197 h 1232197"/>
                      <a:gd name="connsiteX26" fmla="*/ 9173548 w 10927738"/>
                      <a:gd name="connsiteY26" fmla="*/ 1232197 h 1232197"/>
                      <a:gd name="connsiteX27" fmla="*/ 8926237 w 10927738"/>
                      <a:gd name="connsiteY27" fmla="*/ 1232197 h 1232197"/>
                      <a:gd name="connsiteX28" fmla="*/ 8132538 w 10927738"/>
                      <a:gd name="connsiteY28" fmla="*/ 1232197 h 1232197"/>
                      <a:gd name="connsiteX29" fmla="*/ 7338839 w 10927738"/>
                      <a:gd name="connsiteY29" fmla="*/ 1232197 h 1232197"/>
                      <a:gd name="connsiteX30" fmla="*/ 6982249 w 10927738"/>
                      <a:gd name="connsiteY30" fmla="*/ 1232197 h 1232197"/>
                      <a:gd name="connsiteX31" fmla="*/ 6297828 w 10927738"/>
                      <a:gd name="connsiteY31" fmla="*/ 1232197 h 1232197"/>
                      <a:gd name="connsiteX32" fmla="*/ 5722684 w 10927738"/>
                      <a:gd name="connsiteY32" fmla="*/ 1232197 h 1232197"/>
                      <a:gd name="connsiteX33" fmla="*/ 5366095 w 10927738"/>
                      <a:gd name="connsiteY33" fmla="*/ 1232197 h 1232197"/>
                      <a:gd name="connsiteX34" fmla="*/ 5118783 w 10927738"/>
                      <a:gd name="connsiteY34" fmla="*/ 1232197 h 1232197"/>
                      <a:gd name="connsiteX35" fmla="*/ 4652916 w 10927738"/>
                      <a:gd name="connsiteY35" fmla="*/ 1232197 h 1232197"/>
                      <a:gd name="connsiteX36" fmla="*/ 4296326 w 10927738"/>
                      <a:gd name="connsiteY36" fmla="*/ 1232197 h 1232197"/>
                      <a:gd name="connsiteX37" fmla="*/ 3830460 w 10927738"/>
                      <a:gd name="connsiteY37" fmla="*/ 1232197 h 1232197"/>
                      <a:gd name="connsiteX38" fmla="*/ 3364593 w 10927738"/>
                      <a:gd name="connsiteY38" fmla="*/ 1232197 h 1232197"/>
                      <a:gd name="connsiteX39" fmla="*/ 2570894 w 10927738"/>
                      <a:gd name="connsiteY39" fmla="*/ 1232197 h 1232197"/>
                      <a:gd name="connsiteX40" fmla="*/ 1995750 w 10927738"/>
                      <a:gd name="connsiteY40" fmla="*/ 1232197 h 1232197"/>
                      <a:gd name="connsiteX41" fmla="*/ 1311329 w 10927738"/>
                      <a:gd name="connsiteY41" fmla="*/ 1232197 h 1232197"/>
                      <a:gd name="connsiteX42" fmla="*/ 954739 w 10927738"/>
                      <a:gd name="connsiteY42" fmla="*/ 1232197 h 1232197"/>
                      <a:gd name="connsiteX43" fmla="*/ 0 w 10927738"/>
                      <a:gd name="connsiteY43" fmla="*/ 1232197 h 1232197"/>
                      <a:gd name="connsiteX44" fmla="*/ 0 w 10927738"/>
                      <a:gd name="connsiteY44" fmla="*/ 628420 h 1232197"/>
                      <a:gd name="connsiteX45" fmla="*/ 0 w 10927738"/>
                      <a:gd name="connsiteY45" fmla="*/ 0 h 123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927738" h="1232197" fill="none" extrusionOk="0">
                        <a:moveTo>
                          <a:pt x="0" y="0"/>
                        </a:moveTo>
                        <a:cubicBezTo>
                          <a:pt x="76447" y="10781"/>
                          <a:pt x="165713" y="53223"/>
                          <a:pt x="247312" y="0"/>
                        </a:cubicBezTo>
                        <a:cubicBezTo>
                          <a:pt x="315321" y="-90494"/>
                          <a:pt x="462932" y="58359"/>
                          <a:pt x="603901" y="0"/>
                        </a:cubicBezTo>
                        <a:cubicBezTo>
                          <a:pt x="743076" y="-71071"/>
                          <a:pt x="884081" y="12687"/>
                          <a:pt x="960491" y="0"/>
                        </a:cubicBezTo>
                        <a:cubicBezTo>
                          <a:pt x="1041126" y="-93105"/>
                          <a:pt x="1317178" y="66809"/>
                          <a:pt x="1644912" y="0"/>
                        </a:cubicBezTo>
                        <a:cubicBezTo>
                          <a:pt x="1972981" y="6782"/>
                          <a:pt x="1749987" y="-2994"/>
                          <a:pt x="1892224" y="0"/>
                        </a:cubicBezTo>
                        <a:cubicBezTo>
                          <a:pt x="1983754" y="-47372"/>
                          <a:pt x="2309031" y="74038"/>
                          <a:pt x="2576646" y="0"/>
                        </a:cubicBezTo>
                        <a:cubicBezTo>
                          <a:pt x="2894980" y="-99281"/>
                          <a:pt x="2944466" y="116450"/>
                          <a:pt x="3151790" y="0"/>
                        </a:cubicBezTo>
                        <a:cubicBezTo>
                          <a:pt x="3371402" y="-106413"/>
                          <a:pt x="3661599" y="99859"/>
                          <a:pt x="3836211" y="0"/>
                        </a:cubicBezTo>
                        <a:cubicBezTo>
                          <a:pt x="4020904" y="-86267"/>
                          <a:pt x="4000420" y="24365"/>
                          <a:pt x="4083523" y="0"/>
                        </a:cubicBezTo>
                        <a:cubicBezTo>
                          <a:pt x="4159415" y="-61014"/>
                          <a:pt x="4631132" y="53644"/>
                          <a:pt x="4767945" y="0"/>
                        </a:cubicBezTo>
                        <a:cubicBezTo>
                          <a:pt x="4916842" y="-109307"/>
                          <a:pt x="4949469" y="32437"/>
                          <a:pt x="5015257" y="0"/>
                        </a:cubicBezTo>
                        <a:cubicBezTo>
                          <a:pt x="5006306" y="9117"/>
                          <a:pt x="5460971" y="136634"/>
                          <a:pt x="5808955" y="0"/>
                        </a:cubicBezTo>
                        <a:cubicBezTo>
                          <a:pt x="6193070" y="-93085"/>
                          <a:pt x="6258655" y="81954"/>
                          <a:pt x="6384100" y="0"/>
                        </a:cubicBezTo>
                        <a:cubicBezTo>
                          <a:pt x="6539877" y="-126332"/>
                          <a:pt x="6963164" y="114105"/>
                          <a:pt x="7177798" y="0"/>
                        </a:cubicBezTo>
                        <a:cubicBezTo>
                          <a:pt x="7371661" y="-162729"/>
                          <a:pt x="7674881" y="113604"/>
                          <a:pt x="7862220" y="0"/>
                        </a:cubicBezTo>
                        <a:cubicBezTo>
                          <a:pt x="8144654" y="-114540"/>
                          <a:pt x="8389446" y="29790"/>
                          <a:pt x="8655919" y="0"/>
                        </a:cubicBezTo>
                        <a:cubicBezTo>
                          <a:pt x="9021003" y="-78388"/>
                          <a:pt x="9073429" y="113131"/>
                          <a:pt x="9449618" y="0"/>
                        </a:cubicBezTo>
                        <a:cubicBezTo>
                          <a:pt x="9802816" y="-138816"/>
                          <a:pt x="9715936" y="53835"/>
                          <a:pt x="9806207" y="0"/>
                        </a:cubicBezTo>
                        <a:cubicBezTo>
                          <a:pt x="9917398" y="-114746"/>
                          <a:pt x="10375548" y="214402"/>
                          <a:pt x="10927738" y="0"/>
                        </a:cubicBezTo>
                        <a:cubicBezTo>
                          <a:pt x="10947355" y="195462"/>
                          <a:pt x="10938781" y="383344"/>
                          <a:pt x="10927738" y="616099"/>
                        </a:cubicBezTo>
                        <a:cubicBezTo>
                          <a:pt x="10966396" y="864543"/>
                          <a:pt x="10889992" y="1043774"/>
                          <a:pt x="10927738" y="1232197"/>
                        </a:cubicBezTo>
                        <a:cubicBezTo>
                          <a:pt x="10787761" y="1328839"/>
                          <a:pt x="10414163" y="1208741"/>
                          <a:pt x="10243317" y="1232197"/>
                        </a:cubicBezTo>
                        <a:cubicBezTo>
                          <a:pt x="10134265" y="1239776"/>
                          <a:pt x="9851019" y="1125706"/>
                          <a:pt x="9558895" y="1232197"/>
                        </a:cubicBezTo>
                        <a:cubicBezTo>
                          <a:pt x="9320259" y="1296987"/>
                          <a:pt x="9136817" y="1054012"/>
                          <a:pt x="8765196" y="1232197"/>
                        </a:cubicBezTo>
                        <a:cubicBezTo>
                          <a:pt x="8422188" y="1375296"/>
                          <a:pt x="8388480" y="1117270"/>
                          <a:pt x="8080775" y="1232197"/>
                        </a:cubicBezTo>
                        <a:cubicBezTo>
                          <a:pt x="7786680" y="1337664"/>
                          <a:pt x="7812038" y="1193801"/>
                          <a:pt x="7724185" y="1232197"/>
                        </a:cubicBezTo>
                        <a:cubicBezTo>
                          <a:pt x="7680610" y="1252670"/>
                          <a:pt x="7511094" y="1211115"/>
                          <a:pt x="7367596" y="1232197"/>
                        </a:cubicBezTo>
                        <a:cubicBezTo>
                          <a:pt x="7161346" y="1252598"/>
                          <a:pt x="6818631" y="1218864"/>
                          <a:pt x="6573897" y="1232197"/>
                        </a:cubicBezTo>
                        <a:cubicBezTo>
                          <a:pt x="6320339" y="1263629"/>
                          <a:pt x="6221165" y="1236349"/>
                          <a:pt x="5998753" y="1232197"/>
                        </a:cubicBezTo>
                        <a:cubicBezTo>
                          <a:pt x="5784657" y="1263474"/>
                          <a:pt x="5537522" y="1180192"/>
                          <a:pt x="5205054" y="1232197"/>
                        </a:cubicBezTo>
                        <a:cubicBezTo>
                          <a:pt x="4838610" y="1328495"/>
                          <a:pt x="4988620" y="1154453"/>
                          <a:pt x="4848465" y="1232197"/>
                        </a:cubicBezTo>
                        <a:cubicBezTo>
                          <a:pt x="4674031" y="1302679"/>
                          <a:pt x="4508199" y="1241496"/>
                          <a:pt x="4382598" y="1232197"/>
                        </a:cubicBezTo>
                        <a:cubicBezTo>
                          <a:pt x="4252017" y="1238795"/>
                          <a:pt x="4197190" y="1183138"/>
                          <a:pt x="4135286" y="1232197"/>
                        </a:cubicBezTo>
                        <a:cubicBezTo>
                          <a:pt x="4042352" y="1376769"/>
                          <a:pt x="3596238" y="1061238"/>
                          <a:pt x="3341587" y="1232197"/>
                        </a:cubicBezTo>
                        <a:cubicBezTo>
                          <a:pt x="2991290" y="1352755"/>
                          <a:pt x="3055732" y="1223709"/>
                          <a:pt x="2875721" y="1232197"/>
                        </a:cubicBezTo>
                        <a:cubicBezTo>
                          <a:pt x="2667282" y="1302453"/>
                          <a:pt x="2415452" y="1095458"/>
                          <a:pt x="2191299" y="1232197"/>
                        </a:cubicBezTo>
                        <a:cubicBezTo>
                          <a:pt x="1996063" y="1325264"/>
                          <a:pt x="1827856" y="1160302"/>
                          <a:pt x="1616155" y="1232197"/>
                        </a:cubicBezTo>
                        <a:cubicBezTo>
                          <a:pt x="1379683" y="1346038"/>
                          <a:pt x="1379252" y="1217666"/>
                          <a:pt x="1259566" y="1232197"/>
                        </a:cubicBezTo>
                        <a:cubicBezTo>
                          <a:pt x="1091121" y="1241684"/>
                          <a:pt x="782589" y="1115404"/>
                          <a:pt x="575144" y="1232197"/>
                        </a:cubicBezTo>
                        <a:cubicBezTo>
                          <a:pt x="360878" y="1312788"/>
                          <a:pt x="123753" y="1192327"/>
                          <a:pt x="0" y="1232197"/>
                        </a:cubicBezTo>
                        <a:cubicBezTo>
                          <a:pt x="-38477" y="976614"/>
                          <a:pt x="14274" y="804076"/>
                          <a:pt x="0" y="653065"/>
                        </a:cubicBezTo>
                        <a:cubicBezTo>
                          <a:pt x="-56522" y="495919"/>
                          <a:pt x="33372" y="245546"/>
                          <a:pt x="0" y="0"/>
                        </a:cubicBezTo>
                        <a:close/>
                      </a:path>
                      <a:path w="10927738" h="1232197" stroke="0" extrusionOk="0">
                        <a:moveTo>
                          <a:pt x="0" y="0"/>
                        </a:moveTo>
                        <a:cubicBezTo>
                          <a:pt x="172104" y="-54690"/>
                          <a:pt x="378404" y="29559"/>
                          <a:pt x="575144" y="0"/>
                        </a:cubicBezTo>
                        <a:cubicBezTo>
                          <a:pt x="794441" y="-68589"/>
                          <a:pt x="907037" y="84265"/>
                          <a:pt x="1150288" y="0"/>
                        </a:cubicBezTo>
                        <a:cubicBezTo>
                          <a:pt x="1368628" y="-130153"/>
                          <a:pt x="1464466" y="32438"/>
                          <a:pt x="1725432" y="0"/>
                        </a:cubicBezTo>
                        <a:cubicBezTo>
                          <a:pt x="1985210" y="-68850"/>
                          <a:pt x="2047133" y="15298"/>
                          <a:pt x="2191299" y="0"/>
                        </a:cubicBezTo>
                        <a:cubicBezTo>
                          <a:pt x="2336801" y="-53332"/>
                          <a:pt x="2769964" y="78871"/>
                          <a:pt x="2984998" y="0"/>
                        </a:cubicBezTo>
                        <a:cubicBezTo>
                          <a:pt x="3188897" y="-82046"/>
                          <a:pt x="3264277" y="16663"/>
                          <a:pt x="3341587" y="0"/>
                        </a:cubicBezTo>
                        <a:cubicBezTo>
                          <a:pt x="3401031" y="-47832"/>
                          <a:pt x="3590109" y="25118"/>
                          <a:pt x="3807454" y="0"/>
                        </a:cubicBezTo>
                        <a:cubicBezTo>
                          <a:pt x="3984925" y="74"/>
                          <a:pt x="4133230" y="146781"/>
                          <a:pt x="4382598" y="0"/>
                        </a:cubicBezTo>
                        <a:cubicBezTo>
                          <a:pt x="4639303" y="-114683"/>
                          <a:pt x="4608087" y="-12612"/>
                          <a:pt x="4848465" y="0"/>
                        </a:cubicBezTo>
                        <a:cubicBezTo>
                          <a:pt x="5056971" y="-3644"/>
                          <a:pt x="5316232" y="46317"/>
                          <a:pt x="5423609" y="0"/>
                        </a:cubicBezTo>
                        <a:cubicBezTo>
                          <a:pt x="5570519" y="-7410"/>
                          <a:pt x="5713868" y="37956"/>
                          <a:pt x="5889476" y="0"/>
                        </a:cubicBezTo>
                        <a:cubicBezTo>
                          <a:pt x="6076204" y="-80836"/>
                          <a:pt x="6083276" y="22385"/>
                          <a:pt x="6136788" y="0"/>
                        </a:cubicBezTo>
                        <a:cubicBezTo>
                          <a:pt x="6219282" y="-6763"/>
                          <a:pt x="6597343" y="29753"/>
                          <a:pt x="6930486" y="0"/>
                        </a:cubicBezTo>
                        <a:cubicBezTo>
                          <a:pt x="7211905" y="-51860"/>
                          <a:pt x="7329713" y="130149"/>
                          <a:pt x="7505631" y="0"/>
                        </a:cubicBezTo>
                        <a:cubicBezTo>
                          <a:pt x="7681276" y="-86866"/>
                          <a:pt x="7670780" y="19347"/>
                          <a:pt x="7862220" y="0"/>
                        </a:cubicBezTo>
                        <a:cubicBezTo>
                          <a:pt x="8052290" y="-12545"/>
                          <a:pt x="8227036" y="33502"/>
                          <a:pt x="8546641" y="0"/>
                        </a:cubicBezTo>
                        <a:cubicBezTo>
                          <a:pt x="8809326" y="-24832"/>
                          <a:pt x="8800044" y="17440"/>
                          <a:pt x="8903231" y="0"/>
                        </a:cubicBezTo>
                        <a:cubicBezTo>
                          <a:pt x="9032198" y="-30963"/>
                          <a:pt x="9230382" y="-16229"/>
                          <a:pt x="9369097" y="0"/>
                        </a:cubicBezTo>
                        <a:cubicBezTo>
                          <a:pt x="9506678" y="-8191"/>
                          <a:pt x="9833636" y="96160"/>
                          <a:pt x="9944242" y="0"/>
                        </a:cubicBezTo>
                        <a:cubicBezTo>
                          <a:pt x="10001583" y="-41383"/>
                          <a:pt x="10488712" y="63696"/>
                          <a:pt x="10927738" y="0"/>
                        </a:cubicBezTo>
                        <a:cubicBezTo>
                          <a:pt x="10952812" y="202894"/>
                          <a:pt x="10911309" y="492888"/>
                          <a:pt x="10927738" y="616099"/>
                        </a:cubicBezTo>
                        <a:cubicBezTo>
                          <a:pt x="10934357" y="740448"/>
                          <a:pt x="10917855" y="1086152"/>
                          <a:pt x="10927738" y="1232197"/>
                        </a:cubicBezTo>
                        <a:cubicBezTo>
                          <a:pt x="10693901" y="1252855"/>
                          <a:pt x="10576609" y="1197082"/>
                          <a:pt x="10461871" y="1232197"/>
                        </a:cubicBezTo>
                        <a:cubicBezTo>
                          <a:pt x="10354988" y="1294963"/>
                          <a:pt x="10321859" y="1185778"/>
                          <a:pt x="10214559" y="1232197"/>
                        </a:cubicBezTo>
                        <a:cubicBezTo>
                          <a:pt x="10114331" y="1282996"/>
                          <a:pt x="9828530" y="1206477"/>
                          <a:pt x="9639415" y="1232197"/>
                        </a:cubicBezTo>
                        <a:cubicBezTo>
                          <a:pt x="9423280" y="1270472"/>
                          <a:pt x="9320098" y="1169908"/>
                          <a:pt x="9173548" y="1232197"/>
                        </a:cubicBezTo>
                        <a:cubicBezTo>
                          <a:pt x="9006958" y="1299421"/>
                          <a:pt x="8987102" y="1212878"/>
                          <a:pt x="8926237" y="1232197"/>
                        </a:cubicBezTo>
                        <a:cubicBezTo>
                          <a:pt x="8844176" y="1166806"/>
                          <a:pt x="8447263" y="1025870"/>
                          <a:pt x="8132538" y="1232197"/>
                        </a:cubicBezTo>
                        <a:cubicBezTo>
                          <a:pt x="7854587" y="1439644"/>
                          <a:pt x="7646506" y="1150266"/>
                          <a:pt x="7338839" y="1232197"/>
                        </a:cubicBezTo>
                        <a:cubicBezTo>
                          <a:pt x="7115436" y="1389537"/>
                          <a:pt x="7058402" y="1154511"/>
                          <a:pt x="6982249" y="1232197"/>
                        </a:cubicBezTo>
                        <a:cubicBezTo>
                          <a:pt x="6857777" y="1250786"/>
                          <a:pt x="6579001" y="1239171"/>
                          <a:pt x="6297828" y="1232197"/>
                        </a:cubicBezTo>
                        <a:cubicBezTo>
                          <a:pt x="6010066" y="1240128"/>
                          <a:pt x="5824398" y="1135186"/>
                          <a:pt x="5722684" y="1232197"/>
                        </a:cubicBezTo>
                        <a:cubicBezTo>
                          <a:pt x="5608019" y="1274084"/>
                          <a:pt x="5548573" y="1178134"/>
                          <a:pt x="5366095" y="1232197"/>
                        </a:cubicBezTo>
                        <a:cubicBezTo>
                          <a:pt x="5198803" y="1264509"/>
                          <a:pt x="5221591" y="1192471"/>
                          <a:pt x="5118783" y="1232197"/>
                        </a:cubicBezTo>
                        <a:cubicBezTo>
                          <a:pt x="5050544" y="1248514"/>
                          <a:pt x="4890034" y="1173934"/>
                          <a:pt x="4652916" y="1232197"/>
                        </a:cubicBezTo>
                        <a:cubicBezTo>
                          <a:pt x="4426678" y="1282157"/>
                          <a:pt x="4404203" y="1192291"/>
                          <a:pt x="4296326" y="1232197"/>
                        </a:cubicBezTo>
                        <a:cubicBezTo>
                          <a:pt x="4178194" y="1308233"/>
                          <a:pt x="3996292" y="1227082"/>
                          <a:pt x="3830460" y="1232197"/>
                        </a:cubicBezTo>
                        <a:cubicBezTo>
                          <a:pt x="3689294" y="1250566"/>
                          <a:pt x="3548958" y="1141390"/>
                          <a:pt x="3364593" y="1232197"/>
                        </a:cubicBezTo>
                        <a:cubicBezTo>
                          <a:pt x="3166150" y="1329372"/>
                          <a:pt x="2782355" y="1183028"/>
                          <a:pt x="2570894" y="1232197"/>
                        </a:cubicBezTo>
                        <a:cubicBezTo>
                          <a:pt x="2379184" y="1241578"/>
                          <a:pt x="2264040" y="1169642"/>
                          <a:pt x="1995750" y="1232197"/>
                        </a:cubicBezTo>
                        <a:cubicBezTo>
                          <a:pt x="1706534" y="1282440"/>
                          <a:pt x="1558295" y="1057549"/>
                          <a:pt x="1311329" y="1232197"/>
                        </a:cubicBezTo>
                        <a:cubicBezTo>
                          <a:pt x="1049063" y="1375236"/>
                          <a:pt x="1078633" y="1194718"/>
                          <a:pt x="954739" y="1232197"/>
                        </a:cubicBezTo>
                        <a:cubicBezTo>
                          <a:pt x="819594" y="1231371"/>
                          <a:pt x="201255" y="1186254"/>
                          <a:pt x="0" y="1232197"/>
                        </a:cubicBezTo>
                        <a:cubicBezTo>
                          <a:pt x="-61176" y="1026352"/>
                          <a:pt x="46267" y="774025"/>
                          <a:pt x="0" y="628420"/>
                        </a:cubicBezTo>
                        <a:cubicBezTo>
                          <a:pt x="-32188" y="451292"/>
                          <a:pt x="14300" y="291261"/>
                          <a:pt x="0" y="0"/>
                        </a:cubicBezTo>
                        <a:close/>
                      </a:path>
                      <a:path w="10927738" h="1232197" fill="none" stroke="0" extrusionOk="0">
                        <a:moveTo>
                          <a:pt x="0" y="0"/>
                        </a:moveTo>
                        <a:cubicBezTo>
                          <a:pt x="101783" y="-13695"/>
                          <a:pt x="153812" y="60362"/>
                          <a:pt x="247312" y="0"/>
                        </a:cubicBezTo>
                        <a:cubicBezTo>
                          <a:pt x="321348" y="-30857"/>
                          <a:pt x="458820" y="43933"/>
                          <a:pt x="603901" y="0"/>
                        </a:cubicBezTo>
                        <a:cubicBezTo>
                          <a:pt x="736689" y="-72276"/>
                          <a:pt x="874433" y="1550"/>
                          <a:pt x="960491" y="0"/>
                        </a:cubicBezTo>
                        <a:cubicBezTo>
                          <a:pt x="1038326" y="-85184"/>
                          <a:pt x="1315469" y="6023"/>
                          <a:pt x="1644912" y="0"/>
                        </a:cubicBezTo>
                        <a:cubicBezTo>
                          <a:pt x="1970071" y="-1823"/>
                          <a:pt x="1811043" y="6638"/>
                          <a:pt x="1892224" y="0"/>
                        </a:cubicBezTo>
                        <a:cubicBezTo>
                          <a:pt x="2029425" y="-5126"/>
                          <a:pt x="2368890" y="92051"/>
                          <a:pt x="2576646" y="0"/>
                        </a:cubicBezTo>
                        <a:cubicBezTo>
                          <a:pt x="2849920" y="-126745"/>
                          <a:pt x="2981927" y="95490"/>
                          <a:pt x="3151790" y="0"/>
                        </a:cubicBezTo>
                        <a:cubicBezTo>
                          <a:pt x="3323658" y="-122233"/>
                          <a:pt x="3675589" y="103386"/>
                          <a:pt x="3836211" y="0"/>
                        </a:cubicBezTo>
                        <a:cubicBezTo>
                          <a:pt x="4009859" y="-90573"/>
                          <a:pt x="4002689" y="22273"/>
                          <a:pt x="4083523" y="0"/>
                        </a:cubicBezTo>
                        <a:cubicBezTo>
                          <a:pt x="4185427" y="-59064"/>
                          <a:pt x="4655122" y="106197"/>
                          <a:pt x="4767945" y="0"/>
                        </a:cubicBezTo>
                        <a:cubicBezTo>
                          <a:pt x="4909130" y="-109434"/>
                          <a:pt x="4947308" y="43017"/>
                          <a:pt x="5015257" y="0"/>
                        </a:cubicBezTo>
                        <a:cubicBezTo>
                          <a:pt x="5077055" y="34983"/>
                          <a:pt x="5459755" y="49638"/>
                          <a:pt x="5808955" y="0"/>
                        </a:cubicBezTo>
                        <a:cubicBezTo>
                          <a:pt x="6230839" y="-125472"/>
                          <a:pt x="6270366" y="131562"/>
                          <a:pt x="6384100" y="0"/>
                        </a:cubicBezTo>
                        <a:cubicBezTo>
                          <a:pt x="6559914" y="-161977"/>
                          <a:pt x="7010802" y="128679"/>
                          <a:pt x="7177798" y="0"/>
                        </a:cubicBezTo>
                        <a:cubicBezTo>
                          <a:pt x="7393241" y="-154359"/>
                          <a:pt x="7639050" y="102884"/>
                          <a:pt x="7862220" y="0"/>
                        </a:cubicBezTo>
                        <a:cubicBezTo>
                          <a:pt x="8049797" y="-142867"/>
                          <a:pt x="8347669" y="39013"/>
                          <a:pt x="8655919" y="0"/>
                        </a:cubicBezTo>
                        <a:cubicBezTo>
                          <a:pt x="8978856" y="-62346"/>
                          <a:pt x="9058310" y="159299"/>
                          <a:pt x="9449618" y="0"/>
                        </a:cubicBezTo>
                        <a:cubicBezTo>
                          <a:pt x="9801682" y="-148374"/>
                          <a:pt x="9723220" y="46269"/>
                          <a:pt x="9806207" y="0"/>
                        </a:cubicBezTo>
                        <a:cubicBezTo>
                          <a:pt x="9867659" y="-159928"/>
                          <a:pt x="10429142" y="151659"/>
                          <a:pt x="10927738" y="0"/>
                        </a:cubicBezTo>
                        <a:cubicBezTo>
                          <a:pt x="10955661" y="213113"/>
                          <a:pt x="10911546" y="335235"/>
                          <a:pt x="10927738" y="616099"/>
                        </a:cubicBezTo>
                        <a:cubicBezTo>
                          <a:pt x="10992632" y="886167"/>
                          <a:pt x="10884482" y="1012499"/>
                          <a:pt x="10927738" y="1232197"/>
                        </a:cubicBezTo>
                        <a:cubicBezTo>
                          <a:pt x="10746678" y="1354914"/>
                          <a:pt x="10374902" y="1229854"/>
                          <a:pt x="10243317" y="1232197"/>
                        </a:cubicBezTo>
                        <a:cubicBezTo>
                          <a:pt x="10114571" y="1238472"/>
                          <a:pt x="9833184" y="1156765"/>
                          <a:pt x="9558895" y="1232197"/>
                        </a:cubicBezTo>
                        <a:cubicBezTo>
                          <a:pt x="9294656" y="1331352"/>
                          <a:pt x="9161838" y="1043090"/>
                          <a:pt x="8765196" y="1232197"/>
                        </a:cubicBezTo>
                        <a:cubicBezTo>
                          <a:pt x="8423637" y="1387199"/>
                          <a:pt x="8390267" y="1125885"/>
                          <a:pt x="8080775" y="1232197"/>
                        </a:cubicBezTo>
                        <a:cubicBezTo>
                          <a:pt x="7789810" y="1334095"/>
                          <a:pt x="7781276" y="1201880"/>
                          <a:pt x="7724185" y="1232197"/>
                        </a:cubicBezTo>
                        <a:cubicBezTo>
                          <a:pt x="7640446" y="1285362"/>
                          <a:pt x="7497833" y="1206068"/>
                          <a:pt x="7367596" y="1232197"/>
                        </a:cubicBezTo>
                        <a:cubicBezTo>
                          <a:pt x="7216118" y="1240740"/>
                          <a:pt x="6811519" y="1191182"/>
                          <a:pt x="6573897" y="1232197"/>
                        </a:cubicBezTo>
                        <a:cubicBezTo>
                          <a:pt x="6303743" y="1257341"/>
                          <a:pt x="6184643" y="1234517"/>
                          <a:pt x="5998753" y="1232197"/>
                        </a:cubicBezTo>
                        <a:cubicBezTo>
                          <a:pt x="5838712" y="1202077"/>
                          <a:pt x="5504890" y="1133076"/>
                          <a:pt x="5205054" y="1232197"/>
                        </a:cubicBezTo>
                        <a:cubicBezTo>
                          <a:pt x="4881524" y="1316664"/>
                          <a:pt x="5018518" y="1164723"/>
                          <a:pt x="4848465" y="1232197"/>
                        </a:cubicBezTo>
                        <a:cubicBezTo>
                          <a:pt x="4673991" y="1285583"/>
                          <a:pt x="4500523" y="1250402"/>
                          <a:pt x="4382598" y="1232197"/>
                        </a:cubicBezTo>
                        <a:cubicBezTo>
                          <a:pt x="4268689" y="1238508"/>
                          <a:pt x="4216066" y="1179788"/>
                          <a:pt x="4135286" y="1232197"/>
                        </a:cubicBezTo>
                        <a:cubicBezTo>
                          <a:pt x="4139664" y="1327351"/>
                          <a:pt x="3609530" y="1047431"/>
                          <a:pt x="3341587" y="1232197"/>
                        </a:cubicBezTo>
                        <a:cubicBezTo>
                          <a:pt x="2993232" y="1366623"/>
                          <a:pt x="3079943" y="1202201"/>
                          <a:pt x="2875721" y="1232197"/>
                        </a:cubicBezTo>
                        <a:cubicBezTo>
                          <a:pt x="2704451" y="1278085"/>
                          <a:pt x="2421018" y="1149281"/>
                          <a:pt x="2191299" y="1232197"/>
                        </a:cubicBezTo>
                        <a:cubicBezTo>
                          <a:pt x="1965998" y="1262889"/>
                          <a:pt x="1884371" y="1145511"/>
                          <a:pt x="1616155" y="1232197"/>
                        </a:cubicBezTo>
                        <a:cubicBezTo>
                          <a:pt x="1396432" y="1362955"/>
                          <a:pt x="1370537" y="1187889"/>
                          <a:pt x="1259566" y="1232197"/>
                        </a:cubicBezTo>
                        <a:cubicBezTo>
                          <a:pt x="1142728" y="1227436"/>
                          <a:pt x="802367" y="1122926"/>
                          <a:pt x="575144" y="1232197"/>
                        </a:cubicBezTo>
                        <a:cubicBezTo>
                          <a:pt x="335181" y="1312632"/>
                          <a:pt x="127685" y="1195091"/>
                          <a:pt x="0" y="1232197"/>
                        </a:cubicBezTo>
                        <a:cubicBezTo>
                          <a:pt x="16342" y="941213"/>
                          <a:pt x="2657" y="794079"/>
                          <a:pt x="0" y="653065"/>
                        </a:cubicBezTo>
                        <a:cubicBezTo>
                          <a:pt x="-19991" y="437939"/>
                          <a:pt x="-1332" y="199350"/>
                          <a:pt x="0" y="0"/>
                        </a:cubicBezTo>
                        <a:close/>
                      </a:path>
                    </a:pathLst>
                  </a:cu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vi-VN" altLang="zh-CN" sz="3200" dirty="0">
                <a:latin typeface="+mj-lt"/>
                <a:ea typeface="仓耳玄三M W05" panose="02020400000000000000" pitchFamily="18" charset="-122"/>
                <a:cs typeface="Arial" panose="020B0604020202020204" pitchFamily="34" charset="0"/>
              </a:rPr>
              <a:t>Từ một phép tính cộng, ta có thể viết thành hai phép tính trừ tương ứng</a:t>
            </a:r>
            <a:endParaRPr lang="zh-CN" altLang="en-US" sz="3200" dirty="0">
              <a:latin typeface="+mj-lt"/>
              <a:ea typeface="仓耳玄三M W05" panose="02020400000000000000" pitchFamily="18" charset="-122"/>
              <a:cs typeface="Arial" panose="020B0604020202020204" pitchFamily="34" charset="0"/>
            </a:endParaRPr>
          </a:p>
        </p:txBody>
      </p:sp>
    </p:spTree>
    <p:custDataLst>
      <p:tags r:id="rId1"/>
    </p:custDataLst>
    <p:extLst>
      <p:ext uri="{BB962C8B-B14F-4D97-AF65-F5344CB8AC3E}">
        <p14:creationId xmlns:p14="http://schemas.microsoft.com/office/powerpoint/2010/main" val="1164384907"/>
      </p:ext>
    </p:extLst>
  </p:cSld>
  <p:clrMapOvr>
    <a:masterClrMapping/>
  </p:clrMapOvr>
  <mc:AlternateContent xmlns:mc="http://schemas.openxmlformats.org/markup-compatibility/2006" xmlns:p14="http://schemas.microsoft.com/office/powerpoint/2010/main">
    <mc:Choice Requires="p14">
      <p:transition spd="slow" p14:dur="1500" advTm="48953">
        <p:random/>
      </p:transition>
    </mc:Choice>
    <mc:Fallback xmlns="">
      <p:transition spd="slow" advTm="4895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fade">
                                      <p:cBhvr>
                                        <p:cTn id="11" dur="1000"/>
                                        <p:tgtEl>
                                          <p:spTgt spid="92"/>
                                        </p:tgtEl>
                                      </p:cBhvr>
                                    </p:animEffect>
                                    <p:anim calcmode="lin" valueType="num">
                                      <p:cBhvr>
                                        <p:cTn id="12" dur="1000" fill="hold"/>
                                        <p:tgtEl>
                                          <p:spTgt spid="92"/>
                                        </p:tgtEl>
                                        <p:attrNameLst>
                                          <p:attrName>ppt_x</p:attrName>
                                        </p:attrNameLst>
                                      </p:cBhvr>
                                      <p:tavLst>
                                        <p:tav tm="0">
                                          <p:val>
                                            <p:strVal val="#ppt_x"/>
                                          </p:val>
                                        </p:tav>
                                        <p:tav tm="100000">
                                          <p:val>
                                            <p:strVal val="#ppt_x"/>
                                          </p:val>
                                        </p:tav>
                                      </p:tavLst>
                                    </p:anim>
                                    <p:anim calcmode="lin" valueType="num">
                                      <p:cBhvr>
                                        <p:cTn id="13" dur="1000" fill="hold"/>
                                        <p:tgtEl>
                                          <p:spTgt spid="9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wipe(up)">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wipe(up)">
                                      <p:cBhvr>
                                        <p:cTn id="22" dur="500"/>
                                        <p:tgtEl>
                                          <p:spTgt spid="90"/>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1000"/>
                                        <p:tgtEl>
                                          <p:spTgt spid="107"/>
                                        </p:tgtEl>
                                      </p:cBhvr>
                                    </p:animEffect>
                                    <p:anim calcmode="lin" valueType="num">
                                      <p:cBhvr>
                                        <p:cTn id="27" dur="1000" fill="hold"/>
                                        <p:tgtEl>
                                          <p:spTgt spid="107"/>
                                        </p:tgtEl>
                                        <p:attrNameLst>
                                          <p:attrName>ppt_x</p:attrName>
                                        </p:attrNameLst>
                                      </p:cBhvr>
                                      <p:tavLst>
                                        <p:tav tm="0">
                                          <p:val>
                                            <p:strVal val="#ppt_x"/>
                                          </p:val>
                                        </p:tav>
                                        <p:tav tm="100000">
                                          <p:val>
                                            <p:strVal val="#ppt_x"/>
                                          </p:val>
                                        </p:tav>
                                      </p:tavLst>
                                    </p:anim>
                                    <p:anim calcmode="lin" valueType="num">
                                      <p:cBhvr>
                                        <p:cTn id="28" dur="1000" fill="hold"/>
                                        <p:tgtEl>
                                          <p:spTgt spid="107"/>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wipe(up)">
                                      <p:cBhvr>
                                        <p:cTn id="32" dur="500"/>
                                        <p:tgtEl>
                                          <p:spTgt spid="1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41"/>
                                        </p:tgtEl>
                                        <p:attrNameLst>
                                          <p:attrName>style.visibility</p:attrName>
                                        </p:attrNameLst>
                                      </p:cBhvr>
                                      <p:to>
                                        <p:strVal val="visible"/>
                                      </p:to>
                                    </p:set>
                                    <p:animEffect transition="in" filter="wipe(up)">
                                      <p:cBhvr>
                                        <p:cTn id="37" dur="500"/>
                                        <p:tgtEl>
                                          <p:spTgt spid="14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42"/>
                                        </p:tgtEl>
                                        <p:attrNameLst>
                                          <p:attrName>style.visibility</p:attrName>
                                        </p:attrNameLst>
                                      </p:cBhvr>
                                      <p:to>
                                        <p:strVal val="visible"/>
                                      </p:to>
                                    </p:set>
                                    <p:animEffect transition="in" filter="wipe(up)">
                                      <p:cBhvr>
                                        <p:cTn id="42" dur="500"/>
                                        <p:tgtEl>
                                          <p:spTgt spid="14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6" presetClass="emph" presetSubtype="0" repeatCount="3000" fill="hold" grpId="1" nodeType="clickEffect">
                                  <p:stCondLst>
                                    <p:cond delay="0"/>
                                  </p:stCondLst>
                                  <p:childTnLst>
                                    <p:animEffect transition="out" filter="fade">
                                      <p:cBhvr>
                                        <p:cTn id="50" dur="500" tmFilter="0, 0; .2, .5; .8, .5; 1, 0"/>
                                        <p:tgtEl>
                                          <p:spTgt spid="8"/>
                                        </p:tgtEl>
                                      </p:cBhvr>
                                    </p:animEffect>
                                    <p:animScale>
                                      <p:cBhvr>
                                        <p:cTn id="51" dur="250" autoRev="1" fill="hold"/>
                                        <p:tgtEl>
                                          <p:spTgt spid="8"/>
                                        </p:tgtEl>
                                      </p:cBhvr>
                                      <p:by x="105000" y="105000"/>
                                    </p:animScale>
                                  </p:childTnLst>
                                </p:cTn>
                              </p:par>
                            </p:childTnLst>
                          </p:cTn>
                        </p:par>
                        <p:par>
                          <p:cTn id="52" fill="hold">
                            <p:stCondLst>
                              <p:cond delay="1500"/>
                            </p:stCondLst>
                            <p:childTnLst>
                              <p:par>
                                <p:cTn id="53" presetID="42" presetClass="path" presetSubtype="0" accel="50000" decel="50000" fill="hold" nodeType="afterEffect">
                                  <p:stCondLst>
                                    <p:cond delay="0"/>
                                  </p:stCondLst>
                                  <p:childTnLst>
                                    <p:animMotion origin="layout" path="M 1.875E-6 1.85185E-6 L -0.1207 0.56643 " pathEditMode="relative" rAng="0" ptsTypes="AA">
                                      <p:cBhvr>
                                        <p:cTn id="54" dur="2000" fill="hold"/>
                                        <p:tgtEl>
                                          <p:spTgt spid="92"/>
                                        </p:tgtEl>
                                        <p:attrNameLst>
                                          <p:attrName>ppt_x</p:attrName>
                                          <p:attrName>ppt_y</p:attrName>
                                        </p:attrNameLst>
                                      </p:cBhvr>
                                      <p:rCtr x="-6042" y="28310"/>
                                    </p:animMotion>
                                  </p:childTnLst>
                                </p:cTn>
                              </p:par>
                              <p:par>
                                <p:cTn id="55" presetID="42" presetClass="path" presetSubtype="0" accel="50000" decel="50000" fill="hold" nodeType="withEffect">
                                  <p:stCondLst>
                                    <p:cond delay="0"/>
                                  </p:stCondLst>
                                  <p:childTnLst>
                                    <p:animMotion origin="layout" path="M -0.00026 -0.03125 L -0.43594 0.56643 " pathEditMode="relative" rAng="0" ptsTypes="AA">
                                      <p:cBhvr>
                                        <p:cTn id="56" dur="2000" fill="hold"/>
                                        <p:tgtEl>
                                          <p:spTgt spid="107"/>
                                        </p:tgtEl>
                                        <p:attrNameLst>
                                          <p:attrName>ppt_x</p:attrName>
                                          <p:attrName>ppt_y</p:attrName>
                                        </p:attrNameLst>
                                      </p:cBhvr>
                                      <p:rCtr x="-21784" y="29884"/>
                                    </p:animMotion>
                                  </p:childTnLst>
                                </p:cTn>
                              </p:par>
                            </p:childTnLst>
                          </p:cTn>
                        </p:par>
                        <p:par>
                          <p:cTn id="57" fill="hold">
                            <p:stCondLst>
                              <p:cond delay="3500"/>
                            </p:stCondLst>
                            <p:childTnLst>
                              <p:par>
                                <p:cTn id="58" presetID="14" presetClass="entr" presetSubtype="10" fill="hold" grpId="0" nodeType="afterEffect">
                                  <p:stCondLst>
                                    <p:cond delay="0"/>
                                  </p:stCondLst>
                                  <p:childTnLst>
                                    <p:set>
                                      <p:cBhvr>
                                        <p:cTn id="59" dur="1" fill="hold">
                                          <p:stCondLst>
                                            <p:cond delay="0"/>
                                          </p:stCondLst>
                                        </p:cTn>
                                        <p:tgtEl>
                                          <p:spTgt spid="144"/>
                                        </p:tgtEl>
                                        <p:attrNameLst>
                                          <p:attrName>style.visibility</p:attrName>
                                        </p:attrNameLst>
                                      </p:cBhvr>
                                      <p:to>
                                        <p:strVal val="visible"/>
                                      </p:to>
                                    </p:set>
                                    <p:animEffect transition="in" filter="randombar(horizontal)">
                                      <p:cBhvr>
                                        <p:cTn id="60" dur="500"/>
                                        <p:tgtEl>
                                          <p:spTgt spid="144"/>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2" nodeType="clickEffect">
                                  <p:stCondLst>
                                    <p:cond delay="0"/>
                                  </p:stCondLst>
                                  <p:childTnLst>
                                    <p:set>
                                      <p:cBhvr>
                                        <p:cTn id="6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7" grpId="0"/>
      <p:bldP spid="106" grpId="0"/>
      <p:bldP spid="121" grpId="0"/>
      <p:bldP spid="141" grpId="0"/>
      <p:bldP spid="142" grpId="0"/>
      <p:bldP spid="1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FE08DE0-DAFC-458C-B9D0-5A0DB4FE3727}"/>
              </a:ext>
            </a:extLst>
          </p:cNvPr>
          <p:cNvSpPr/>
          <p:nvPr/>
        </p:nvSpPr>
        <p:spPr>
          <a:xfrm>
            <a:off x="906155" y="11721"/>
            <a:ext cx="11285845" cy="693651"/>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solidFill>
                  <a:srgbClr val="FF0000"/>
                </a:solidFill>
                <a:latin typeface="VNI-Avo" pitchFamily="2" charset="0"/>
                <a:ea typeface="仓耳玄三M W05" panose="02020400000000000000" pitchFamily="18" charset="-122"/>
                <a:cs typeface="Arial" panose="020B0604020202020204" pitchFamily="34" charset="0"/>
              </a:rPr>
              <a:t>Tính nhaåm: 	</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pic>
        <p:nvPicPr>
          <p:cNvPr id="55" name="图片 1" descr="图片包含 物体, 时钟&#10;&#10;描述已自动生成">
            <a:extLst>
              <a:ext uri="{FF2B5EF4-FFF2-40B4-BE49-F238E27FC236}">
                <a16:creationId xmlns:a16="http://schemas.microsoft.com/office/drawing/2014/main" id="{677B10D0-06C7-4926-9C6B-05A36C106DA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886" b="99667" l="74442" r="98002">
                        <a14:foregroundMark x1="95358" y1="38718" x2="84489" y2="53872"/>
                        <a14:foregroundMark x1="84489" y1="53872" x2="80317" y2="99750"/>
                        <a14:foregroundMark x1="83490" y1="50125" x2="80670" y2="72939"/>
                        <a14:foregroundMark x1="77145" y1="83014" x2="74442" y2="84180"/>
                        <a14:foregroundMark x1="98531" y1="44463" x2="98002" y2="69109"/>
                        <a14:foregroundMark x1="98002" y1="69109" x2="93302" y2="82515"/>
                        <a14:foregroundMark x1="93302" y1="82515" x2="85311" y2="94588"/>
                        <a14:foregroundMark x1="85311" y1="94588" x2="86663" y2="98585"/>
                        <a14:foregroundMark x1="94830" y1="89425" x2="88014" y2="78018"/>
                      </a14:backgroundRemoval>
                    </a14:imgEffect>
                  </a14:imgLayer>
                </a14:imgProps>
              </a:ext>
              <a:ext uri="{28A0092B-C50C-407E-A947-70E740481C1C}">
                <a14:useLocalDpi xmlns:a14="http://schemas.microsoft.com/office/drawing/2010/main" val="0"/>
              </a:ext>
            </a:extLst>
          </a:blip>
          <a:srcRect l="74177" t="30431" r="-93" b="2734"/>
          <a:stretch/>
        </p:blipFill>
        <p:spPr>
          <a:xfrm rot="16200000">
            <a:off x="9848152" y="-744250"/>
            <a:ext cx="1744916" cy="3175522"/>
          </a:xfrm>
          <a:prstGeom prst="rect">
            <a:avLst/>
          </a:prstGeom>
        </p:spPr>
      </p:pic>
      <p:grpSp>
        <p:nvGrpSpPr>
          <p:cNvPr id="4" name="Group 3">
            <a:extLst>
              <a:ext uri="{FF2B5EF4-FFF2-40B4-BE49-F238E27FC236}">
                <a16:creationId xmlns:a16="http://schemas.microsoft.com/office/drawing/2014/main" id="{B51D9F4A-BB07-446B-9883-693FC8C28201}"/>
              </a:ext>
            </a:extLst>
          </p:cNvPr>
          <p:cNvGrpSpPr/>
          <p:nvPr/>
        </p:nvGrpSpPr>
        <p:grpSpPr>
          <a:xfrm>
            <a:off x="118484" y="11721"/>
            <a:ext cx="708985" cy="726614"/>
            <a:chOff x="267762" y="268264"/>
            <a:chExt cx="708985" cy="726614"/>
          </a:xfrm>
        </p:grpSpPr>
        <p:grpSp>
          <p:nvGrpSpPr>
            <p:cNvPr id="3" name="Group 2">
              <a:extLst>
                <a:ext uri="{FF2B5EF4-FFF2-40B4-BE49-F238E27FC236}">
                  <a16:creationId xmlns:a16="http://schemas.microsoft.com/office/drawing/2014/main" id="{03B1CB49-F6CF-4B36-A4DF-93DEC93F6B66}"/>
                </a:ext>
              </a:extLst>
            </p:cNvPr>
            <p:cNvGrpSpPr/>
            <p:nvPr/>
          </p:nvGrpSpPr>
          <p:grpSpPr>
            <a:xfrm>
              <a:off x="267762" y="301227"/>
              <a:ext cx="708985" cy="693651"/>
              <a:chOff x="-59384" y="-37789"/>
              <a:chExt cx="1248124" cy="1221130"/>
            </a:xfrm>
          </p:grpSpPr>
          <p:sp>
            <p:nvSpPr>
              <p:cNvPr id="47" name="Freeform 348">
                <a:extLst>
                  <a:ext uri="{FF2B5EF4-FFF2-40B4-BE49-F238E27FC236}">
                    <a16:creationId xmlns:a16="http://schemas.microsoft.com/office/drawing/2014/main" id="{5F747872-13FC-4EA7-8D76-2C601C0CA53E}"/>
                  </a:ext>
                </a:extLst>
              </p:cNvPr>
              <p:cNvSpPr>
                <a:spLocks/>
              </p:cNvSpPr>
              <p:nvPr/>
            </p:nvSpPr>
            <p:spPr bwMode="auto">
              <a:xfrm>
                <a:off x="15115" y="9717"/>
                <a:ext cx="1162828" cy="1160668"/>
              </a:xfrm>
              <a:custGeom>
                <a:avLst/>
                <a:gdLst/>
                <a:ahLst/>
                <a:cxnLst>
                  <a:cxn ang="0">
                    <a:pos x="0" y="3"/>
                  </a:cxn>
                  <a:cxn ang="0">
                    <a:pos x="14" y="455"/>
                  </a:cxn>
                  <a:cxn ang="0">
                    <a:pos x="456" y="448"/>
                  </a:cxn>
                  <a:cxn ang="0">
                    <a:pos x="444" y="0"/>
                  </a:cxn>
                  <a:cxn ang="0">
                    <a:pos x="0" y="3"/>
                  </a:cxn>
                </a:cxnLst>
                <a:rect l="0" t="0" r="r" b="b"/>
                <a:pathLst>
                  <a:path w="456" h="455">
                    <a:moveTo>
                      <a:pt x="0" y="3"/>
                    </a:moveTo>
                    <a:cubicBezTo>
                      <a:pt x="14" y="455"/>
                      <a:pt x="14" y="455"/>
                      <a:pt x="14" y="455"/>
                    </a:cubicBezTo>
                    <a:cubicBezTo>
                      <a:pt x="456" y="448"/>
                      <a:pt x="456" y="448"/>
                      <a:pt x="456" y="448"/>
                    </a:cubicBezTo>
                    <a:cubicBezTo>
                      <a:pt x="444" y="0"/>
                      <a:pt x="444" y="0"/>
                      <a:pt x="444" y="0"/>
                    </a:cubicBezTo>
                    <a:cubicBezTo>
                      <a:pt x="444" y="0"/>
                      <a:pt x="103" y="3"/>
                      <a:pt x="0" y="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8" name="Freeform 349">
                <a:extLst>
                  <a:ext uri="{FF2B5EF4-FFF2-40B4-BE49-F238E27FC236}">
                    <a16:creationId xmlns:a16="http://schemas.microsoft.com/office/drawing/2014/main" id="{3794FA42-C8AF-418C-857B-2955F1847509}"/>
                  </a:ext>
                </a:extLst>
              </p:cNvPr>
              <p:cNvSpPr>
                <a:spLocks/>
              </p:cNvSpPr>
              <p:nvPr/>
            </p:nvSpPr>
            <p:spPr bwMode="auto">
              <a:xfrm>
                <a:off x="0" y="0"/>
                <a:ext cx="1188740" cy="1183341"/>
              </a:xfrm>
              <a:custGeom>
                <a:avLst/>
                <a:gdLst/>
                <a:ahLst/>
                <a:cxnLst>
                  <a:cxn ang="0">
                    <a:pos x="1" y="7"/>
                  </a:cxn>
                  <a:cxn ang="0">
                    <a:pos x="13" y="403"/>
                  </a:cxn>
                  <a:cxn ang="0">
                    <a:pos x="15" y="459"/>
                  </a:cxn>
                  <a:cxn ang="0">
                    <a:pos x="20" y="464"/>
                  </a:cxn>
                  <a:cxn ang="0">
                    <a:pos x="407" y="458"/>
                  </a:cxn>
                  <a:cxn ang="0">
                    <a:pos x="462" y="457"/>
                  </a:cxn>
                  <a:cxn ang="0">
                    <a:pos x="466" y="452"/>
                  </a:cxn>
                  <a:cxn ang="0">
                    <a:pos x="456" y="60"/>
                  </a:cxn>
                  <a:cxn ang="0">
                    <a:pos x="455" y="4"/>
                  </a:cxn>
                  <a:cxn ang="0">
                    <a:pos x="450" y="0"/>
                  </a:cxn>
                  <a:cxn ang="0">
                    <a:pos x="6" y="3"/>
                  </a:cxn>
                  <a:cxn ang="0">
                    <a:pos x="6" y="12"/>
                  </a:cxn>
                  <a:cxn ang="0">
                    <a:pos x="450" y="9"/>
                  </a:cxn>
                  <a:cxn ang="0">
                    <a:pos x="446" y="4"/>
                  </a:cxn>
                  <a:cxn ang="0">
                    <a:pos x="456" y="397"/>
                  </a:cxn>
                  <a:cxn ang="0">
                    <a:pos x="457" y="452"/>
                  </a:cxn>
                  <a:cxn ang="0">
                    <a:pos x="462" y="448"/>
                  </a:cxn>
                  <a:cxn ang="0">
                    <a:pos x="74" y="454"/>
                  </a:cxn>
                  <a:cxn ang="0">
                    <a:pos x="20" y="455"/>
                  </a:cxn>
                  <a:cxn ang="0">
                    <a:pos x="24" y="459"/>
                  </a:cxn>
                  <a:cxn ang="0">
                    <a:pos x="12" y="64"/>
                  </a:cxn>
                  <a:cxn ang="0">
                    <a:pos x="10" y="7"/>
                  </a:cxn>
                  <a:cxn ang="0">
                    <a:pos x="1" y="7"/>
                  </a:cxn>
                </a:cxnLst>
                <a:rect l="0" t="0" r="r" b="b"/>
                <a:pathLst>
                  <a:path w="466" h="464">
                    <a:moveTo>
                      <a:pt x="1" y="7"/>
                    </a:moveTo>
                    <a:cubicBezTo>
                      <a:pt x="5" y="139"/>
                      <a:pt x="9" y="271"/>
                      <a:pt x="13" y="403"/>
                    </a:cubicBezTo>
                    <a:cubicBezTo>
                      <a:pt x="14" y="422"/>
                      <a:pt x="14" y="441"/>
                      <a:pt x="15" y="459"/>
                    </a:cubicBezTo>
                    <a:cubicBezTo>
                      <a:pt x="15" y="462"/>
                      <a:pt x="17" y="464"/>
                      <a:pt x="20" y="464"/>
                    </a:cubicBezTo>
                    <a:cubicBezTo>
                      <a:pt x="149" y="462"/>
                      <a:pt x="278" y="460"/>
                      <a:pt x="407" y="458"/>
                    </a:cubicBezTo>
                    <a:cubicBezTo>
                      <a:pt x="425" y="457"/>
                      <a:pt x="443" y="457"/>
                      <a:pt x="462" y="457"/>
                    </a:cubicBezTo>
                    <a:cubicBezTo>
                      <a:pt x="464" y="457"/>
                      <a:pt x="466" y="455"/>
                      <a:pt x="466" y="452"/>
                    </a:cubicBezTo>
                    <a:cubicBezTo>
                      <a:pt x="463" y="322"/>
                      <a:pt x="460" y="191"/>
                      <a:pt x="456" y="60"/>
                    </a:cubicBezTo>
                    <a:cubicBezTo>
                      <a:pt x="456" y="42"/>
                      <a:pt x="455" y="23"/>
                      <a:pt x="455" y="4"/>
                    </a:cubicBezTo>
                    <a:cubicBezTo>
                      <a:pt x="455" y="2"/>
                      <a:pt x="453" y="0"/>
                      <a:pt x="450" y="0"/>
                    </a:cubicBezTo>
                    <a:cubicBezTo>
                      <a:pt x="302" y="1"/>
                      <a:pt x="154" y="3"/>
                      <a:pt x="6" y="3"/>
                    </a:cubicBezTo>
                    <a:cubicBezTo>
                      <a:pt x="0" y="3"/>
                      <a:pt x="0" y="12"/>
                      <a:pt x="6" y="12"/>
                    </a:cubicBezTo>
                    <a:cubicBezTo>
                      <a:pt x="154" y="12"/>
                      <a:pt x="302" y="10"/>
                      <a:pt x="450" y="9"/>
                    </a:cubicBezTo>
                    <a:cubicBezTo>
                      <a:pt x="449" y="8"/>
                      <a:pt x="447" y="6"/>
                      <a:pt x="446" y="4"/>
                    </a:cubicBezTo>
                    <a:cubicBezTo>
                      <a:pt x="449" y="135"/>
                      <a:pt x="452" y="266"/>
                      <a:pt x="456" y="397"/>
                    </a:cubicBezTo>
                    <a:cubicBezTo>
                      <a:pt x="456" y="415"/>
                      <a:pt x="457" y="434"/>
                      <a:pt x="457" y="452"/>
                    </a:cubicBezTo>
                    <a:cubicBezTo>
                      <a:pt x="459" y="451"/>
                      <a:pt x="460" y="449"/>
                      <a:pt x="462" y="448"/>
                    </a:cubicBezTo>
                    <a:cubicBezTo>
                      <a:pt x="333" y="450"/>
                      <a:pt x="204" y="452"/>
                      <a:pt x="74" y="454"/>
                    </a:cubicBezTo>
                    <a:cubicBezTo>
                      <a:pt x="56" y="454"/>
                      <a:pt x="38" y="454"/>
                      <a:pt x="20" y="455"/>
                    </a:cubicBezTo>
                    <a:cubicBezTo>
                      <a:pt x="21" y="456"/>
                      <a:pt x="23" y="458"/>
                      <a:pt x="24" y="459"/>
                    </a:cubicBezTo>
                    <a:cubicBezTo>
                      <a:pt x="20" y="327"/>
                      <a:pt x="16" y="195"/>
                      <a:pt x="12" y="64"/>
                    </a:cubicBezTo>
                    <a:cubicBezTo>
                      <a:pt x="11" y="45"/>
                      <a:pt x="11" y="26"/>
                      <a:pt x="10" y="7"/>
                    </a:cubicBezTo>
                    <a:cubicBezTo>
                      <a:pt x="10" y="1"/>
                      <a:pt x="1" y="1"/>
                      <a:pt x="1" y="7"/>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9" name="Freeform 350">
                <a:extLst>
                  <a:ext uri="{FF2B5EF4-FFF2-40B4-BE49-F238E27FC236}">
                    <a16:creationId xmlns:a16="http://schemas.microsoft.com/office/drawing/2014/main" id="{9675953F-306C-46ED-8451-4E3FE622BBA8}"/>
                  </a:ext>
                </a:extLst>
              </p:cNvPr>
              <p:cNvSpPr>
                <a:spLocks/>
              </p:cNvSpPr>
              <p:nvPr/>
            </p:nvSpPr>
            <p:spPr bwMode="auto">
              <a:xfrm>
                <a:off x="-43188" y="-28072"/>
                <a:ext cx="1162828" cy="1160668"/>
              </a:xfrm>
              <a:custGeom>
                <a:avLst/>
                <a:gdLst/>
                <a:ahLst/>
                <a:cxnLst>
                  <a:cxn ang="0">
                    <a:pos x="0" y="3"/>
                  </a:cxn>
                  <a:cxn ang="0">
                    <a:pos x="14" y="455"/>
                  </a:cxn>
                  <a:cxn ang="0">
                    <a:pos x="456" y="448"/>
                  </a:cxn>
                  <a:cxn ang="0">
                    <a:pos x="444" y="0"/>
                  </a:cxn>
                  <a:cxn ang="0">
                    <a:pos x="0" y="3"/>
                  </a:cxn>
                </a:cxnLst>
                <a:rect l="0" t="0" r="r" b="b"/>
                <a:pathLst>
                  <a:path w="456" h="455">
                    <a:moveTo>
                      <a:pt x="0" y="3"/>
                    </a:moveTo>
                    <a:cubicBezTo>
                      <a:pt x="14" y="455"/>
                      <a:pt x="14" y="455"/>
                      <a:pt x="14" y="455"/>
                    </a:cubicBezTo>
                    <a:cubicBezTo>
                      <a:pt x="456" y="448"/>
                      <a:pt x="456" y="448"/>
                      <a:pt x="456" y="448"/>
                    </a:cubicBezTo>
                    <a:cubicBezTo>
                      <a:pt x="444" y="0"/>
                      <a:pt x="444" y="0"/>
                      <a:pt x="444" y="0"/>
                    </a:cubicBezTo>
                    <a:cubicBezTo>
                      <a:pt x="444" y="0"/>
                      <a:pt x="103" y="3"/>
                      <a:pt x="0" y="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53" name="Freeform 351">
                <a:extLst>
                  <a:ext uri="{FF2B5EF4-FFF2-40B4-BE49-F238E27FC236}">
                    <a16:creationId xmlns:a16="http://schemas.microsoft.com/office/drawing/2014/main" id="{77401A55-5107-43AD-BB28-60A2DFC8FA50}"/>
                  </a:ext>
                </a:extLst>
              </p:cNvPr>
              <p:cNvSpPr>
                <a:spLocks/>
              </p:cNvSpPr>
              <p:nvPr/>
            </p:nvSpPr>
            <p:spPr bwMode="auto">
              <a:xfrm>
                <a:off x="-59384" y="-37789"/>
                <a:ext cx="1191979" cy="1183341"/>
              </a:xfrm>
              <a:custGeom>
                <a:avLst/>
                <a:gdLst/>
                <a:ahLst/>
                <a:cxnLst>
                  <a:cxn ang="0">
                    <a:pos x="1" y="7"/>
                  </a:cxn>
                  <a:cxn ang="0">
                    <a:pos x="13" y="403"/>
                  </a:cxn>
                  <a:cxn ang="0">
                    <a:pos x="15" y="459"/>
                  </a:cxn>
                  <a:cxn ang="0">
                    <a:pos x="20" y="464"/>
                  </a:cxn>
                  <a:cxn ang="0">
                    <a:pos x="407" y="458"/>
                  </a:cxn>
                  <a:cxn ang="0">
                    <a:pos x="462" y="457"/>
                  </a:cxn>
                  <a:cxn ang="0">
                    <a:pos x="467" y="452"/>
                  </a:cxn>
                  <a:cxn ang="0">
                    <a:pos x="456" y="60"/>
                  </a:cxn>
                  <a:cxn ang="0">
                    <a:pos x="455" y="4"/>
                  </a:cxn>
                  <a:cxn ang="0">
                    <a:pos x="450" y="0"/>
                  </a:cxn>
                  <a:cxn ang="0">
                    <a:pos x="6" y="2"/>
                  </a:cxn>
                  <a:cxn ang="0">
                    <a:pos x="6" y="12"/>
                  </a:cxn>
                  <a:cxn ang="0">
                    <a:pos x="450" y="9"/>
                  </a:cxn>
                  <a:cxn ang="0">
                    <a:pos x="446" y="4"/>
                  </a:cxn>
                  <a:cxn ang="0">
                    <a:pos x="456" y="396"/>
                  </a:cxn>
                  <a:cxn ang="0">
                    <a:pos x="457" y="452"/>
                  </a:cxn>
                  <a:cxn ang="0">
                    <a:pos x="462" y="447"/>
                  </a:cxn>
                  <a:cxn ang="0">
                    <a:pos x="75" y="454"/>
                  </a:cxn>
                  <a:cxn ang="0">
                    <a:pos x="20" y="455"/>
                  </a:cxn>
                  <a:cxn ang="0">
                    <a:pos x="25" y="459"/>
                  </a:cxn>
                  <a:cxn ang="0">
                    <a:pos x="12" y="63"/>
                  </a:cxn>
                  <a:cxn ang="0">
                    <a:pos x="10" y="7"/>
                  </a:cxn>
                  <a:cxn ang="0">
                    <a:pos x="1" y="7"/>
                  </a:cxn>
                </a:cxnLst>
                <a:rect l="0" t="0" r="r" b="b"/>
                <a:pathLst>
                  <a:path w="467" h="464">
                    <a:moveTo>
                      <a:pt x="1" y="7"/>
                    </a:moveTo>
                    <a:cubicBezTo>
                      <a:pt x="5" y="139"/>
                      <a:pt x="9" y="271"/>
                      <a:pt x="13" y="403"/>
                    </a:cubicBezTo>
                    <a:cubicBezTo>
                      <a:pt x="14" y="422"/>
                      <a:pt x="15" y="440"/>
                      <a:pt x="15" y="459"/>
                    </a:cubicBezTo>
                    <a:cubicBezTo>
                      <a:pt x="15" y="462"/>
                      <a:pt x="17" y="464"/>
                      <a:pt x="20" y="464"/>
                    </a:cubicBezTo>
                    <a:cubicBezTo>
                      <a:pt x="149" y="462"/>
                      <a:pt x="278" y="460"/>
                      <a:pt x="407" y="458"/>
                    </a:cubicBezTo>
                    <a:cubicBezTo>
                      <a:pt x="425" y="457"/>
                      <a:pt x="444" y="457"/>
                      <a:pt x="462" y="457"/>
                    </a:cubicBezTo>
                    <a:cubicBezTo>
                      <a:pt x="464" y="457"/>
                      <a:pt x="467" y="455"/>
                      <a:pt x="467" y="452"/>
                    </a:cubicBezTo>
                    <a:cubicBezTo>
                      <a:pt x="463" y="321"/>
                      <a:pt x="460" y="191"/>
                      <a:pt x="456" y="60"/>
                    </a:cubicBezTo>
                    <a:cubicBezTo>
                      <a:pt x="456" y="41"/>
                      <a:pt x="455" y="23"/>
                      <a:pt x="455" y="4"/>
                    </a:cubicBezTo>
                    <a:cubicBezTo>
                      <a:pt x="455" y="2"/>
                      <a:pt x="453" y="0"/>
                      <a:pt x="450" y="0"/>
                    </a:cubicBezTo>
                    <a:cubicBezTo>
                      <a:pt x="302" y="1"/>
                      <a:pt x="154" y="2"/>
                      <a:pt x="6" y="2"/>
                    </a:cubicBezTo>
                    <a:cubicBezTo>
                      <a:pt x="0" y="2"/>
                      <a:pt x="0" y="12"/>
                      <a:pt x="6" y="12"/>
                    </a:cubicBezTo>
                    <a:cubicBezTo>
                      <a:pt x="154" y="12"/>
                      <a:pt x="302" y="10"/>
                      <a:pt x="450" y="9"/>
                    </a:cubicBezTo>
                    <a:cubicBezTo>
                      <a:pt x="449" y="7"/>
                      <a:pt x="447" y="6"/>
                      <a:pt x="446" y="4"/>
                    </a:cubicBezTo>
                    <a:cubicBezTo>
                      <a:pt x="449" y="135"/>
                      <a:pt x="452" y="266"/>
                      <a:pt x="456" y="396"/>
                    </a:cubicBezTo>
                    <a:cubicBezTo>
                      <a:pt x="456" y="415"/>
                      <a:pt x="457" y="434"/>
                      <a:pt x="457" y="452"/>
                    </a:cubicBezTo>
                    <a:cubicBezTo>
                      <a:pt x="459" y="451"/>
                      <a:pt x="460" y="449"/>
                      <a:pt x="462" y="447"/>
                    </a:cubicBezTo>
                    <a:cubicBezTo>
                      <a:pt x="333" y="450"/>
                      <a:pt x="204" y="452"/>
                      <a:pt x="75" y="454"/>
                    </a:cubicBezTo>
                    <a:cubicBezTo>
                      <a:pt x="56" y="454"/>
                      <a:pt x="38" y="454"/>
                      <a:pt x="20" y="455"/>
                    </a:cubicBezTo>
                    <a:cubicBezTo>
                      <a:pt x="21" y="456"/>
                      <a:pt x="23" y="458"/>
                      <a:pt x="25" y="459"/>
                    </a:cubicBezTo>
                    <a:cubicBezTo>
                      <a:pt x="20" y="327"/>
                      <a:pt x="16" y="195"/>
                      <a:pt x="12" y="63"/>
                    </a:cubicBezTo>
                    <a:cubicBezTo>
                      <a:pt x="12" y="45"/>
                      <a:pt x="11" y="26"/>
                      <a:pt x="10" y="7"/>
                    </a:cubicBezTo>
                    <a:cubicBezTo>
                      <a:pt x="10" y="1"/>
                      <a:pt x="1" y="1"/>
                      <a:pt x="1" y="7"/>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89" name="矩形 16">
              <a:extLst>
                <a:ext uri="{FF2B5EF4-FFF2-40B4-BE49-F238E27FC236}">
                  <a16:creationId xmlns:a16="http://schemas.microsoft.com/office/drawing/2014/main" id="{D740CF78-0934-4657-AAD9-6C38B9902C21}"/>
                </a:ext>
              </a:extLst>
            </p:cNvPr>
            <p:cNvSpPr/>
            <p:nvPr/>
          </p:nvSpPr>
          <p:spPr>
            <a:xfrm>
              <a:off x="371657" y="268264"/>
              <a:ext cx="565838"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2</a:t>
              </a:r>
              <a:endParaRPr lang="zh-CN" altLang="en-US" sz="3600" b="1" dirty="0">
                <a:latin typeface="VNI-Avo" pitchFamily="2" charset="0"/>
                <a:ea typeface="仓耳玄三M W05" panose="02020400000000000000" pitchFamily="18" charset="-122"/>
                <a:cs typeface="Arial" panose="020B0604020202020204" pitchFamily="34" charset="0"/>
              </a:endParaRPr>
            </a:p>
          </p:txBody>
        </p:sp>
      </p:grpSp>
      <p:sp>
        <p:nvSpPr>
          <p:cNvPr id="136" name="矩形 16">
            <a:extLst>
              <a:ext uri="{FF2B5EF4-FFF2-40B4-BE49-F238E27FC236}">
                <a16:creationId xmlns:a16="http://schemas.microsoft.com/office/drawing/2014/main" id="{B3AF9002-2DCE-4BDC-A333-EC36162E9042}"/>
              </a:ext>
            </a:extLst>
          </p:cNvPr>
          <p:cNvSpPr/>
          <p:nvPr/>
        </p:nvSpPr>
        <p:spPr>
          <a:xfrm>
            <a:off x="4078221" y="1394967"/>
            <a:ext cx="2528034" cy="2977995"/>
          </a:xfrm>
          <a:prstGeom prst="rect">
            <a:avLst/>
          </a:prstGeom>
        </p:spPr>
        <p:txBody>
          <a:bodyPr wrap="square">
            <a:spAutoFit/>
            <a:scene3d>
              <a:camera prst="orthographicFront"/>
              <a:lightRig rig="threePt" dir="t"/>
            </a:scene3d>
            <a:sp3d contourW="12700"/>
          </a:bodyPr>
          <a:lstStyle/>
          <a:p>
            <a:pPr>
              <a:lnSpc>
                <a:spcPct val="120000"/>
              </a:lnSpc>
            </a:pPr>
            <a:r>
              <a:rPr lang="en-US" altLang="zh-CN" sz="3200" dirty="0">
                <a:latin typeface="VNI-Avo" pitchFamily="2" charset="0"/>
                <a:ea typeface="仓耳玄三M W05" panose="02020400000000000000" pitchFamily="18" charset="-122"/>
                <a:cs typeface="Arial" panose="020B0604020202020204" pitchFamily="34" charset="0"/>
              </a:rPr>
              <a:t>86 + 0</a:t>
            </a:r>
            <a:endParaRPr lang="vi-VN" altLang="zh-CN" sz="3200" dirty="0">
              <a:latin typeface="VNI-Avo" pitchFamily="2" charset="0"/>
              <a:ea typeface="仓耳玄三M W05" panose="02020400000000000000" pitchFamily="18" charset="-122"/>
              <a:cs typeface="Arial" panose="020B0604020202020204" pitchFamily="34" charset="0"/>
            </a:endParaRPr>
          </a:p>
          <a:p>
            <a:pPr>
              <a:lnSpc>
                <a:spcPct val="120000"/>
              </a:lnSpc>
            </a:pPr>
            <a:endParaRPr lang="vi-VN" altLang="zh-CN" sz="3200" dirty="0">
              <a:latin typeface="VNI-Avo" pitchFamily="2" charset="0"/>
              <a:ea typeface="仓耳玄三M W05" panose="02020400000000000000" pitchFamily="18" charset="-122"/>
              <a:cs typeface="Arial" panose="020B0604020202020204" pitchFamily="34" charset="0"/>
            </a:endParaRPr>
          </a:p>
          <a:p>
            <a:pPr>
              <a:lnSpc>
                <a:spcPct val="120000"/>
              </a:lnSpc>
            </a:pPr>
            <a:r>
              <a:rPr lang="vi-VN" altLang="zh-CN" sz="3200" dirty="0">
                <a:latin typeface="VNI-Avo" pitchFamily="2" charset="0"/>
                <a:ea typeface="仓耳玄三M W05" panose="02020400000000000000" pitchFamily="18" charset="-122"/>
                <a:cs typeface="Arial" panose="020B0604020202020204" pitchFamily="34" charset="0"/>
              </a:rPr>
              <a:t>89 - 9</a:t>
            </a:r>
            <a:endParaRPr lang="en-US" altLang="zh-CN" sz="3200" dirty="0">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dirty="0">
                <a:latin typeface="VNI-Avo" pitchFamily="2" charset="0"/>
                <a:ea typeface="仓耳玄三M W05" panose="02020400000000000000" pitchFamily="18" charset="-122"/>
                <a:cs typeface="Arial" panose="020B0604020202020204" pitchFamily="34" charset="0"/>
              </a:rPr>
              <a:t> </a:t>
            </a:r>
          </a:p>
          <a:p>
            <a:pPr>
              <a:lnSpc>
                <a:spcPct val="120000"/>
              </a:lnSpc>
            </a:pPr>
            <a:r>
              <a:rPr lang="en-US" altLang="zh-CN" sz="3200" dirty="0">
                <a:latin typeface="VNI-Avo" pitchFamily="2" charset="0"/>
                <a:ea typeface="仓耳玄三M W05" panose="02020400000000000000" pitchFamily="18" charset="-122"/>
                <a:cs typeface="Arial" panose="020B0604020202020204" pitchFamily="34" charset="0"/>
              </a:rPr>
              <a:t>89 – 0 </a:t>
            </a:r>
            <a:endParaRPr lang="zh-CN" altLang="en-US" sz="3200" dirty="0">
              <a:latin typeface="VNI-Avo" pitchFamily="2" charset="0"/>
              <a:ea typeface="仓耳玄三M W05" panose="02020400000000000000" pitchFamily="18" charset="-122"/>
              <a:cs typeface="Arial" panose="020B0604020202020204" pitchFamily="34" charset="0"/>
            </a:endParaRPr>
          </a:p>
        </p:txBody>
      </p:sp>
      <p:sp>
        <p:nvSpPr>
          <p:cNvPr id="143" name="矩形 16">
            <a:extLst>
              <a:ext uri="{FF2B5EF4-FFF2-40B4-BE49-F238E27FC236}">
                <a16:creationId xmlns:a16="http://schemas.microsoft.com/office/drawing/2014/main" id="{4FEF1FEB-0501-4A67-B4BE-AB3146ED5085}"/>
              </a:ext>
            </a:extLst>
          </p:cNvPr>
          <p:cNvSpPr/>
          <p:nvPr/>
        </p:nvSpPr>
        <p:spPr>
          <a:xfrm>
            <a:off x="5517367" y="1402851"/>
            <a:ext cx="1132115" cy="2977995"/>
          </a:xfrm>
          <a:prstGeom prst="rect">
            <a:avLst/>
          </a:prstGeom>
        </p:spPr>
        <p:txBody>
          <a:bodyPr wrap="square">
            <a:spAutoFit/>
            <a:scene3d>
              <a:camera prst="orthographicFront"/>
              <a:lightRig rig="threePt" dir="t"/>
            </a:scene3d>
            <a:sp3d contourW="12700"/>
          </a:bodyPr>
          <a:lstStyle/>
          <a:p>
            <a:pPr>
              <a:lnSpc>
                <a:spcPct val="120000"/>
              </a:lnSpc>
            </a:pPr>
            <a:r>
              <a:rPr lang="en-US" altLang="zh-CN" sz="3200" dirty="0">
                <a:solidFill>
                  <a:srgbClr val="FF0000"/>
                </a:solidFill>
                <a:latin typeface="VNI-Avo" pitchFamily="2" charset="0"/>
                <a:ea typeface="仓耳玄三M W05" panose="02020400000000000000" pitchFamily="18" charset="-122"/>
                <a:cs typeface="Arial" panose="020B0604020202020204" pitchFamily="34" charset="0"/>
              </a:rPr>
              <a:t>= 86</a:t>
            </a:r>
            <a:endParaRPr lang="vi-VN" altLang="zh-CN" sz="3200" dirty="0">
              <a:solidFill>
                <a:srgbClr val="FF0000"/>
              </a:solidFill>
              <a:latin typeface="VNI-Avo" pitchFamily="2" charset="0"/>
              <a:ea typeface="仓耳玄三M W05" panose="02020400000000000000" pitchFamily="18" charset="-122"/>
              <a:cs typeface="Arial" panose="020B0604020202020204" pitchFamily="34" charset="0"/>
            </a:endParaRPr>
          </a:p>
          <a:p>
            <a:pPr>
              <a:lnSpc>
                <a:spcPct val="120000"/>
              </a:lnSpc>
            </a:pPr>
            <a:endParaRPr lang="vi-VN" altLang="zh-CN" sz="3200" dirty="0">
              <a:solidFill>
                <a:srgbClr val="FF0000"/>
              </a:solidFill>
              <a:latin typeface="VNI-Avo" pitchFamily="2" charset="0"/>
              <a:ea typeface="仓耳玄三M W05" panose="02020400000000000000" pitchFamily="18" charset="-122"/>
              <a:cs typeface="Arial" panose="020B0604020202020204" pitchFamily="34" charset="0"/>
            </a:endParaRPr>
          </a:p>
          <a:p>
            <a:pPr>
              <a:lnSpc>
                <a:spcPct val="120000"/>
              </a:lnSpc>
            </a:pPr>
            <a:r>
              <a:rPr lang="vi-VN" altLang="zh-CN" sz="3200" dirty="0">
                <a:solidFill>
                  <a:srgbClr val="FF0000"/>
                </a:solidFill>
                <a:latin typeface="VNI-Avo" pitchFamily="2" charset="0"/>
                <a:ea typeface="仓耳玄三M W05" panose="02020400000000000000" pitchFamily="18" charset="-122"/>
                <a:cs typeface="Arial" panose="020B0604020202020204" pitchFamily="34" charset="0"/>
              </a:rPr>
              <a:t>= 80</a:t>
            </a:r>
            <a:endParaRPr lang="en-US" altLang="zh-CN" sz="3200" dirty="0">
              <a:solidFill>
                <a:srgbClr val="FF0000"/>
              </a:solidFill>
              <a:latin typeface="VNI-Avo" pitchFamily="2" charset="0"/>
              <a:ea typeface="仓耳玄三M W05" panose="02020400000000000000" pitchFamily="18" charset="-122"/>
              <a:cs typeface="Arial" panose="020B0604020202020204" pitchFamily="34" charset="0"/>
            </a:endParaRPr>
          </a:p>
          <a:p>
            <a:pPr>
              <a:lnSpc>
                <a:spcPct val="120000"/>
              </a:lnSpc>
            </a:pPr>
            <a:r>
              <a:rPr lang="en-US" altLang="zh-CN" sz="3200" dirty="0">
                <a:solidFill>
                  <a:srgbClr val="FF0000"/>
                </a:solidFill>
                <a:latin typeface="VNI-Avo" pitchFamily="2" charset="0"/>
                <a:ea typeface="仓耳玄三M W05" panose="02020400000000000000" pitchFamily="18" charset="-122"/>
                <a:cs typeface="Arial" panose="020B0604020202020204" pitchFamily="34" charset="0"/>
              </a:rPr>
              <a:t> </a:t>
            </a:r>
          </a:p>
          <a:p>
            <a:pPr>
              <a:lnSpc>
                <a:spcPct val="120000"/>
              </a:lnSpc>
            </a:pPr>
            <a:r>
              <a:rPr lang="en-US" altLang="zh-CN" sz="3200" dirty="0">
                <a:solidFill>
                  <a:srgbClr val="FF0000"/>
                </a:solidFill>
                <a:latin typeface="VNI-Avo" pitchFamily="2" charset="0"/>
                <a:ea typeface="仓耳玄三M W05" panose="02020400000000000000" pitchFamily="18" charset="-122"/>
                <a:cs typeface="Arial" panose="020B0604020202020204" pitchFamily="34" charset="0"/>
              </a:rPr>
              <a:t>= 89 </a:t>
            </a:r>
            <a:endParaRPr lang="zh-CN" altLang="en-US" sz="3200"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146" name="Rectangle: Rounded Corners 145">
            <a:extLst>
              <a:ext uri="{FF2B5EF4-FFF2-40B4-BE49-F238E27FC236}">
                <a16:creationId xmlns:a16="http://schemas.microsoft.com/office/drawing/2014/main" id="{09929015-2A70-45D9-9467-8A0C2A7A532E}"/>
              </a:ext>
            </a:extLst>
          </p:cNvPr>
          <p:cNvSpPr/>
          <p:nvPr/>
        </p:nvSpPr>
        <p:spPr>
          <a:xfrm>
            <a:off x="3927301" y="1456391"/>
            <a:ext cx="2827906" cy="559340"/>
          </a:xfrm>
          <a:prstGeom prst="roundRect">
            <a:avLst/>
          </a:prstGeom>
          <a:solidFill>
            <a:srgbClr val="FEE57E">
              <a:alpha val="37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7" name="矩形 16">
            <a:extLst>
              <a:ext uri="{FF2B5EF4-FFF2-40B4-BE49-F238E27FC236}">
                <a16:creationId xmlns:a16="http://schemas.microsoft.com/office/drawing/2014/main" id="{1DB43D66-4AAC-453C-AC5A-2E2D3388882C}"/>
              </a:ext>
            </a:extLst>
          </p:cNvPr>
          <p:cNvSpPr/>
          <p:nvPr/>
        </p:nvSpPr>
        <p:spPr>
          <a:xfrm>
            <a:off x="457030" y="5342930"/>
            <a:ext cx="10927738" cy="626197"/>
          </a:xfrm>
          <a:custGeom>
            <a:avLst/>
            <a:gdLst>
              <a:gd name="connsiteX0" fmla="*/ 0 w 10927738"/>
              <a:gd name="connsiteY0" fmla="*/ 0 h 626197"/>
              <a:gd name="connsiteX1" fmla="*/ 247312 w 10927738"/>
              <a:gd name="connsiteY1" fmla="*/ 0 h 626197"/>
              <a:gd name="connsiteX2" fmla="*/ 603901 w 10927738"/>
              <a:gd name="connsiteY2" fmla="*/ 0 h 626197"/>
              <a:gd name="connsiteX3" fmla="*/ 960491 w 10927738"/>
              <a:gd name="connsiteY3" fmla="*/ 0 h 626197"/>
              <a:gd name="connsiteX4" fmla="*/ 1644912 w 10927738"/>
              <a:gd name="connsiteY4" fmla="*/ 0 h 626197"/>
              <a:gd name="connsiteX5" fmla="*/ 1892224 w 10927738"/>
              <a:gd name="connsiteY5" fmla="*/ 0 h 626197"/>
              <a:gd name="connsiteX6" fmla="*/ 2576646 w 10927738"/>
              <a:gd name="connsiteY6" fmla="*/ 0 h 626197"/>
              <a:gd name="connsiteX7" fmla="*/ 3151790 w 10927738"/>
              <a:gd name="connsiteY7" fmla="*/ 0 h 626197"/>
              <a:gd name="connsiteX8" fmla="*/ 3836211 w 10927738"/>
              <a:gd name="connsiteY8" fmla="*/ 0 h 626197"/>
              <a:gd name="connsiteX9" fmla="*/ 4083523 w 10927738"/>
              <a:gd name="connsiteY9" fmla="*/ 0 h 626197"/>
              <a:gd name="connsiteX10" fmla="*/ 4767945 w 10927738"/>
              <a:gd name="connsiteY10" fmla="*/ 0 h 626197"/>
              <a:gd name="connsiteX11" fmla="*/ 5015257 w 10927738"/>
              <a:gd name="connsiteY11" fmla="*/ 0 h 626197"/>
              <a:gd name="connsiteX12" fmla="*/ 5808955 w 10927738"/>
              <a:gd name="connsiteY12" fmla="*/ 0 h 626197"/>
              <a:gd name="connsiteX13" fmla="*/ 6384100 w 10927738"/>
              <a:gd name="connsiteY13" fmla="*/ 0 h 626197"/>
              <a:gd name="connsiteX14" fmla="*/ 7177798 w 10927738"/>
              <a:gd name="connsiteY14" fmla="*/ 0 h 626197"/>
              <a:gd name="connsiteX15" fmla="*/ 7862220 w 10927738"/>
              <a:gd name="connsiteY15" fmla="*/ 0 h 626197"/>
              <a:gd name="connsiteX16" fmla="*/ 8655919 w 10927738"/>
              <a:gd name="connsiteY16" fmla="*/ 0 h 626197"/>
              <a:gd name="connsiteX17" fmla="*/ 9449618 w 10927738"/>
              <a:gd name="connsiteY17" fmla="*/ 0 h 626197"/>
              <a:gd name="connsiteX18" fmla="*/ 9806207 w 10927738"/>
              <a:gd name="connsiteY18" fmla="*/ 0 h 626197"/>
              <a:gd name="connsiteX19" fmla="*/ 10927738 w 10927738"/>
              <a:gd name="connsiteY19" fmla="*/ 0 h 626197"/>
              <a:gd name="connsiteX20" fmla="*/ 10927738 w 10927738"/>
              <a:gd name="connsiteY20" fmla="*/ 313099 h 626197"/>
              <a:gd name="connsiteX21" fmla="*/ 10927738 w 10927738"/>
              <a:gd name="connsiteY21" fmla="*/ 626197 h 626197"/>
              <a:gd name="connsiteX22" fmla="*/ 10243317 w 10927738"/>
              <a:gd name="connsiteY22" fmla="*/ 626197 h 626197"/>
              <a:gd name="connsiteX23" fmla="*/ 9558895 w 10927738"/>
              <a:gd name="connsiteY23" fmla="*/ 626197 h 626197"/>
              <a:gd name="connsiteX24" fmla="*/ 8765196 w 10927738"/>
              <a:gd name="connsiteY24" fmla="*/ 626197 h 626197"/>
              <a:gd name="connsiteX25" fmla="*/ 8080775 w 10927738"/>
              <a:gd name="connsiteY25" fmla="*/ 626197 h 626197"/>
              <a:gd name="connsiteX26" fmla="*/ 7724185 w 10927738"/>
              <a:gd name="connsiteY26" fmla="*/ 626197 h 626197"/>
              <a:gd name="connsiteX27" fmla="*/ 7367596 w 10927738"/>
              <a:gd name="connsiteY27" fmla="*/ 626197 h 626197"/>
              <a:gd name="connsiteX28" fmla="*/ 6573897 w 10927738"/>
              <a:gd name="connsiteY28" fmla="*/ 626197 h 626197"/>
              <a:gd name="connsiteX29" fmla="*/ 5998753 w 10927738"/>
              <a:gd name="connsiteY29" fmla="*/ 626197 h 626197"/>
              <a:gd name="connsiteX30" fmla="*/ 5205054 w 10927738"/>
              <a:gd name="connsiteY30" fmla="*/ 626197 h 626197"/>
              <a:gd name="connsiteX31" fmla="*/ 4848465 w 10927738"/>
              <a:gd name="connsiteY31" fmla="*/ 626197 h 626197"/>
              <a:gd name="connsiteX32" fmla="*/ 4382598 w 10927738"/>
              <a:gd name="connsiteY32" fmla="*/ 626197 h 626197"/>
              <a:gd name="connsiteX33" fmla="*/ 4135286 w 10927738"/>
              <a:gd name="connsiteY33" fmla="*/ 626197 h 626197"/>
              <a:gd name="connsiteX34" fmla="*/ 3341587 w 10927738"/>
              <a:gd name="connsiteY34" fmla="*/ 626197 h 626197"/>
              <a:gd name="connsiteX35" fmla="*/ 2875721 w 10927738"/>
              <a:gd name="connsiteY35" fmla="*/ 626197 h 626197"/>
              <a:gd name="connsiteX36" fmla="*/ 2191299 w 10927738"/>
              <a:gd name="connsiteY36" fmla="*/ 626197 h 626197"/>
              <a:gd name="connsiteX37" fmla="*/ 1616155 w 10927738"/>
              <a:gd name="connsiteY37" fmla="*/ 626197 h 626197"/>
              <a:gd name="connsiteX38" fmla="*/ 1259566 w 10927738"/>
              <a:gd name="connsiteY38" fmla="*/ 626197 h 626197"/>
              <a:gd name="connsiteX39" fmla="*/ 575144 w 10927738"/>
              <a:gd name="connsiteY39" fmla="*/ 626197 h 626197"/>
              <a:gd name="connsiteX40" fmla="*/ 0 w 10927738"/>
              <a:gd name="connsiteY40" fmla="*/ 626197 h 626197"/>
              <a:gd name="connsiteX41" fmla="*/ 0 w 10927738"/>
              <a:gd name="connsiteY41" fmla="*/ 331884 h 626197"/>
              <a:gd name="connsiteX42" fmla="*/ 0 w 10927738"/>
              <a:gd name="connsiteY42" fmla="*/ 0 h 62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7738" h="626197" fill="none" extrusionOk="0">
                <a:moveTo>
                  <a:pt x="0" y="0"/>
                </a:moveTo>
                <a:cubicBezTo>
                  <a:pt x="97226" y="-1743"/>
                  <a:pt x="171009" y="27615"/>
                  <a:pt x="247312" y="0"/>
                </a:cubicBezTo>
                <a:cubicBezTo>
                  <a:pt x="323615" y="-27615"/>
                  <a:pt x="466936" y="28419"/>
                  <a:pt x="603901" y="0"/>
                </a:cubicBezTo>
                <a:cubicBezTo>
                  <a:pt x="740866" y="-28419"/>
                  <a:pt x="875368" y="4831"/>
                  <a:pt x="960491" y="0"/>
                </a:cubicBezTo>
                <a:cubicBezTo>
                  <a:pt x="1045614" y="-4831"/>
                  <a:pt x="1328315" y="1891"/>
                  <a:pt x="1644912" y="0"/>
                </a:cubicBezTo>
                <a:cubicBezTo>
                  <a:pt x="1961509" y="-1891"/>
                  <a:pt x="1777957" y="5326"/>
                  <a:pt x="1892224" y="0"/>
                </a:cubicBezTo>
                <a:cubicBezTo>
                  <a:pt x="2006491" y="-5326"/>
                  <a:pt x="2315213" y="53295"/>
                  <a:pt x="2576646" y="0"/>
                </a:cubicBezTo>
                <a:cubicBezTo>
                  <a:pt x="2838079" y="-53295"/>
                  <a:pt x="2974863" y="60214"/>
                  <a:pt x="3151790" y="0"/>
                </a:cubicBezTo>
                <a:cubicBezTo>
                  <a:pt x="3328717" y="-60214"/>
                  <a:pt x="3654116" y="44683"/>
                  <a:pt x="3836211" y="0"/>
                </a:cubicBezTo>
                <a:cubicBezTo>
                  <a:pt x="4018306" y="-44683"/>
                  <a:pt x="3999856" y="8312"/>
                  <a:pt x="4083523" y="0"/>
                </a:cubicBezTo>
                <a:cubicBezTo>
                  <a:pt x="4167190" y="-8312"/>
                  <a:pt x="4626950" y="51384"/>
                  <a:pt x="4767945" y="0"/>
                </a:cubicBezTo>
                <a:cubicBezTo>
                  <a:pt x="4908940" y="-51384"/>
                  <a:pt x="4952036" y="21717"/>
                  <a:pt x="5015257" y="0"/>
                </a:cubicBezTo>
                <a:cubicBezTo>
                  <a:pt x="5078478" y="-21717"/>
                  <a:pt x="5417392" y="57141"/>
                  <a:pt x="5808955" y="0"/>
                </a:cubicBezTo>
                <a:cubicBezTo>
                  <a:pt x="6200518" y="-57141"/>
                  <a:pt x="6265115" y="65013"/>
                  <a:pt x="6384100" y="0"/>
                </a:cubicBezTo>
                <a:cubicBezTo>
                  <a:pt x="6503086" y="-65013"/>
                  <a:pt x="6985334" y="74301"/>
                  <a:pt x="7177798" y="0"/>
                </a:cubicBezTo>
                <a:cubicBezTo>
                  <a:pt x="7370262" y="-74301"/>
                  <a:pt x="7666511" y="58864"/>
                  <a:pt x="7862220" y="0"/>
                </a:cubicBezTo>
                <a:cubicBezTo>
                  <a:pt x="8057929" y="-58864"/>
                  <a:pt x="8327290" y="33140"/>
                  <a:pt x="8655919" y="0"/>
                </a:cubicBezTo>
                <a:cubicBezTo>
                  <a:pt x="8984548" y="-33140"/>
                  <a:pt x="9073972" y="69495"/>
                  <a:pt x="9449618" y="0"/>
                </a:cubicBezTo>
                <a:cubicBezTo>
                  <a:pt x="9825264" y="-69495"/>
                  <a:pt x="9710186" y="26674"/>
                  <a:pt x="9806207" y="0"/>
                </a:cubicBezTo>
                <a:cubicBezTo>
                  <a:pt x="9902228" y="-26674"/>
                  <a:pt x="10404409" y="74635"/>
                  <a:pt x="10927738" y="0"/>
                </a:cubicBezTo>
                <a:cubicBezTo>
                  <a:pt x="10933101" y="156499"/>
                  <a:pt x="10913940" y="181815"/>
                  <a:pt x="10927738" y="313099"/>
                </a:cubicBezTo>
                <a:cubicBezTo>
                  <a:pt x="10941536" y="444383"/>
                  <a:pt x="10908044" y="561795"/>
                  <a:pt x="10927738" y="626197"/>
                </a:cubicBezTo>
                <a:cubicBezTo>
                  <a:pt x="10767426" y="681700"/>
                  <a:pt x="10407269" y="619492"/>
                  <a:pt x="10243317" y="626197"/>
                </a:cubicBezTo>
                <a:cubicBezTo>
                  <a:pt x="10079365" y="632902"/>
                  <a:pt x="9829387" y="580026"/>
                  <a:pt x="9558895" y="626197"/>
                </a:cubicBezTo>
                <a:cubicBezTo>
                  <a:pt x="9288403" y="672368"/>
                  <a:pt x="9106953" y="561385"/>
                  <a:pt x="8765196" y="626197"/>
                </a:cubicBezTo>
                <a:cubicBezTo>
                  <a:pt x="8423439" y="691009"/>
                  <a:pt x="8374397" y="574892"/>
                  <a:pt x="8080775" y="626197"/>
                </a:cubicBezTo>
                <a:cubicBezTo>
                  <a:pt x="7787153" y="677502"/>
                  <a:pt x="7797486" y="603032"/>
                  <a:pt x="7724185" y="626197"/>
                </a:cubicBezTo>
                <a:cubicBezTo>
                  <a:pt x="7650884" y="649362"/>
                  <a:pt x="7532063" y="612921"/>
                  <a:pt x="7367596" y="626197"/>
                </a:cubicBezTo>
                <a:cubicBezTo>
                  <a:pt x="7203129" y="639473"/>
                  <a:pt x="6827787" y="613775"/>
                  <a:pt x="6573897" y="626197"/>
                </a:cubicBezTo>
                <a:cubicBezTo>
                  <a:pt x="6320007" y="638619"/>
                  <a:pt x="6188656" y="622428"/>
                  <a:pt x="5998753" y="626197"/>
                </a:cubicBezTo>
                <a:cubicBezTo>
                  <a:pt x="5808850" y="629966"/>
                  <a:pt x="5529207" y="586953"/>
                  <a:pt x="5205054" y="626197"/>
                </a:cubicBezTo>
                <a:cubicBezTo>
                  <a:pt x="4880901" y="665441"/>
                  <a:pt x="5008099" y="591415"/>
                  <a:pt x="4848465" y="626197"/>
                </a:cubicBezTo>
                <a:cubicBezTo>
                  <a:pt x="4688831" y="660979"/>
                  <a:pt x="4496389" y="624737"/>
                  <a:pt x="4382598" y="626197"/>
                </a:cubicBezTo>
                <a:cubicBezTo>
                  <a:pt x="4268807" y="627657"/>
                  <a:pt x="4193666" y="599882"/>
                  <a:pt x="4135286" y="626197"/>
                </a:cubicBezTo>
                <a:cubicBezTo>
                  <a:pt x="4076906" y="652512"/>
                  <a:pt x="3672562" y="564659"/>
                  <a:pt x="3341587" y="626197"/>
                </a:cubicBezTo>
                <a:cubicBezTo>
                  <a:pt x="3010612" y="687735"/>
                  <a:pt x="3049994" y="616338"/>
                  <a:pt x="2875721" y="626197"/>
                </a:cubicBezTo>
                <a:cubicBezTo>
                  <a:pt x="2701448" y="636056"/>
                  <a:pt x="2424097" y="582024"/>
                  <a:pt x="2191299" y="626197"/>
                </a:cubicBezTo>
                <a:cubicBezTo>
                  <a:pt x="1958501" y="670370"/>
                  <a:pt x="1853749" y="577650"/>
                  <a:pt x="1616155" y="626197"/>
                </a:cubicBezTo>
                <a:cubicBezTo>
                  <a:pt x="1378561" y="674744"/>
                  <a:pt x="1384876" y="610806"/>
                  <a:pt x="1259566" y="626197"/>
                </a:cubicBezTo>
                <a:cubicBezTo>
                  <a:pt x="1134256" y="641588"/>
                  <a:pt x="802498" y="586192"/>
                  <a:pt x="575144" y="626197"/>
                </a:cubicBezTo>
                <a:cubicBezTo>
                  <a:pt x="347790" y="666202"/>
                  <a:pt x="122621" y="592779"/>
                  <a:pt x="0" y="626197"/>
                </a:cubicBezTo>
                <a:cubicBezTo>
                  <a:pt x="-31672" y="554239"/>
                  <a:pt x="22517" y="398049"/>
                  <a:pt x="0" y="331884"/>
                </a:cubicBezTo>
                <a:cubicBezTo>
                  <a:pt x="-22517" y="265719"/>
                  <a:pt x="10503" y="78086"/>
                  <a:pt x="0" y="0"/>
                </a:cubicBezTo>
                <a:close/>
              </a:path>
              <a:path w="10927738" h="626197" stroke="0" extrusionOk="0">
                <a:moveTo>
                  <a:pt x="0" y="0"/>
                </a:moveTo>
                <a:cubicBezTo>
                  <a:pt x="155753" y="-15736"/>
                  <a:pt x="384318" y="9126"/>
                  <a:pt x="575144" y="0"/>
                </a:cubicBezTo>
                <a:cubicBezTo>
                  <a:pt x="765970" y="-9126"/>
                  <a:pt x="927740" y="66235"/>
                  <a:pt x="1150288" y="0"/>
                </a:cubicBezTo>
                <a:cubicBezTo>
                  <a:pt x="1372836" y="-66235"/>
                  <a:pt x="1453370" y="26965"/>
                  <a:pt x="1725432" y="0"/>
                </a:cubicBezTo>
                <a:cubicBezTo>
                  <a:pt x="1997494" y="-26965"/>
                  <a:pt x="2027221" y="12326"/>
                  <a:pt x="2191299" y="0"/>
                </a:cubicBezTo>
                <a:cubicBezTo>
                  <a:pt x="2355377" y="-12326"/>
                  <a:pt x="2779868" y="38843"/>
                  <a:pt x="2984998" y="0"/>
                </a:cubicBezTo>
                <a:cubicBezTo>
                  <a:pt x="3190128" y="-38843"/>
                  <a:pt x="3266767" y="6959"/>
                  <a:pt x="3341587" y="0"/>
                </a:cubicBezTo>
                <a:cubicBezTo>
                  <a:pt x="3416407" y="-6959"/>
                  <a:pt x="3617993" y="12554"/>
                  <a:pt x="3807454" y="0"/>
                </a:cubicBezTo>
                <a:cubicBezTo>
                  <a:pt x="3996915" y="-12554"/>
                  <a:pt x="4108878" y="64873"/>
                  <a:pt x="4382598" y="0"/>
                </a:cubicBezTo>
                <a:cubicBezTo>
                  <a:pt x="4656318" y="-64873"/>
                  <a:pt x="4641456" y="3668"/>
                  <a:pt x="4848465" y="0"/>
                </a:cubicBezTo>
                <a:cubicBezTo>
                  <a:pt x="5055474" y="-3668"/>
                  <a:pt x="5269632" y="28556"/>
                  <a:pt x="5423609" y="0"/>
                </a:cubicBezTo>
                <a:cubicBezTo>
                  <a:pt x="5577586" y="-28556"/>
                  <a:pt x="5696355" y="35881"/>
                  <a:pt x="5889476" y="0"/>
                </a:cubicBezTo>
                <a:cubicBezTo>
                  <a:pt x="6082597" y="-35881"/>
                  <a:pt x="6070791" y="12398"/>
                  <a:pt x="6136788" y="0"/>
                </a:cubicBezTo>
                <a:cubicBezTo>
                  <a:pt x="6202785" y="-12398"/>
                  <a:pt x="6659490" y="29386"/>
                  <a:pt x="6930486" y="0"/>
                </a:cubicBezTo>
                <a:cubicBezTo>
                  <a:pt x="7201482" y="-29386"/>
                  <a:pt x="7322819" y="63370"/>
                  <a:pt x="7505631" y="0"/>
                </a:cubicBezTo>
                <a:cubicBezTo>
                  <a:pt x="7688443" y="-63370"/>
                  <a:pt x="7687261" y="16406"/>
                  <a:pt x="7862220" y="0"/>
                </a:cubicBezTo>
                <a:cubicBezTo>
                  <a:pt x="8037179" y="-16406"/>
                  <a:pt x="8271025" y="17851"/>
                  <a:pt x="8546641" y="0"/>
                </a:cubicBezTo>
                <a:cubicBezTo>
                  <a:pt x="8822257" y="-17851"/>
                  <a:pt x="8790894" y="7237"/>
                  <a:pt x="8903231" y="0"/>
                </a:cubicBezTo>
                <a:cubicBezTo>
                  <a:pt x="9015568" y="-7237"/>
                  <a:pt x="9238654" y="1781"/>
                  <a:pt x="9369097" y="0"/>
                </a:cubicBezTo>
                <a:cubicBezTo>
                  <a:pt x="9499540" y="-1781"/>
                  <a:pt x="9814090" y="39593"/>
                  <a:pt x="9944242" y="0"/>
                </a:cubicBezTo>
                <a:cubicBezTo>
                  <a:pt x="10074395" y="-39593"/>
                  <a:pt x="10443889" y="39845"/>
                  <a:pt x="10927738" y="0"/>
                </a:cubicBezTo>
                <a:cubicBezTo>
                  <a:pt x="10937604" y="152339"/>
                  <a:pt x="10909115" y="219392"/>
                  <a:pt x="10927738" y="313099"/>
                </a:cubicBezTo>
                <a:cubicBezTo>
                  <a:pt x="10946361" y="406806"/>
                  <a:pt x="10927070" y="544549"/>
                  <a:pt x="10927738" y="626197"/>
                </a:cubicBezTo>
                <a:cubicBezTo>
                  <a:pt x="10709530" y="649290"/>
                  <a:pt x="10563441" y="600185"/>
                  <a:pt x="10461871" y="626197"/>
                </a:cubicBezTo>
                <a:cubicBezTo>
                  <a:pt x="10360301" y="652209"/>
                  <a:pt x="10320346" y="600803"/>
                  <a:pt x="10214559" y="626197"/>
                </a:cubicBezTo>
                <a:cubicBezTo>
                  <a:pt x="10108772" y="651591"/>
                  <a:pt x="9828560" y="615900"/>
                  <a:pt x="9639415" y="626197"/>
                </a:cubicBezTo>
                <a:cubicBezTo>
                  <a:pt x="9450270" y="636494"/>
                  <a:pt x="9335058" y="594797"/>
                  <a:pt x="9173548" y="626197"/>
                </a:cubicBezTo>
                <a:cubicBezTo>
                  <a:pt x="9012038" y="657597"/>
                  <a:pt x="8998006" y="619485"/>
                  <a:pt x="8926237" y="626197"/>
                </a:cubicBezTo>
                <a:cubicBezTo>
                  <a:pt x="8854468" y="632909"/>
                  <a:pt x="8465038" y="543191"/>
                  <a:pt x="8132538" y="626197"/>
                </a:cubicBezTo>
                <a:cubicBezTo>
                  <a:pt x="7800038" y="709203"/>
                  <a:pt x="7584734" y="557013"/>
                  <a:pt x="7338839" y="626197"/>
                </a:cubicBezTo>
                <a:cubicBezTo>
                  <a:pt x="7092944" y="695381"/>
                  <a:pt x="7078694" y="595610"/>
                  <a:pt x="6982249" y="626197"/>
                </a:cubicBezTo>
                <a:cubicBezTo>
                  <a:pt x="6885804" y="656784"/>
                  <a:pt x="6570864" y="603687"/>
                  <a:pt x="6297828" y="626197"/>
                </a:cubicBezTo>
                <a:cubicBezTo>
                  <a:pt x="6024792" y="648707"/>
                  <a:pt x="5840668" y="589791"/>
                  <a:pt x="5722684" y="626197"/>
                </a:cubicBezTo>
                <a:cubicBezTo>
                  <a:pt x="5604700" y="662603"/>
                  <a:pt x="5542478" y="609059"/>
                  <a:pt x="5366095" y="626197"/>
                </a:cubicBezTo>
                <a:cubicBezTo>
                  <a:pt x="5189712" y="643335"/>
                  <a:pt x="5206358" y="599186"/>
                  <a:pt x="5118783" y="626197"/>
                </a:cubicBezTo>
                <a:cubicBezTo>
                  <a:pt x="5031208" y="653208"/>
                  <a:pt x="4883571" y="603641"/>
                  <a:pt x="4652916" y="626197"/>
                </a:cubicBezTo>
                <a:cubicBezTo>
                  <a:pt x="4422261" y="648753"/>
                  <a:pt x="4406694" y="602472"/>
                  <a:pt x="4296326" y="626197"/>
                </a:cubicBezTo>
                <a:cubicBezTo>
                  <a:pt x="4185958" y="649922"/>
                  <a:pt x="4005652" y="604659"/>
                  <a:pt x="3830460" y="626197"/>
                </a:cubicBezTo>
                <a:cubicBezTo>
                  <a:pt x="3655268" y="647735"/>
                  <a:pt x="3558026" y="585528"/>
                  <a:pt x="3364593" y="626197"/>
                </a:cubicBezTo>
                <a:cubicBezTo>
                  <a:pt x="3171160" y="666866"/>
                  <a:pt x="2762581" y="611363"/>
                  <a:pt x="2570894" y="626197"/>
                </a:cubicBezTo>
                <a:cubicBezTo>
                  <a:pt x="2379207" y="641031"/>
                  <a:pt x="2267098" y="600978"/>
                  <a:pt x="1995750" y="626197"/>
                </a:cubicBezTo>
                <a:cubicBezTo>
                  <a:pt x="1724402" y="651416"/>
                  <a:pt x="1567207" y="544685"/>
                  <a:pt x="1311329" y="626197"/>
                </a:cubicBezTo>
                <a:cubicBezTo>
                  <a:pt x="1055451" y="707709"/>
                  <a:pt x="1097360" y="623915"/>
                  <a:pt x="954739" y="626197"/>
                </a:cubicBezTo>
                <a:cubicBezTo>
                  <a:pt x="812118" y="628479"/>
                  <a:pt x="195950" y="606463"/>
                  <a:pt x="0" y="626197"/>
                </a:cubicBezTo>
                <a:cubicBezTo>
                  <a:pt x="-9365" y="546987"/>
                  <a:pt x="1154" y="398561"/>
                  <a:pt x="0" y="319360"/>
                </a:cubicBezTo>
                <a:cubicBezTo>
                  <a:pt x="-1154" y="240159"/>
                  <a:pt x="15313" y="93435"/>
                  <a:pt x="0" y="0"/>
                </a:cubicBezTo>
                <a:close/>
              </a:path>
            </a:pathLst>
          </a:custGeom>
          <a:solidFill>
            <a:schemeClr val="accent6">
              <a:lumMod val="20000"/>
              <a:lumOff val="80000"/>
            </a:schemeClr>
          </a:solidFill>
          <a:ln>
            <a:solidFill>
              <a:srgbClr val="FC6C2D"/>
            </a:solidFill>
            <a:extLst>
              <a:ext uri="{C807C97D-BFC1-408E-A445-0C87EB9F89A2}">
                <ask:lineSketchStyleProps xmlns:ask="http://schemas.microsoft.com/office/drawing/2018/sketchyshapes" xmlns="" sd="1953085959">
                  <a:prstGeom prst="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3200" dirty="0" err="1">
                <a:latin typeface="VNI-Avo" pitchFamily="2" charset="0"/>
                <a:ea typeface="仓耳玄三M W05" panose="02020400000000000000" pitchFamily="18" charset="-122"/>
                <a:cs typeface="Arial" panose="020B0604020202020204" pitchFamily="34" charset="0"/>
              </a:rPr>
              <a:t>Moät</a:t>
            </a:r>
            <a:r>
              <a:rPr lang="en-US" altLang="zh-CN" sz="3200" dirty="0">
                <a:latin typeface="VNI-Avo" pitchFamily="2" charset="0"/>
                <a:ea typeface="仓耳玄三M W05" panose="02020400000000000000" pitchFamily="18" charset="-122"/>
                <a:cs typeface="Arial" panose="020B0604020202020204" pitchFamily="34" charset="0"/>
              </a:rPr>
              <a:t> </a:t>
            </a:r>
            <a:r>
              <a:rPr lang="en-US" altLang="zh-CN" sz="3200" dirty="0" err="1">
                <a:latin typeface="VNI-Avo" pitchFamily="2" charset="0"/>
                <a:ea typeface="仓耳玄三M W05" panose="02020400000000000000" pitchFamily="18" charset="-122"/>
                <a:cs typeface="Arial" panose="020B0604020202020204" pitchFamily="34" charset="0"/>
              </a:rPr>
              <a:t>soá</a:t>
            </a:r>
            <a:r>
              <a:rPr lang="en-US" altLang="zh-CN" sz="3200" dirty="0">
                <a:latin typeface="VNI-Avo" pitchFamily="2" charset="0"/>
                <a:ea typeface="仓耳玄三M W05" panose="02020400000000000000" pitchFamily="18" charset="-122"/>
                <a:cs typeface="Arial" panose="020B0604020202020204" pitchFamily="34" charset="0"/>
              </a:rPr>
              <a:t> </a:t>
            </a:r>
            <a:r>
              <a:rPr lang="en-US" altLang="zh-CN" sz="3200" dirty="0" err="1">
                <a:latin typeface="VNI-Avo" pitchFamily="2" charset="0"/>
                <a:ea typeface="仓耳玄三M W05" panose="02020400000000000000" pitchFamily="18" charset="-122"/>
                <a:cs typeface="Arial" panose="020B0604020202020204" pitchFamily="34" charset="0"/>
              </a:rPr>
              <a:t>coäng</a:t>
            </a:r>
            <a:r>
              <a:rPr lang="en-US" altLang="zh-CN" sz="3200" dirty="0">
                <a:latin typeface="VNI-Avo" pitchFamily="2" charset="0"/>
                <a:ea typeface="仓耳玄三M W05" panose="02020400000000000000" pitchFamily="18" charset="-122"/>
                <a:cs typeface="Arial" panose="020B0604020202020204" pitchFamily="34" charset="0"/>
              </a:rPr>
              <a:t> (hay </a:t>
            </a:r>
            <a:r>
              <a:rPr lang="en-US" altLang="zh-CN" sz="3200" dirty="0" err="1">
                <a:latin typeface="VNI-Avo" pitchFamily="2" charset="0"/>
                <a:ea typeface="仓耳玄三M W05" panose="02020400000000000000" pitchFamily="18" charset="-122"/>
                <a:cs typeface="Arial" panose="020B0604020202020204" pitchFamily="34" charset="0"/>
              </a:rPr>
              <a:t>tröø</a:t>
            </a:r>
            <a:r>
              <a:rPr lang="en-US" altLang="zh-CN" sz="3200" dirty="0">
                <a:latin typeface="VNI-Avo" pitchFamily="2" charset="0"/>
                <a:ea typeface="仓耳玄三M W05" panose="02020400000000000000" pitchFamily="18" charset="-122"/>
                <a:cs typeface="Arial" panose="020B0604020202020204" pitchFamily="34" charset="0"/>
              </a:rPr>
              <a:t>) </a:t>
            </a:r>
            <a:r>
              <a:rPr lang="en-US" altLang="zh-CN" sz="3200" dirty="0" err="1">
                <a:latin typeface="VNI-Avo" pitchFamily="2" charset="0"/>
                <a:ea typeface="仓耳玄三M W05" panose="02020400000000000000" pitchFamily="18" charset="-122"/>
                <a:cs typeface="Arial" panose="020B0604020202020204" pitchFamily="34" charset="0"/>
              </a:rPr>
              <a:t>vôùi</a:t>
            </a:r>
            <a:r>
              <a:rPr lang="en-US" altLang="zh-CN" sz="3200" dirty="0">
                <a:latin typeface="VNI-Avo" pitchFamily="2" charset="0"/>
                <a:ea typeface="仓耳玄三M W05" panose="02020400000000000000" pitchFamily="18" charset="-122"/>
                <a:cs typeface="Arial" panose="020B0604020202020204" pitchFamily="34" charset="0"/>
              </a:rPr>
              <a:t> 0 </a:t>
            </a:r>
            <a:r>
              <a:rPr lang="en-US" altLang="zh-CN" sz="3200" dirty="0" err="1">
                <a:latin typeface="VNI-Avo" pitchFamily="2" charset="0"/>
                <a:ea typeface="仓耳玄三M W05" panose="02020400000000000000" pitchFamily="18" charset="-122"/>
                <a:cs typeface="Arial" panose="020B0604020202020204" pitchFamily="34" charset="0"/>
              </a:rPr>
              <a:t>baèng</a:t>
            </a:r>
            <a:r>
              <a:rPr lang="en-US" altLang="zh-CN" sz="3200" dirty="0">
                <a:latin typeface="VNI-Avo" pitchFamily="2" charset="0"/>
                <a:ea typeface="仓耳玄三M W05" panose="02020400000000000000" pitchFamily="18" charset="-122"/>
                <a:cs typeface="Arial" panose="020B0604020202020204" pitchFamily="34" charset="0"/>
              </a:rPr>
              <a:t> </a:t>
            </a:r>
            <a:r>
              <a:rPr lang="en-US" altLang="zh-CN" sz="3200" dirty="0" err="1">
                <a:latin typeface="VNI-Avo" pitchFamily="2" charset="0"/>
                <a:ea typeface="仓耳玄三M W05" panose="02020400000000000000" pitchFamily="18" charset="-122"/>
                <a:cs typeface="Arial" panose="020B0604020202020204" pitchFamily="34" charset="0"/>
              </a:rPr>
              <a:t>chính</a:t>
            </a:r>
            <a:r>
              <a:rPr lang="en-US" altLang="zh-CN" sz="3200" dirty="0">
                <a:latin typeface="VNI-Avo" pitchFamily="2" charset="0"/>
                <a:ea typeface="仓耳玄三M W05" panose="02020400000000000000" pitchFamily="18" charset="-122"/>
                <a:cs typeface="Arial" panose="020B0604020202020204" pitchFamily="34" charset="0"/>
              </a:rPr>
              <a:t> </a:t>
            </a:r>
            <a:r>
              <a:rPr lang="en-US" altLang="zh-CN" sz="3200" dirty="0" err="1">
                <a:latin typeface="VNI-Avo" pitchFamily="2" charset="0"/>
                <a:ea typeface="仓耳玄三M W05" panose="02020400000000000000" pitchFamily="18" charset="-122"/>
                <a:cs typeface="Arial" panose="020B0604020202020204" pitchFamily="34" charset="0"/>
              </a:rPr>
              <a:t>soá</a:t>
            </a:r>
            <a:r>
              <a:rPr lang="en-US" altLang="zh-CN" sz="3200" dirty="0">
                <a:latin typeface="VNI-Avo" pitchFamily="2" charset="0"/>
                <a:ea typeface="仓耳玄三M W05" panose="02020400000000000000" pitchFamily="18" charset="-122"/>
                <a:cs typeface="Arial" panose="020B0604020202020204" pitchFamily="34" charset="0"/>
              </a:rPr>
              <a:t> </a:t>
            </a:r>
            <a:r>
              <a:rPr lang="en-US" altLang="zh-CN" sz="3200" dirty="0" err="1">
                <a:latin typeface="VNI-Avo" pitchFamily="2" charset="0"/>
                <a:ea typeface="仓耳玄三M W05" panose="02020400000000000000" pitchFamily="18" charset="-122"/>
                <a:cs typeface="Arial" panose="020B0604020202020204" pitchFamily="34" charset="0"/>
              </a:rPr>
              <a:t>ñoù</a:t>
            </a:r>
            <a:r>
              <a:rPr lang="en-US" altLang="zh-CN" sz="3200" dirty="0">
                <a:latin typeface="VNI-Avo" pitchFamily="2" charset="0"/>
                <a:ea typeface="仓耳玄三M W05" panose="02020400000000000000" pitchFamily="18" charset="-122"/>
                <a:cs typeface="Arial" panose="020B0604020202020204" pitchFamily="34" charset="0"/>
              </a:rPr>
              <a:t>.</a:t>
            </a:r>
            <a:endParaRPr lang="zh-CN" altLang="en-US" sz="3200" dirty="0">
              <a:latin typeface="VNI-Avo" pitchFamily="2" charset="0"/>
              <a:ea typeface="仓耳玄三M W05" panose="02020400000000000000" pitchFamily="18" charset="-122"/>
              <a:cs typeface="Arial" panose="020B0604020202020204" pitchFamily="34" charset="0"/>
            </a:endParaRPr>
          </a:p>
        </p:txBody>
      </p:sp>
      <p:grpSp>
        <p:nvGrpSpPr>
          <p:cNvPr id="122" name="组合 28">
            <a:extLst>
              <a:ext uri="{FF2B5EF4-FFF2-40B4-BE49-F238E27FC236}">
                <a16:creationId xmlns:a16="http://schemas.microsoft.com/office/drawing/2014/main" id="{A4BFEA40-3247-4E31-85AC-DC8B20E6B789}"/>
              </a:ext>
            </a:extLst>
          </p:cNvPr>
          <p:cNvGrpSpPr/>
          <p:nvPr/>
        </p:nvGrpSpPr>
        <p:grpSpPr>
          <a:xfrm>
            <a:off x="3243773" y="1091771"/>
            <a:ext cx="572670" cy="833513"/>
            <a:chOff x="4435475" y="1684338"/>
            <a:chExt cx="1533525" cy="2232025"/>
          </a:xfrm>
        </p:grpSpPr>
        <p:sp>
          <p:nvSpPr>
            <p:cNvPr id="123" name="Freeform 418">
              <a:extLst>
                <a:ext uri="{FF2B5EF4-FFF2-40B4-BE49-F238E27FC236}">
                  <a16:creationId xmlns:a16="http://schemas.microsoft.com/office/drawing/2014/main" id="{2D5CBCED-9D7F-40E9-B92F-6D89878CDFE5}"/>
                </a:ext>
              </a:extLst>
            </p:cNvPr>
            <p:cNvSpPr>
              <a:spLocks/>
            </p:cNvSpPr>
            <p:nvPr/>
          </p:nvSpPr>
          <p:spPr bwMode="auto">
            <a:xfrm>
              <a:off x="4795838" y="1744663"/>
              <a:ext cx="160338" cy="1920875"/>
            </a:xfrm>
            <a:custGeom>
              <a:avLst/>
              <a:gdLst/>
              <a:ahLst/>
              <a:cxnLst>
                <a:cxn ang="0">
                  <a:pos x="43" y="21"/>
                </a:cxn>
                <a:cxn ang="0">
                  <a:pos x="42" y="20"/>
                </a:cxn>
                <a:cxn ang="0">
                  <a:pos x="42" y="20"/>
                </a:cxn>
                <a:cxn ang="0">
                  <a:pos x="21" y="0"/>
                </a:cxn>
                <a:cxn ang="0">
                  <a:pos x="0" y="21"/>
                </a:cxn>
                <a:cxn ang="0">
                  <a:pos x="0" y="512"/>
                </a:cxn>
                <a:cxn ang="0">
                  <a:pos x="11" y="512"/>
                </a:cxn>
                <a:cxn ang="0">
                  <a:pos x="21" y="511"/>
                </a:cxn>
                <a:cxn ang="0">
                  <a:pos x="32" y="512"/>
                </a:cxn>
                <a:cxn ang="0">
                  <a:pos x="43" y="512"/>
                </a:cxn>
                <a:cxn ang="0">
                  <a:pos x="43" y="266"/>
                </a:cxn>
                <a:cxn ang="0">
                  <a:pos x="43" y="21"/>
                </a:cxn>
              </a:cxnLst>
              <a:rect l="0" t="0" r="r" b="b"/>
              <a:pathLst>
                <a:path w="43" h="512">
                  <a:moveTo>
                    <a:pt x="43" y="21"/>
                  </a:moveTo>
                  <a:cubicBezTo>
                    <a:pt x="42" y="20"/>
                    <a:pt x="42" y="20"/>
                    <a:pt x="42" y="20"/>
                  </a:cubicBezTo>
                  <a:cubicBezTo>
                    <a:pt x="42" y="20"/>
                    <a:pt x="42" y="20"/>
                    <a:pt x="42" y="20"/>
                  </a:cubicBezTo>
                  <a:cubicBezTo>
                    <a:pt x="42" y="9"/>
                    <a:pt x="33" y="0"/>
                    <a:pt x="21" y="0"/>
                  </a:cubicBezTo>
                  <a:cubicBezTo>
                    <a:pt x="10" y="0"/>
                    <a:pt x="0" y="10"/>
                    <a:pt x="0" y="21"/>
                  </a:cubicBezTo>
                  <a:cubicBezTo>
                    <a:pt x="0" y="512"/>
                    <a:pt x="0" y="512"/>
                    <a:pt x="0" y="512"/>
                  </a:cubicBezTo>
                  <a:cubicBezTo>
                    <a:pt x="4" y="512"/>
                    <a:pt x="7" y="512"/>
                    <a:pt x="11" y="512"/>
                  </a:cubicBezTo>
                  <a:cubicBezTo>
                    <a:pt x="14" y="511"/>
                    <a:pt x="18" y="511"/>
                    <a:pt x="21" y="511"/>
                  </a:cubicBezTo>
                  <a:cubicBezTo>
                    <a:pt x="25" y="511"/>
                    <a:pt x="28" y="511"/>
                    <a:pt x="32" y="512"/>
                  </a:cubicBezTo>
                  <a:cubicBezTo>
                    <a:pt x="36" y="512"/>
                    <a:pt x="39" y="512"/>
                    <a:pt x="43" y="512"/>
                  </a:cubicBezTo>
                  <a:cubicBezTo>
                    <a:pt x="43" y="266"/>
                    <a:pt x="43" y="266"/>
                    <a:pt x="43" y="266"/>
                  </a:cubicBezTo>
                  <a:lnTo>
                    <a:pt x="43" y="21"/>
                  </a:lnTo>
                  <a:close/>
                </a:path>
              </a:pathLst>
            </a:custGeom>
            <a:solidFill>
              <a:srgbClr val="E6E7E8"/>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4" name="Freeform 419">
              <a:extLst>
                <a:ext uri="{FF2B5EF4-FFF2-40B4-BE49-F238E27FC236}">
                  <a16:creationId xmlns:a16="http://schemas.microsoft.com/office/drawing/2014/main" id="{E2A646D9-0B7A-42F3-97B1-B4D687D7875B}"/>
                </a:ext>
              </a:extLst>
            </p:cNvPr>
            <p:cNvSpPr>
              <a:spLocks/>
            </p:cNvSpPr>
            <p:nvPr/>
          </p:nvSpPr>
          <p:spPr bwMode="auto">
            <a:xfrm>
              <a:off x="4795838" y="1744663"/>
              <a:ext cx="107950" cy="1920875"/>
            </a:xfrm>
            <a:custGeom>
              <a:avLst/>
              <a:gdLst/>
              <a:ahLst/>
              <a:cxnLst>
                <a:cxn ang="0">
                  <a:pos x="16" y="22"/>
                </a:cxn>
                <a:cxn ang="0">
                  <a:pos x="29" y="2"/>
                </a:cxn>
                <a:cxn ang="0">
                  <a:pos x="21" y="0"/>
                </a:cxn>
                <a:cxn ang="0">
                  <a:pos x="0" y="21"/>
                </a:cxn>
                <a:cxn ang="0">
                  <a:pos x="0" y="512"/>
                </a:cxn>
                <a:cxn ang="0">
                  <a:pos x="11" y="512"/>
                </a:cxn>
                <a:cxn ang="0">
                  <a:pos x="16" y="511"/>
                </a:cxn>
                <a:cxn ang="0">
                  <a:pos x="16" y="22"/>
                </a:cxn>
              </a:cxnLst>
              <a:rect l="0" t="0" r="r" b="b"/>
              <a:pathLst>
                <a:path w="29" h="512">
                  <a:moveTo>
                    <a:pt x="16" y="22"/>
                  </a:moveTo>
                  <a:cubicBezTo>
                    <a:pt x="16" y="13"/>
                    <a:pt x="22" y="5"/>
                    <a:pt x="29" y="2"/>
                  </a:cubicBezTo>
                  <a:cubicBezTo>
                    <a:pt x="27" y="1"/>
                    <a:pt x="24" y="0"/>
                    <a:pt x="21" y="0"/>
                  </a:cubicBezTo>
                  <a:cubicBezTo>
                    <a:pt x="10" y="0"/>
                    <a:pt x="0" y="10"/>
                    <a:pt x="0" y="21"/>
                  </a:cubicBezTo>
                  <a:cubicBezTo>
                    <a:pt x="0" y="512"/>
                    <a:pt x="0" y="512"/>
                    <a:pt x="0" y="512"/>
                  </a:cubicBezTo>
                  <a:cubicBezTo>
                    <a:pt x="4" y="512"/>
                    <a:pt x="7" y="512"/>
                    <a:pt x="11" y="512"/>
                  </a:cubicBezTo>
                  <a:cubicBezTo>
                    <a:pt x="13" y="512"/>
                    <a:pt x="14" y="512"/>
                    <a:pt x="16" y="511"/>
                  </a:cubicBezTo>
                  <a:lnTo>
                    <a:pt x="16" y="2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5" name="Freeform 420">
              <a:extLst>
                <a:ext uri="{FF2B5EF4-FFF2-40B4-BE49-F238E27FC236}">
                  <a16:creationId xmlns:a16="http://schemas.microsoft.com/office/drawing/2014/main" id="{D313BCE8-8A2B-4483-BA43-DB549F70C5B7}"/>
                </a:ext>
              </a:extLst>
            </p:cNvPr>
            <p:cNvSpPr>
              <a:spLocks/>
            </p:cNvSpPr>
            <p:nvPr/>
          </p:nvSpPr>
          <p:spPr bwMode="auto">
            <a:xfrm>
              <a:off x="5016500" y="1868488"/>
              <a:ext cx="850900" cy="825500"/>
            </a:xfrm>
            <a:custGeom>
              <a:avLst/>
              <a:gdLst/>
              <a:ahLst/>
              <a:cxnLst>
                <a:cxn ang="0">
                  <a:pos x="0" y="520"/>
                </a:cxn>
                <a:cxn ang="0">
                  <a:pos x="536" y="260"/>
                </a:cxn>
                <a:cxn ang="0">
                  <a:pos x="0" y="0"/>
                </a:cxn>
                <a:cxn ang="0">
                  <a:pos x="0" y="520"/>
                </a:cxn>
              </a:cxnLst>
              <a:rect l="0" t="0" r="r" b="b"/>
              <a:pathLst>
                <a:path w="536" h="520">
                  <a:moveTo>
                    <a:pt x="0" y="520"/>
                  </a:moveTo>
                  <a:lnTo>
                    <a:pt x="536" y="260"/>
                  </a:lnTo>
                  <a:lnTo>
                    <a:pt x="0" y="0"/>
                  </a:lnTo>
                  <a:lnTo>
                    <a:pt x="0" y="520"/>
                  </a:lnTo>
                  <a:close/>
                </a:path>
              </a:pathLst>
            </a:custGeom>
            <a:solidFill>
              <a:srgbClr val="E60C2E"/>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6" name="Freeform 421">
              <a:extLst>
                <a:ext uri="{FF2B5EF4-FFF2-40B4-BE49-F238E27FC236}">
                  <a16:creationId xmlns:a16="http://schemas.microsoft.com/office/drawing/2014/main" id="{F1DB92F6-59D9-4612-ABFB-DB869861C120}"/>
                </a:ext>
              </a:extLst>
            </p:cNvPr>
            <p:cNvSpPr>
              <a:spLocks/>
            </p:cNvSpPr>
            <p:nvPr/>
          </p:nvSpPr>
          <p:spPr bwMode="auto">
            <a:xfrm>
              <a:off x="5016500" y="1868488"/>
              <a:ext cx="850900" cy="825500"/>
            </a:xfrm>
            <a:custGeom>
              <a:avLst/>
              <a:gdLst/>
              <a:ahLst/>
              <a:cxnLst>
                <a:cxn ang="0">
                  <a:pos x="0" y="520"/>
                </a:cxn>
                <a:cxn ang="0">
                  <a:pos x="536" y="260"/>
                </a:cxn>
                <a:cxn ang="0">
                  <a:pos x="0" y="0"/>
                </a:cxn>
                <a:cxn ang="0">
                  <a:pos x="0" y="520"/>
                </a:cxn>
              </a:cxnLst>
              <a:rect l="0" t="0" r="r" b="b"/>
              <a:pathLst>
                <a:path w="536" h="520">
                  <a:moveTo>
                    <a:pt x="0" y="520"/>
                  </a:moveTo>
                  <a:lnTo>
                    <a:pt x="536" y="260"/>
                  </a:lnTo>
                  <a:lnTo>
                    <a:pt x="0" y="0"/>
                  </a:lnTo>
                  <a:lnTo>
                    <a:pt x="0" y="52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7" name="Freeform 422">
              <a:extLst>
                <a:ext uri="{FF2B5EF4-FFF2-40B4-BE49-F238E27FC236}">
                  <a16:creationId xmlns:a16="http://schemas.microsoft.com/office/drawing/2014/main" id="{72DB3AA4-310F-4551-B5B2-ABB649C83759}"/>
                </a:ext>
              </a:extLst>
            </p:cNvPr>
            <p:cNvSpPr>
              <a:spLocks/>
            </p:cNvSpPr>
            <p:nvPr/>
          </p:nvSpPr>
          <p:spPr bwMode="auto">
            <a:xfrm>
              <a:off x="5507038" y="2105026"/>
              <a:ext cx="360363" cy="176213"/>
            </a:xfrm>
            <a:custGeom>
              <a:avLst/>
              <a:gdLst/>
              <a:ahLst/>
              <a:cxnLst>
                <a:cxn ang="0">
                  <a:pos x="0" y="0"/>
                </a:cxn>
                <a:cxn ang="0">
                  <a:pos x="0" y="0"/>
                </a:cxn>
                <a:cxn ang="0">
                  <a:pos x="227" y="111"/>
                </a:cxn>
                <a:cxn ang="0">
                  <a:pos x="0" y="0"/>
                </a:cxn>
              </a:cxnLst>
              <a:rect l="0" t="0" r="r" b="b"/>
              <a:pathLst>
                <a:path w="227" h="111">
                  <a:moveTo>
                    <a:pt x="0" y="0"/>
                  </a:moveTo>
                  <a:lnTo>
                    <a:pt x="0" y="0"/>
                  </a:lnTo>
                  <a:lnTo>
                    <a:pt x="227" y="111"/>
                  </a:lnTo>
                  <a:lnTo>
                    <a:pt x="0" y="0"/>
                  </a:lnTo>
                  <a:close/>
                </a:path>
              </a:pathLst>
            </a:custGeom>
            <a:solidFill>
              <a:srgbClr val="D1D3D4"/>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8" name="Freeform 423">
              <a:extLst>
                <a:ext uri="{FF2B5EF4-FFF2-40B4-BE49-F238E27FC236}">
                  <a16:creationId xmlns:a16="http://schemas.microsoft.com/office/drawing/2014/main" id="{D9309906-16C6-4771-B1A0-B7289D9AADF3}"/>
                </a:ext>
              </a:extLst>
            </p:cNvPr>
            <p:cNvSpPr>
              <a:spLocks/>
            </p:cNvSpPr>
            <p:nvPr/>
          </p:nvSpPr>
          <p:spPr bwMode="auto">
            <a:xfrm>
              <a:off x="5507038" y="2105026"/>
              <a:ext cx="360363" cy="176213"/>
            </a:xfrm>
            <a:custGeom>
              <a:avLst/>
              <a:gdLst/>
              <a:ahLst/>
              <a:cxnLst>
                <a:cxn ang="0">
                  <a:pos x="0" y="0"/>
                </a:cxn>
                <a:cxn ang="0">
                  <a:pos x="0" y="0"/>
                </a:cxn>
                <a:cxn ang="0">
                  <a:pos x="227" y="111"/>
                </a:cxn>
                <a:cxn ang="0">
                  <a:pos x="0" y="0"/>
                </a:cxn>
              </a:cxnLst>
              <a:rect l="0" t="0" r="r" b="b"/>
              <a:pathLst>
                <a:path w="227" h="111">
                  <a:moveTo>
                    <a:pt x="0" y="0"/>
                  </a:moveTo>
                  <a:lnTo>
                    <a:pt x="0" y="0"/>
                  </a:lnTo>
                  <a:lnTo>
                    <a:pt x="227" y="111"/>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29" name="Freeform 424">
              <a:extLst>
                <a:ext uri="{FF2B5EF4-FFF2-40B4-BE49-F238E27FC236}">
                  <a16:creationId xmlns:a16="http://schemas.microsoft.com/office/drawing/2014/main" id="{06F83BDC-4802-4E49-9A9F-45D1060F95CE}"/>
                </a:ext>
              </a:extLst>
            </p:cNvPr>
            <p:cNvSpPr>
              <a:spLocks/>
            </p:cNvSpPr>
            <p:nvPr/>
          </p:nvSpPr>
          <p:spPr bwMode="auto">
            <a:xfrm>
              <a:off x="5016500" y="2105026"/>
              <a:ext cx="850900" cy="588963"/>
            </a:xfrm>
            <a:custGeom>
              <a:avLst/>
              <a:gdLst/>
              <a:ahLst/>
              <a:cxnLst>
                <a:cxn ang="0">
                  <a:pos x="309" y="0"/>
                </a:cxn>
                <a:cxn ang="0">
                  <a:pos x="0" y="357"/>
                </a:cxn>
                <a:cxn ang="0">
                  <a:pos x="0" y="371"/>
                </a:cxn>
                <a:cxn ang="0">
                  <a:pos x="536" y="111"/>
                </a:cxn>
                <a:cxn ang="0">
                  <a:pos x="309" y="0"/>
                </a:cxn>
              </a:cxnLst>
              <a:rect l="0" t="0" r="r" b="b"/>
              <a:pathLst>
                <a:path w="536" h="371">
                  <a:moveTo>
                    <a:pt x="309" y="0"/>
                  </a:moveTo>
                  <a:lnTo>
                    <a:pt x="0" y="357"/>
                  </a:lnTo>
                  <a:lnTo>
                    <a:pt x="0" y="371"/>
                  </a:lnTo>
                  <a:lnTo>
                    <a:pt x="536" y="111"/>
                  </a:lnTo>
                  <a:lnTo>
                    <a:pt x="309" y="0"/>
                  </a:lnTo>
                  <a:close/>
                </a:path>
              </a:pathLst>
            </a:custGeom>
            <a:solidFill>
              <a:srgbClr val="BD0A26"/>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30" name="Freeform 425">
              <a:extLst>
                <a:ext uri="{FF2B5EF4-FFF2-40B4-BE49-F238E27FC236}">
                  <a16:creationId xmlns:a16="http://schemas.microsoft.com/office/drawing/2014/main" id="{D5805CB6-3B7B-4F80-9CCE-AA329872AAD6}"/>
                </a:ext>
              </a:extLst>
            </p:cNvPr>
            <p:cNvSpPr>
              <a:spLocks/>
            </p:cNvSpPr>
            <p:nvPr/>
          </p:nvSpPr>
          <p:spPr bwMode="auto">
            <a:xfrm>
              <a:off x="5016500" y="2105026"/>
              <a:ext cx="850900" cy="588963"/>
            </a:xfrm>
            <a:custGeom>
              <a:avLst/>
              <a:gdLst/>
              <a:ahLst/>
              <a:cxnLst>
                <a:cxn ang="0">
                  <a:pos x="309" y="0"/>
                </a:cxn>
                <a:cxn ang="0">
                  <a:pos x="0" y="357"/>
                </a:cxn>
                <a:cxn ang="0">
                  <a:pos x="0" y="371"/>
                </a:cxn>
                <a:cxn ang="0">
                  <a:pos x="536" y="111"/>
                </a:cxn>
                <a:cxn ang="0">
                  <a:pos x="309" y="0"/>
                </a:cxn>
              </a:cxnLst>
              <a:rect l="0" t="0" r="r" b="b"/>
              <a:pathLst>
                <a:path w="536" h="371">
                  <a:moveTo>
                    <a:pt x="309" y="0"/>
                  </a:moveTo>
                  <a:lnTo>
                    <a:pt x="0" y="357"/>
                  </a:lnTo>
                  <a:lnTo>
                    <a:pt x="0" y="371"/>
                  </a:lnTo>
                  <a:lnTo>
                    <a:pt x="536" y="111"/>
                  </a:lnTo>
                  <a:lnTo>
                    <a:pt x="30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31" name="Freeform 426">
              <a:extLst>
                <a:ext uri="{FF2B5EF4-FFF2-40B4-BE49-F238E27FC236}">
                  <a16:creationId xmlns:a16="http://schemas.microsoft.com/office/drawing/2014/main" id="{36BB7627-6540-4AD3-B1B2-941C721E14B9}"/>
                </a:ext>
              </a:extLst>
            </p:cNvPr>
            <p:cNvSpPr>
              <a:spLocks/>
            </p:cNvSpPr>
            <p:nvPr/>
          </p:nvSpPr>
          <p:spPr bwMode="auto">
            <a:xfrm>
              <a:off x="4510088" y="3721101"/>
              <a:ext cx="731838" cy="134938"/>
            </a:xfrm>
            <a:custGeom>
              <a:avLst/>
              <a:gdLst/>
              <a:ahLst/>
              <a:cxnLst>
                <a:cxn ang="0">
                  <a:pos x="126" y="3"/>
                </a:cxn>
                <a:cxn ang="0">
                  <a:pos x="112" y="1"/>
                </a:cxn>
                <a:cxn ang="0">
                  <a:pos x="111" y="1"/>
                </a:cxn>
                <a:cxn ang="0">
                  <a:pos x="83" y="1"/>
                </a:cxn>
                <a:cxn ang="0">
                  <a:pos x="83" y="1"/>
                </a:cxn>
                <a:cxn ang="0">
                  <a:pos x="69" y="3"/>
                </a:cxn>
                <a:cxn ang="0">
                  <a:pos x="68" y="3"/>
                </a:cxn>
                <a:cxn ang="0">
                  <a:pos x="0" y="36"/>
                </a:cxn>
                <a:cxn ang="0">
                  <a:pos x="195" y="36"/>
                </a:cxn>
                <a:cxn ang="0">
                  <a:pos x="126" y="3"/>
                </a:cxn>
                <a:cxn ang="0">
                  <a:pos x="126" y="3"/>
                </a:cxn>
              </a:cxnLst>
              <a:rect l="0" t="0" r="r" b="b"/>
              <a:pathLst>
                <a:path w="195" h="36">
                  <a:moveTo>
                    <a:pt x="126" y="3"/>
                  </a:moveTo>
                  <a:cubicBezTo>
                    <a:pt x="121" y="2"/>
                    <a:pt x="116" y="1"/>
                    <a:pt x="112" y="1"/>
                  </a:cubicBezTo>
                  <a:cubicBezTo>
                    <a:pt x="111" y="1"/>
                    <a:pt x="111" y="1"/>
                    <a:pt x="111" y="1"/>
                  </a:cubicBezTo>
                  <a:cubicBezTo>
                    <a:pt x="102" y="0"/>
                    <a:pt x="93" y="0"/>
                    <a:pt x="83" y="1"/>
                  </a:cubicBezTo>
                  <a:cubicBezTo>
                    <a:pt x="83" y="1"/>
                    <a:pt x="83" y="1"/>
                    <a:pt x="83" y="1"/>
                  </a:cubicBezTo>
                  <a:cubicBezTo>
                    <a:pt x="79" y="1"/>
                    <a:pt x="74" y="2"/>
                    <a:pt x="69" y="3"/>
                  </a:cubicBezTo>
                  <a:cubicBezTo>
                    <a:pt x="68" y="3"/>
                    <a:pt x="68" y="3"/>
                    <a:pt x="68" y="3"/>
                  </a:cubicBezTo>
                  <a:cubicBezTo>
                    <a:pt x="34" y="8"/>
                    <a:pt x="9" y="21"/>
                    <a:pt x="0" y="36"/>
                  </a:cubicBezTo>
                  <a:cubicBezTo>
                    <a:pt x="195" y="36"/>
                    <a:pt x="195" y="36"/>
                    <a:pt x="195" y="36"/>
                  </a:cubicBezTo>
                  <a:cubicBezTo>
                    <a:pt x="186" y="21"/>
                    <a:pt x="161" y="7"/>
                    <a:pt x="126" y="3"/>
                  </a:cubicBezTo>
                  <a:cubicBezTo>
                    <a:pt x="126" y="3"/>
                    <a:pt x="126" y="3"/>
                    <a:pt x="126" y="3"/>
                  </a:cubicBezTo>
                </a:path>
              </a:pathLst>
            </a:custGeom>
            <a:solidFill>
              <a:srgbClr val="14A8C2"/>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32" name="Freeform 427">
              <a:extLst>
                <a:ext uri="{FF2B5EF4-FFF2-40B4-BE49-F238E27FC236}">
                  <a16:creationId xmlns:a16="http://schemas.microsoft.com/office/drawing/2014/main" id="{697DB85E-8507-4BBC-9B92-3136AABBC50C}"/>
                </a:ext>
              </a:extLst>
            </p:cNvPr>
            <p:cNvSpPr>
              <a:spLocks/>
            </p:cNvSpPr>
            <p:nvPr/>
          </p:nvSpPr>
          <p:spPr bwMode="auto">
            <a:xfrm>
              <a:off x="4806950" y="3724276"/>
              <a:ext cx="434975" cy="131763"/>
            </a:xfrm>
            <a:custGeom>
              <a:avLst/>
              <a:gdLst/>
              <a:ahLst/>
              <a:cxnLst>
                <a:cxn ang="0">
                  <a:pos x="18" y="0"/>
                </a:cxn>
                <a:cxn ang="0">
                  <a:pos x="4" y="0"/>
                </a:cxn>
                <a:cxn ang="0">
                  <a:pos x="4" y="0"/>
                </a:cxn>
                <a:cxn ang="0">
                  <a:pos x="4" y="0"/>
                </a:cxn>
                <a:cxn ang="0">
                  <a:pos x="0" y="1"/>
                </a:cxn>
                <a:cxn ang="0">
                  <a:pos x="10" y="2"/>
                </a:cxn>
                <a:cxn ang="0">
                  <a:pos x="10" y="2"/>
                </a:cxn>
                <a:cxn ang="0">
                  <a:pos x="79" y="35"/>
                </a:cxn>
                <a:cxn ang="0">
                  <a:pos x="116" y="35"/>
                </a:cxn>
                <a:cxn ang="0">
                  <a:pos x="47" y="2"/>
                </a:cxn>
                <a:cxn ang="0">
                  <a:pos x="47" y="2"/>
                </a:cxn>
                <a:cxn ang="0">
                  <a:pos x="33" y="0"/>
                </a:cxn>
                <a:cxn ang="0">
                  <a:pos x="32" y="0"/>
                </a:cxn>
                <a:cxn ang="0">
                  <a:pos x="18" y="0"/>
                </a:cxn>
              </a:cxnLst>
              <a:rect l="0" t="0" r="r" b="b"/>
              <a:pathLst>
                <a:path w="116" h="35">
                  <a:moveTo>
                    <a:pt x="18" y="0"/>
                  </a:moveTo>
                  <a:cubicBezTo>
                    <a:pt x="14" y="0"/>
                    <a:pt x="9" y="0"/>
                    <a:pt x="4" y="0"/>
                  </a:cubicBezTo>
                  <a:cubicBezTo>
                    <a:pt x="4" y="0"/>
                    <a:pt x="4" y="0"/>
                    <a:pt x="4" y="0"/>
                  </a:cubicBezTo>
                  <a:cubicBezTo>
                    <a:pt x="4" y="0"/>
                    <a:pt x="4" y="0"/>
                    <a:pt x="4" y="0"/>
                  </a:cubicBezTo>
                  <a:cubicBezTo>
                    <a:pt x="3" y="0"/>
                    <a:pt x="1" y="0"/>
                    <a:pt x="0" y="1"/>
                  </a:cubicBezTo>
                  <a:cubicBezTo>
                    <a:pt x="3" y="1"/>
                    <a:pt x="7" y="1"/>
                    <a:pt x="10" y="2"/>
                  </a:cubicBezTo>
                  <a:cubicBezTo>
                    <a:pt x="10" y="2"/>
                    <a:pt x="10" y="2"/>
                    <a:pt x="10" y="2"/>
                  </a:cubicBezTo>
                  <a:cubicBezTo>
                    <a:pt x="45" y="6"/>
                    <a:pt x="70" y="20"/>
                    <a:pt x="79" y="35"/>
                  </a:cubicBezTo>
                  <a:cubicBezTo>
                    <a:pt x="116" y="35"/>
                    <a:pt x="116" y="35"/>
                    <a:pt x="116" y="35"/>
                  </a:cubicBezTo>
                  <a:cubicBezTo>
                    <a:pt x="107" y="20"/>
                    <a:pt x="82" y="6"/>
                    <a:pt x="47" y="2"/>
                  </a:cubicBezTo>
                  <a:cubicBezTo>
                    <a:pt x="47" y="2"/>
                    <a:pt x="47" y="2"/>
                    <a:pt x="47" y="2"/>
                  </a:cubicBezTo>
                  <a:cubicBezTo>
                    <a:pt x="42" y="1"/>
                    <a:pt x="37" y="0"/>
                    <a:pt x="33" y="0"/>
                  </a:cubicBezTo>
                  <a:cubicBezTo>
                    <a:pt x="32" y="0"/>
                    <a:pt x="32" y="0"/>
                    <a:pt x="32" y="0"/>
                  </a:cubicBezTo>
                  <a:cubicBezTo>
                    <a:pt x="28" y="0"/>
                    <a:pt x="23" y="0"/>
                    <a:pt x="18" y="0"/>
                  </a:cubicBezTo>
                </a:path>
              </a:pathLst>
            </a:custGeom>
            <a:solidFill>
              <a:srgbClr val="108BA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33" name="Freeform 428">
              <a:extLst>
                <a:ext uri="{FF2B5EF4-FFF2-40B4-BE49-F238E27FC236}">
                  <a16:creationId xmlns:a16="http://schemas.microsoft.com/office/drawing/2014/main" id="{05513F43-7910-4BF1-AD20-592016DCDC07}"/>
                </a:ext>
              </a:extLst>
            </p:cNvPr>
            <p:cNvSpPr>
              <a:spLocks/>
            </p:cNvSpPr>
            <p:nvPr/>
          </p:nvSpPr>
          <p:spPr bwMode="auto">
            <a:xfrm>
              <a:off x="4510088" y="3721101"/>
              <a:ext cx="423863" cy="134938"/>
            </a:xfrm>
            <a:custGeom>
              <a:avLst/>
              <a:gdLst/>
              <a:ahLst/>
              <a:cxnLst>
                <a:cxn ang="0">
                  <a:pos x="99" y="3"/>
                </a:cxn>
                <a:cxn ang="0">
                  <a:pos x="100" y="3"/>
                </a:cxn>
                <a:cxn ang="0">
                  <a:pos x="113" y="1"/>
                </a:cxn>
                <a:cxn ang="0">
                  <a:pos x="112" y="1"/>
                </a:cxn>
                <a:cxn ang="0">
                  <a:pos x="111" y="1"/>
                </a:cxn>
                <a:cxn ang="0">
                  <a:pos x="83" y="1"/>
                </a:cxn>
                <a:cxn ang="0">
                  <a:pos x="83" y="1"/>
                </a:cxn>
                <a:cxn ang="0">
                  <a:pos x="69" y="3"/>
                </a:cxn>
                <a:cxn ang="0">
                  <a:pos x="68" y="3"/>
                </a:cxn>
                <a:cxn ang="0">
                  <a:pos x="0" y="36"/>
                </a:cxn>
                <a:cxn ang="0">
                  <a:pos x="30" y="36"/>
                </a:cxn>
                <a:cxn ang="0">
                  <a:pos x="99" y="3"/>
                </a:cxn>
              </a:cxnLst>
              <a:rect l="0" t="0" r="r" b="b"/>
              <a:pathLst>
                <a:path w="113" h="36">
                  <a:moveTo>
                    <a:pt x="99" y="3"/>
                  </a:moveTo>
                  <a:cubicBezTo>
                    <a:pt x="100" y="3"/>
                    <a:pt x="100" y="3"/>
                    <a:pt x="100" y="3"/>
                  </a:cubicBezTo>
                  <a:cubicBezTo>
                    <a:pt x="104" y="2"/>
                    <a:pt x="108" y="2"/>
                    <a:pt x="113" y="1"/>
                  </a:cubicBezTo>
                  <a:cubicBezTo>
                    <a:pt x="112" y="1"/>
                    <a:pt x="112" y="1"/>
                    <a:pt x="112" y="1"/>
                  </a:cubicBezTo>
                  <a:cubicBezTo>
                    <a:pt x="111" y="1"/>
                    <a:pt x="111" y="1"/>
                    <a:pt x="111" y="1"/>
                  </a:cubicBezTo>
                  <a:cubicBezTo>
                    <a:pt x="102" y="0"/>
                    <a:pt x="93" y="0"/>
                    <a:pt x="83" y="1"/>
                  </a:cubicBezTo>
                  <a:cubicBezTo>
                    <a:pt x="83" y="1"/>
                    <a:pt x="83" y="1"/>
                    <a:pt x="83" y="1"/>
                  </a:cubicBezTo>
                  <a:cubicBezTo>
                    <a:pt x="79" y="1"/>
                    <a:pt x="74" y="2"/>
                    <a:pt x="69" y="3"/>
                  </a:cubicBezTo>
                  <a:cubicBezTo>
                    <a:pt x="68" y="3"/>
                    <a:pt x="68" y="3"/>
                    <a:pt x="68" y="3"/>
                  </a:cubicBezTo>
                  <a:cubicBezTo>
                    <a:pt x="34" y="8"/>
                    <a:pt x="9" y="21"/>
                    <a:pt x="0" y="36"/>
                  </a:cubicBezTo>
                  <a:cubicBezTo>
                    <a:pt x="30" y="36"/>
                    <a:pt x="30" y="36"/>
                    <a:pt x="30" y="36"/>
                  </a:cubicBezTo>
                  <a:cubicBezTo>
                    <a:pt x="40" y="21"/>
                    <a:pt x="64" y="8"/>
                    <a:pt x="99" y="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34" name="Freeform 429">
              <a:extLst>
                <a:ext uri="{FF2B5EF4-FFF2-40B4-BE49-F238E27FC236}">
                  <a16:creationId xmlns:a16="http://schemas.microsoft.com/office/drawing/2014/main" id="{73AEABE9-6F9C-4EF9-8446-2A2603B09755}"/>
                </a:ext>
              </a:extLst>
            </p:cNvPr>
            <p:cNvSpPr>
              <a:spLocks/>
            </p:cNvSpPr>
            <p:nvPr/>
          </p:nvSpPr>
          <p:spPr bwMode="auto">
            <a:xfrm>
              <a:off x="4986338" y="1830388"/>
              <a:ext cx="949325" cy="503238"/>
            </a:xfrm>
            <a:custGeom>
              <a:avLst/>
              <a:gdLst/>
              <a:ahLst/>
              <a:cxnLst>
                <a:cxn ang="0">
                  <a:pos x="0" y="67"/>
                </a:cxn>
                <a:cxn ang="0">
                  <a:pos x="527" y="317"/>
                </a:cxn>
                <a:cxn ang="0">
                  <a:pos x="598" y="274"/>
                </a:cxn>
                <a:cxn ang="0">
                  <a:pos x="7" y="0"/>
                </a:cxn>
                <a:cxn ang="0">
                  <a:pos x="0" y="67"/>
                </a:cxn>
              </a:cxnLst>
              <a:rect l="0" t="0" r="r" b="b"/>
              <a:pathLst>
                <a:path w="598" h="317">
                  <a:moveTo>
                    <a:pt x="0" y="67"/>
                  </a:moveTo>
                  <a:lnTo>
                    <a:pt x="527" y="317"/>
                  </a:lnTo>
                  <a:lnTo>
                    <a:pt x="598" y="274"/>
                  </a:lnTo>
                  <a:lnTo>
                    <a:pt x="7" y="0"/>
                  </a:lnTo>
                  <a:lnTo>
                    <a:pt x="0" y="6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sp>
          <p:nvSpPr>
            <p:cNvPr id="135" name="Freeform 430">
              <a:extLst>
                <a:ext uri="{FF2B5EF4-FFF2-40B4-BE49-F238E27FC236}">
                  <a16:creationId xmlns:a16="http://schemas.microsoft.com/office/drawing/2014/main" id="{DBEA598F-D989-4A33-BCB6-5E4B2DAF9F2B}"/>
                </a:ext>
              </a:extLst>
            </p:cNvPr>
            <p:cNvSpPr>
              <a:spLocks noEditPoints="1"/>
            </p:cNvSpPr>
            <p:nvPr/>
          </p:nvSpPr>
          <p:spPr bwMode="auto">
            <a:xfrm>
              <a:off x="4435475" y="1684338"/>
              <a:ext cx="1533525" cy="2232025"/>
            </a:xfrm>
            <a:custGeom>
              <a:avLst/>
              <a:gdLst/>
              <a:ahLst/>
              <a:cxnLst>
                <a:cxn ang="0">
                  <a:pos x="405" y="151"/>
                </a:cxn>
                <a:cxn ang="0">
                  <a:pos x="154" y="30"/>
                </a:cxn>
                <a:cxn ang="0">
                  <a:pos x="117" y="0"/>
                </a:cxn>
                <a:cxn ang="0">
                  <a:pos x="80" y="37"/>
                </a:cxn>
                <a:cxn ang="0">
                  <a:pos x="80" y="531"/>
                </a:cxn>
                <a:cxn ang="0">
                  <a:pos x="0" y="585"/>
                </a:cxn>
                <a:cxn ang="0">
                  <a:pos x="2" y="592"/>
                </a:cxn>
                <a:cxn ang="0">
                  <a:pos x="8" y="595"/>
                </a:cxn>
                <a:cxn ang="0">
                  <a:pos x="227" y="595"/>
                </a:cxn>
                <a:cxn ang="0">
                  <a:pos x="233" y="592"/>
                </a:cxn>
                <a:cxn ang="0">
                  <a:pos x="235" y="585"/>
                </a:cxn>
                <a:cxn ang="0">
                  <a:pos x="155" y="531"/>
                </a:cxn>
                <a:cxn ang="0">
                  <a:pos x="155" y="287"/>
                </a:cxn>
                <a:cxn ang="0">
                  <a:pos x="405" y="166"/>
                </a:cxn>
                <a:cxn ang="0">
                  <a:pos x="409" y="159"/>
                </a:cxn>
                <a:cxn ang="0">
                  <a:pos x="405" y="151"/>
                </a:cxn>
                <a:cxn ang="0">
                  <a:pos x="215" y="579"/>
                </a:cxn>
                <a:cxn ang="0">
                  <a:pos x="20" y="579"/>
                </a:cxn>
                <a:cxn ang="0">
                  <a:pos x="88" y="546"/>
                </a:cxn>
                <a:cxn ang="0">
                  <a:pos x="89" y="546"/>
                </a:cxn>
                <a:cxn ang="0">
                  <a:pos x="103" y="544"/>
                </a:cxn>
                <a:cxn ang="0">
                  <a:pos x="103" y="544"/>
                </a:cxn>
                <a:cxn ang="0">
                  <a:pos x="131" y="544"/>
                </a:cxn>
                <a:cxn ang="0">
                  <a:pos x="132" y="544"/>
                </a:cxn>
                <a:cxn ang="0">
                  <a:pos x="146" y="546"/>
                </a:cxn>
                <a:cxn ang="0">
                  <a:pos x="146" y="546"/>
                </a:cxn>
                <a:cxn ang="0">
                  <a:pos x="215" y="579"/>
                </a:cxn>
                <a:cxn ang="0">
                  <a:pos x="128" y="528"/>
                </a:cxn>
                <a:cxn ang="0">
                  <a:pos x="117" y="527"/>
                </a:cxn>
                <a:cxn ang="0">
                  <a:pos x="107" y="528"/>
                </a:cxn>
                <a:cxn ang="0">
                  <a:pos x="96" y="528"/>
                </a:cxn>
                <a:cxn ang="0">
                  <a:pos x="96" y="37"/>
                </a:cxn>
                <a:cxn ang="0">
                  <a:pos x="117" y="16"/>
                </a:cxn>
                <a:cxn ang="0">
                  <a:pos x="138" y="36"/>
                </a:cxn>
                <a:cxn ang="0">
                  <a:pos x="138" y="36"/>
                </a:cxn>
                <a:cxn ang="0">
                  <a:pos x="139" y="37"/>
                </a:cxn>
                <a:cxn ang="0">
                  <a:pos x="139" y="282"/>
                </a:cxn>
                <a:cxn ang="0">
                  <a:pos x="139" y="528"/>
                </a:cxn>
                <a:cxn ang="0">
                  <a:pos x="128" y="528"/>
                </a:cxn>
                <a:cxn ang="0">
                  <a:pos x="155" y="269"/>
                </a:cxn>
                <a:cxn ang="0">
                  <a:pos x="155" y="49"/>
                </a:cxn>
                <a:cxn ang="0">
                  <a:pos x="382" y="159"/>
                </a:cxn>
                <a:cxn ang="0">
                  <a:pos x="155" y="269"/>
                </a:cxn>
              </a:cxnLst>
              <a:rect l="0" t="0" r="r" b="b"/>
              <a:pathLst>
                <a:path w="409" h="595">
                  <a:moveTo>
                    <a:pt x="405" y="151"/>
                  </a:moveTo>
                  <a:cubicBezTo>
                    <a:pt x="154" y="30"/>
                    <a:pt x="154" y="30"/>
                    <a:pt x="154" y="30"/>
                  </a:cubicBezTo>
                  <a:cubicBezTo>
                    <a:pt x="151" y="13"/>
                    <a:pt x="136" y="0"/>
                    <a:pt x="117" y="0"/>
                  </a:cubicBezTo>
                  <a:cubicBezTo>
                    <a:pt x="97" y="0"/>
                    <a:pt x="80" y="17"/>
                    <a:pt x="80" y="37"/>
                  </a:cubicBezTo>
                  <a:cubicBezTo>
                    <a:pt x="80" y="531"/>
                    <a:pt x="80" y="531"/>
                    <a:pt x="80" y="531"/>
                  </a:cubicBezTo>
                  <a:cubicBezTo>
                    <a:pt x="36" y="538"/>
                    <a:pt x="4" y="559"/>
                    <a:pt x="0" y="585"/>
                  </a:cubicBezTo>
                  <a:cubicBezTo>
                    <a:pt x="0" y="588"/>
                    <a:pt x="0" y="590"/>
                    <a:pt x="2" y="592"/>
                  </a:cubicBezTo>
                  <a:cubicBezTo>
                    <a:pt x="3" y="594"/>
                    <a:pt x="6" y="595"/>
                    <a:pt x="8" y="595"/>
                  </a:cubicBezTo>
                  <a:cubicBezTo>
                    <a:pt x="227" y="595"/>
                    <a:pt x="227" y="595"/>
                    <a:pt x="227" y="595"/>
                  </a:cubicBezTo>
                  <a:cubicBezTo>
                    <a:pt x="229" y="595"/>
                    <a:pt x="231" y="594"/>
                    <a:pt x="233" y="592"/>
                  </a:cubicBezTo>
                  <a:cubicBezTo>
                    <a:pt x="235" y="590"/>
                    <a:pt x="235" y="588"/>
                    <a:pt x="235" y="585"/>
                  </a:cubicBezTo>
                  <a:cubicBezTo>
                    <a:pt x="231" y="559"/>
                    <a:pt x="199" y="538"/>
                    <a:pt x="155" y="531"/>
                  </a:cubicBezTo>
                  <a:cubicBezTo>
                    <a:pt x="155" y="287"/>
                    <a:pt x="155" y="287"/>
                    <a:pt x="155" y="287"/>
                  </a:cubicBezTo>
                  <a:cubicBezTo>
                    <a:pt x="405" y="166"/>
                    <a:pt x="405" y="166"/>
                    <a:pt x="405" y="166"/>
                  </a:cubicBezTo>
                  <a:cubicBezTo>
                    <a:pt x="407" y="165"/>
                    <a:pt x="409" y="162"/>
                    <a:pt x="409" y="159"/>
                  </a:cubicBezTo>
                  <a:cubicBezTo>
                    <a:pt x="409" y="156"/>
                    <a:pt x="407" y="153"/>
                    <a:pt x="405" y="151"/>
                  </a:cubicBezTo>
                  <a:close/>
                  <a:moveTo>
                    <a:pt x="215" y="579"/>
                  </a:moveTo>
                  <a:cubicBezTo>
                    <a:pt x="20" y="579"/>
                    <a:pt x="20" y="579"/>
                    <a:pt x="20" y="579"/>
                  </a:cubicBezTo>
                  <a:cubicBezTo>
                    <a:pt x="29" y="564"/>
                    <a:pt x="54" y="551"/>
                    <a:pt x="88" y="546"/>
                  </a:cubicBezTo>
                  <a:cubicBezTo>
                    <a:pt x="89" y="546"/>
                    <a:pt x="89" y="546"/>
                    <a:pt x="89" y="546"/>
                  </a:cubicBezTo>
                  <a:cubicBezTo>
                    <a:pt x="94" y="545"/>
                    <a:pt x="99" y="544"/>
                    <a:pt x="103" y="544"/>
                  </a:cubicBezTo>
                  <a:cubicBezTo>
                    <a:pt x="103" y="544"/>
                    <a:pt x="103" y="544"/>
                    <a:pt x="103" y="544"/>
                  </a:cubicBezTo>
                  <a:cubicBezTo>
                    <a:pt x="113" y="543"/>
                    <a:pt x="122" y="543"/>
                    <a:pt x="131" y="544"/>
                  </a:cubicBezTo>
                  <a:cubicBezTo>
                    <a:pt x="132" y="544"/>
                    <a:pt x="132" y="544"/>
                    <a:pt x="132" y="544"/>
                  </a:cubicBezTo>
                  <a:cubicBezTo>
                    <a:pt x="136" y="544"/>
                    <a:pt x="141" y="545"/>
                    <a:pt x="146" y="546"/>
                  </a:cubicBezTo>
                  <a:cubicBezTo>
                    <a:pt x="146" y="546"/>
                    <a:pt x="146" y="546"/>
                    <a:pt x="146" y="546"/>
                  </a:cubicBezTo>
                  <a:cubicBezTo>
                    <a:pt x="181" y="550"/>
                    <a:pt x="206" y="564"/>
                    <a:pt x="215" y="579"/>
                  </a:cubicBezTo>
                  <a:close/>
                  <a:moveTo>
                    <a:pt x="128" y="528"/>
                  </a:moveTo>
                  <a:cubicBezTo>
                    <a:pt x="124" y="527"/>
                    <a:pt x="121" y="527"/>
                    <a:pt x="117" y="527"/>
                  </a:cubicBezTo>
                  <a:cubicBezTo>
                    <a:pt x="114" y="527"/>
                    <a:pt x="110" y="527"/>
                    <a:pt x="107" y="528"/>
                  </a:cubicBezTo>
                  <a:cubicBezTo>
                    <a:pt x="103" y="528"/>
                    <a:pt x="100" y="528"/>
                    <a:pt x="96" y="528"/>
                  </a:cubicBezTo>
                  <a:cubicBezTo>
                    <a:pt x="96" y="37"/>
                    <a:pt x="96" y="37"/>
                    <a:pt x="96" y="37"/>
                  </a:cubicBezTo>
                  <a:cubicBezTo>
                    <a:pt x="96" y="26"/>
                    <a:pt x="106" y="16"/>
                    <a:pt x="117" y="16"/>
                  </a:cubicBezTo>
                  <a:cubicBezTo>
                    <a:pt x="129" y="16"/>
                    <a:pt x="138" y="25"/>
                    <a:pt x="138" y="36"/>
                  </a:cubicBezTo>
                  <a:cubicBezTo>
                    <a:pt x="138" y="36"/>
                    <a:pt x="138" y="36"/>
                    <a:pt x="138" y="36"/>
                  </a:cubicBezTo>
                  <a:cubicBezTo>
                    <a:pt x="139" y="37"/>
                    <a:pt x="139" y="37"/>
                    <a:pt x="139" y="37"/>
                  </a:cubicBezTo>
                  <a:cubicBezTo>
                    <a:pt x="139" y="282"/>
                    <a:pt x="139" y="282"/>
                    <a:pt x="139" y="282"/>
                  </a:cubicBezTo>
                  <a:cubicBezTo>
                    <a:pt x="139" y="528"/>
                    <a:pt x="139" y="528"/>
                    <a:pt x="139" y="528"/>
                  </a:cubicBezTo>
                  <a:cubicBezTo>
                    <a:pt x="135" y="528"/>
                    <a:pt x="132" y="528"/>
                    <a:pt x="128" y="528"/>
                  </a:cubicBezTo>
                  <a:close/>
                  <a:moveTo>
                    <a:pt x="155" y="269"/>
                  </a:moveTo>
                  <a:cubicBezTo>
                    <a:pt x="155" y="49"/>
                    <a:pt x="155" y="49"/>
                    <a:pt x="155" y="49"/>
                  </a:cubicBezTo>
                  <a:cubicBezTo>
                    <a:pt x="382" y="159"/>
                    <a:pt x="382" y="159"/>
                    <a:pt x="382" y="159"/>
                  </a:cubicBezTo>
                  <a:lnTo>
                    <a:pt x="155" y="269"/>
                  </a:ln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sz="1600" dirty="0">
                <a:latin typeface="仓耳玄三M W05" panose="02020400000000000000" pitchFamily="18" charset="-122"/>
                <a:ea typeface="仓耳玄三M W05" panose="02020400000000000000" pitchFamily="18" charset="-122"/>
              </a:endParaRPr>
            </a:p>
          </p:txBody>
        </p:sp>
      </p:grpSp>
      <p:sp>
        <p:nvSpPr>
          <p:cNvPr id="30" name="Rectangle: Rounded Corners 29">
            <a:extLst>
              <a:ext uri="{FF2B5EF4-FFF2-40B4-BE49-F238E27FC236}">
                <a16:creationId xmlns:a16="http://schemas.microsoft.com/office/drawing/2014/main" id="{415B0378-3307-4D5E-ACD7-3368CC4EE76D}"/>
              </a:ext>
            </a:extLst>
          </p:cNvPr>
          <p:cNvSpPr/>
          <p:nvPr/>
        </p:nvSpPr>
        <p:spPr>
          <a:xfrm>
            <a:off x="3927301" y="3728044"/>
            <a:ext cx="2827906" cy="604289"/>
          </a:xfrm>
          <a:prstGeom prst="roundRect">
            <a:avLst/>
          </a:prstGeom>
          <a:solidFill>
            <a:srgbClr val="FEE57E">
              <a:alpha val="37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Tree>
    <p:custDataLst>
      <p:tags r:id="rId1"/>
    </p:custDataLst>
    <p:extLst>
      <p:ext uri="{BB962C8B-B14F-4D97-AF65-F5344CB8AC3E}">
        <p14:creationId xmlns:p14="http://schemas.microsoft.com/office/powerpoint/2010/main" val="1236088540"/>
      </p:ext>
    </p:extLst>
  </p:cSld>
  <p:clrMapOvr>
    <a:masterClrMapping/>
  </p:clrMapOvr>
  <mc:AlternateContent xmlns:mc="http://schemas.openxmlformats.org/markup-compatibility/2006" xmlns:p14="http://schemas.microsoft.com/office/powerpoint/2010/main">
    <mc:Choice Requires="p14">
      <p:transition spd="slow" p14:dur="1500" advTm="38066">
        <p:random/>
      </p:transition>
    </mc:Choice>
    <mc:Fallback xmlns="">
      <p:transition spd="slow" advTm="3806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2"/>
                                        </p:tgtEl>
                                        <p:attrNameLst>
                                          <p:attrName>style.visibility</p:attrName>
                                        </p:attrNameLst>
                                      </p:cBhvr>
                                      <p:to>
                                        <p:strVal val="visible"/>
                                      </p:to>
                                    </p:set>
                                    <p:animEffect transition="in" filter="fade">
                                      <p:cBhvr>
                                        <p:cTn id="11" dur="1000"/>
                                        <p:tgtEl>
                                          <p:spTgt spid="122"/>
                                        </p:tgtEl>
                                      </p:cBhvr>
                                    </p:animEffect>
                                    <p:anim calcmode="lin" valueType="num">
                                      <p:cBhvr>
                                        <p:cTn id="12" dur="1000" fill="hold"/>
                                        <p:tgtEl>
                                          <p:spTgt spid="122"/>
                                        </p:tgtEl>
                                        <p:attrNameLst>
                                          <p:attrName>ppt_x</p:attrName>
                                        </p:attrNameLst>
                                      </p:cBhvr>
                                      <p:tavLst>
                                        <p:tav tm="0">
                                          <p:val>
                                            <p:strVal val="#ppt_x"/>
                                          </p:val>
                                        </p:tav>
                                        <p:tav tm="100000">
                                          <p:val>
                                            <p:strVal val="#ppt_x"/>
                                          </p:val>
                                        </p:tav>
                                      </p:tavLst>
                                    </p:anim>
                                    <p:anim calcmode="lin" valueType="num">
                                      <p:cBhvr>
                                        <p:cTn id="13" dur="1000" fill="hold"/>
                                        <p:tgtEl>
                                          <p:spTgt spid="12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wipe(up)">
                                      <p:cBhvr>
                                        <p:cTn id="17" dur="500"/>
                                        <p:tgtEl>
                                          <p:spTgt spid="1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wipe(up)">
                                      <p:cBhvr>
                                        <p:cTn id="22" dur="500"/>
                                        <p:tgtEl>
                                          <p:spTgt spid="14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6"/>
                                        </p:tgtEl>
                                        <p:attrNameLst>
                                          <p:attrName>style.visibility</p:attrName>
                                        </p:attrNameLst>
                                      </p:cBhvr>
                                      <p:to>
                                        <p:strVal val="visible"/>
                                      </p:to>
                                    </p:set>
                                  </p:childTnLst>
                                </p:cTn>
                              </p:par>
                              <p:par>
                                <p:cTn id="27" presetID="26" presetClass="emph" presetSubtype="0" repeatCount="3000" fill="hold" grpId="1" nodeType="withEffect">
                                  <p:stCondLst>
                                    <p:cond delay="0"/>
                                  </p:stCondLst>
                                  <p:childTnLst>
                                    <p:animEffect transition="out" filter="fade">
                                      <p:cBhvr>
                                        <p:cTn id="28" dur="500" tmFilter="0, 0; .2, .5; .8, .5; 1, 0"/>
                                        <p:tgtEl>
                                          <p:spTgt spid="146"/>
                                        </p:tgtEl>
                                      </p:cBhvr>
                                    </p:animEffect>
                                    <p:animScale>
                                      <p:cBhvr>
                                        <p:cTn id="29" dur="250" autoRev="1" fill="hold"/>
                                        <p:tgtEl>
                                          <p:spTgt spid="146"/>
                                        </p:tgtEl>
                                      </p:cBhvr>
                                      <p:by x="105000" y="105000"/>
                                    </p:animScale>
                                  </p:childTnLst>
                                </p:cTn>
                              </p:par>
                            </p:childTnLst>
                          </p:cTn>
                        </p:par>
                        <p:par>
                          <p:cTn id="30" fill="hold">
                            <p:stCondLst>
                              <p:cond delay="1500"/>
                            </p:stCondLst>
                            <p:childTnLst>
                              <p:par>
                                <p:cTn id="31" presetID="42" presetClass="path" presetSubtype="0" accel="50000" decel="50000" fill="hold" nodeType="afterEffect">
                                  <p:stCondLst>
                                    <p:cond delay="0"/>
                                  </p:stCondLst>
                                  <p:childTnLst>
                                    <p:animMotion origin="layout" path="M 4.79167E-6 -3.33333E-6 L -0.27122 0.61088 " pathEditMode="relative" rAng="0" ptsTypes="AA">
                                      <p:cBhvr>
                                        <p:cTn id="32" dur="2000" fill="hold"/>
                                        <p:tgtEl>
                                          <p:spTgt spid="122"/>
                                        </p:tgtEl>
                                        <p:attrNameLst>
                                          <p:attrName>ppt_x</p:attrName>
                                          <p:attrName>ppt_y</p:attrName>
                                        </p:attrNameLst>
                                      </p:cBhvr>
                                      <p:rCtr x="-13633" y="30185"/>
                                    </p:animMotion>
                                  </p:childTnLst>
                                </p:cTn>
                              </p:par>
                            </p:childTnLst>
                          </p:cTn>
                        </p:par>
                        <p:par>
                          <p:cTn id="33" fill="hold">
                            <p:stCondLst>
                              <p:cond delay="3500"/>
                            </p:stCondLst>
                            <p:childTnLst>
                              <p:par>
                                <p:cTn id="34" presetID="14" presetClass="entr" presetSubtype="10" fill="hold" grpId="0" nodeType="after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randombar(horizontal)">
                                      <p:cBhvr>
                                        <p:cTn id="36" dur="500"/>
                                        <p:tgtEl>
                                          <p:spTgt spid="14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26" presetClass="emph" presetSubtype="0" repeatCount="3000" fill="hold" grpId="1" nodeType="withEffect">
                                  <p:stCondLst>
                                    <p:cond delay="0"/>
                                  </p:stCondLst>
                                  <p:childTnLst>
                                    <p:animEffect transition="out" filter="fade">
                                      <p:cBhvr>
                                        <p:cTn id="42" dur="500" tmFilter="0, 0; .2, .5; .8, .5; 1, 0"/>
                                        <p:tgtEl>
                                          <p:spTgt spid="30"/>
                                        </p:tgtEl>
                                      </p:cBhvr>
                                    </p:animEffect>
                                    <p:animScale>
                                      <p:cBhvr>
                                        <p:cTn id="43"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6" grpId="0"/>
      <p:bldP spid="143" grpId="0"/>
      <p:bldP spid="146" grpId="0" animBg="1"/>
      <p:bldP spid="146" grpId="1" animBg="1"/>
      <p:bldP spid="147" grpId="0" animBg="1"/>
      <p:bldP spid="30" grpId="0" animBg="1"/>
      <p:bldP spid="3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FE08DE0-DAFC-458C-B9D0-5A0DB4FE3727}"/>
              </a:ext>
            </a:extLst>
          </p:cNvPr>
          <p:cNvSpPr/>
          <p:nvPr/>
        </p:nvSpPr>
        <p:spPr>
          <a:xfrm>
            <a:off x="1172212" y="268264"/>
            <a:ext cx="1674214" cy="693651"/>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solidFill>
                  <a:srgbClr val="FF0000"/>
                </a:solidFill>
                <a:latin typeface="VNI-Avo" pitchFamily="2" charset="0"/>
                <a:ea typeface="仓耳玄三M W05" panose="02020400000000000000" pitchFamily="18" charset="-122"/>
                <a:cs typeface="Arial" panose="020B0604020202020204" pitchFamily="34" charset="0"/>
              </a:rPr>
              <a:t>Soá?</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pic>
        <p:nvPicPr>
          <p:cNvPr id="55" name="图片 1" descr="图片包含 物体, 时钟&#10;&#10;描述已自动生成">
            <a:extLst>
              <a:ext uri="{FF2B5EF4-FFF2-40B4-BE49-F238E27FC236}">
                <a16:creationId xmlns:a16="http://schemas.microsoft.com/office/drawing/2014/main" id="{677B10D0-06C7-4926-9C6B-05A36C106D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886" b="99667" l="74442" r="98002">
                        <a14:foregroundMark x1="95358" y1="38718" x2="84489" y2="53872"/>
                        <a14:foregroundMark x1="84489" y1="53872" x2="80317" y2="99750"/>
                        <a14:foregroundMark x1="83490" y1="50125" x2="80670" y2="72939"/>
                        <a14:foregroundMark x1="77145" y1="83014" x2="74442" y2="84180"/>
                        <a14:foregroundMark x1="98531" y1="44463" x2="98002" y2="69109"/>
                        <a14:foregroundMark x1="98002" y1="69109" x2="93302" y2="82515"/>
                        <a14:foregroundMark x1="93302" y1="82515" x2="85311" y2="94588"/>
                        <a14:foregroundMark x1="85311" y1="94588" x2="86663" y2="98585"/>
                        <a14:foregroundMark x1="94830" y1="89425" x2="88014" y2="78018"/>
                      </a14:backgroundRemoval>
                    </a14:imgEffect>
                  </a14:imgLayer>
                </a14:imgProps>
              </a:ext>
              <a:ext uri="{28A0092B-C50C-407E-A947-70E740481C1C}">
                <a14:useLocalDpi xmlns:a14="http://schemas.microsoft.com/office/drawing/2010/main" val="0"/>
              </a:ext>
            </a:extLst>
          </a:blip>
          <a:srcRect l="74177" t="30431" r="-93" b="2734"/>
          <a:stretch/>
        </p:blipFill>
        <p:spPr>
          <a:xfrm rot="16200000">
            <a:off x="8745927" y="-1092784"/>
            <a:ext cx="2458000" cy="4473242"/>
          </a:xfrm>
          <a:prstGeom prst="rect">
            <a:avLst/>
          </a:prstGeom>
        </p:spPr>
      </p:pic>
      <p:grpSp>
        <p:nvGrpSpPr>
          <p:cNvPr id="2" name="Group 1">
            <a:extLst>
              <a:ext uri="{FF2B5EF4-FFF2-40B4-BE49-F238E27FC236}">
                <a16:creationId xmlns:a16="http://schemas.microsoft.com/office/drawing/2014/main" id="{AA9ED1CD-3AA3-433B-A4FB-45FCA721E2E2}"/>
              </a:ext>
            </a:extLst>
          </p:cNvPr>
          <p:cNvGrpSpPr/>
          <p:nvPr/>
        </p:nvGrpSpPr>
        <p:grpSpPr>
          <a:xfrm>
            <a:off x="228884" y="228995"/>
            <a:ext cx="761358" cy="772187"/>
            <a:chOff x="228884" y="228995"/>
            <a:chExt cx="761358" cy="772187"/>
          </a:xfrm>
        </p:grpSpPr>
        <p:grpSp>
          <p:nvGrpSpPr>
            <p:cNvPr id="41" name="Group 40">
              <a:extLst>
                <a:ext uri="{FF2B5EF4-FFF2-40B4-BE49-F238E27FC236}">
                  <a16:creationId xmlns:a16="http://schemas.microsoft.com/office/drawing/2014/main" id="{19822377-FBA4-4BCB-9E23-A24462C0F3AF}"/>
                </a:ext>
              </a:extLst>
            </p:cNvPr>
            <p:cNvGrpSpPr/>
            <p:nvPr/>
          </p:nvGrpSpPr>
          <p:grpSpPr>
            <a:xfrm>
              <a:off x="228884" y="228995"/>
              <a:ext cx="761358" cy="772187"/>
              <a:chOff x="1490503" y="2150098"/>
              <a:chExt cx="1785937" cy="1811338"/>
            </a:xfrm>
          </p:grpSpPr>
          <p:sp>
            <p:nvSpPr>
              <p:cNvPr id="42" name="Freeform 298">
                <a:extLst>
                  <a:ext uri="{FF2B5EF4-FFF2-40B4-BE49-F238E27FC236}">
                    <a16:creationId xmlns:a16="http://schemas.microsoft.com/office/drawing/2014/main" id="{390B53D1-6385-43B7-A937-99042956C9C5}"/>
                  </a:ext>
                </a:extLst>
              </p:cNvPr>
              <p:cNvSpPr>
                <a:spLocks/>
              </p:cNvSpPr>
              <p:nvPr/>
            </p:nvSpPr>
            <p:spPr bwMode="auto">
              <a:xfrm>
                <a:off x="1614327" y="2269161"/>
                <a:ext cx="1639887" cy="1692275"/>
              </a:xfrm>
              <a:custGeom>
                <a:avLst/>
                <a:gdLst/>
                <a:ahLst/>
                <a:cxnLst>
                  <a:cxn ang="0">
                    <a:pos x="213" y="3"/>
                  </a:cxn>
                  <a:cxn ang="0">
                    <a:pos x="16" y="48"/>
                  </a:cxn>
                  <a:cxn ang="0">
                    <a:pos x="2" y="221"/>
                  </a:cxn>
                  <a:cxn ang="0">
                    <a:pos x="16" y="381"/>
                  </a:cxn>
                  <a:cxn ang="0">
                    <a:pos x="216" y="425"/>
                  </a:cxn>
                  <a:cxn ang="0">
                    <a:pos x="400" y="410"/>
                  </a:cxn>
                  <a:cxn ang="0">
                    <a:pos x="423" y="219"/>
                  </a:cxn>
                  <a:cxn ang="0">
                    <a:pos x="409" y="56"/>
                  </a:cxn>
                  <a:cxn ang="0">
                    <a:pos x="213" y="3"/>
                  </a:cxn>
                </a:cxnLst>
                <a:rect l="0" t="0" r="r" b="b"/>
                <a:pathLst>
                  <a:path w="437" h="451">
                    <a:moveTo>
                      <a:pt x="213" y="3"/>
                    </a:moveTo>
                    <a:cubicBezTo>
                      <a:pt x="170" y="12"/>
                      <a:pt x="39" y="4"/>
                      <a:pt x="16" y="48"/>
                    </a:cubicBezTo>
                    <a:cubicBezTo>
                      <a:pt x="3" y="66"/>
                      <a:pt x="1" y="197"/>
                      <a:pt x="2" y="221"/>
                    </a:cubicBezTo>
                    <a:cubicBezTo>
                      <a:pt x="3" y="256"/>
                      <a:pt x="0" y="352"/>
                      <a:pt x="16" y="381"/>
                    </a:cubicBezTo>
                    <a:cubicBezTo>
                      <a:pt x="48" y="451"/>
                      <a:pt x="158" y="429"/>
                      <a:pt x="216" y="425"/>
                    </a:cubicBezTo>
                    <a:cubicBezTo>
                      <a:pt x="250" y="423"/>
                      <a:pt x="367" y="436"/>
                      <a:pt x="400" y="410"/>
                    </a:cubicBezTo>
                    <a:cubicBezTo>
                      <a:pt x="437" y="378"/>
                      <a:pt x="426" y="278"/>
                      <a:pt x="423" y="219"/>
                    </a:cubicBezTo>
                    <a:cubicBezTo>
                      <a:pt x="422" y="183"/>
                      <a:pt x="425" y="90"/>
                      <a:pt x="409" y="56"/>
                    </a:cubicBezTo>
                    <a:cubicBezTo>
                      <a:pt x="382" y="4"/>
                      <a:pt x="303" y="0"/>
                      <a:pt x="213" y="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3" name="Freeform 299">
                <a:extLst>
                  <a:ext uri="{FF2B5EF4-FFF2-40B4-BE49-F238E27FC236}">
                    <a16:creationId xmlns:a16="http://schemas.microsoft.com/office/drawing/2014/main" id="{8F0B7C0F-FDF2-448B-99E0-4EFBCBDA564B}"/>
                  </a:ext>
                </a:extLst>
              </p:cNvPr>
              <p:cNvSpPr>
                <a:spLocks/>
              </p:cNvSpPr>
              <p:nvPr/>
            </p:nvSpPr>
            <p:spPr bwMode="auto">
              <a:xfrm>
                <a:off x="1600040" y="2219948"/>
                <a:ext cx="1676400" cy="1695450"/>
              </a:xfrm>
              <a:custGeom>
                <a:avLst/>
                <a:gdLst/>
                <a:ahLst/>
                <a:cxnLst>
                  <a:cxn ang="0">
                    <a:pos x="216" y="11"/>
                  </a:cxn>
                  <a:cxn ang="0">
                    <a:pos x="63" y="29"/>
                  </a:cxn>
                  <a:cxn ang="0">
                    <a:pos x="16" y="58"/>
                  </a:cxn>
                  <a:cxn ang="0">
                    <a:pos x="6" y="106"/>
                  </a:cxn>
                  <a:cxn ang="0">
                    <a:pos x="1" y="240"/>
                  </a:cxn>
                  <a:cxn ang="0">
                    <a:pos x="3" y="327"/>
                  </a:cxn>
                  <a:cxn ang="0">
                    <a:pos x="16" y="397"/>
                  </a:cxn>
                  <a:cxn ang="0">
                    <a:pos x="146" y="449"/>
                  </a:cxn>
                  <a:cxn ang="0">
                    <a:pos x="222" y="443"/>
                  </a:cxn>
                  <a:cxn ang="0">
                    <a:pos x="293" y="445"/>
                  </a:cxn>
                  <a:cxn ang="0">
                    <a:pos x="422" y="408"/>
                  </a:cxn>
                  <a:cxn ang="0">
                    <a:pos x="433" y="236"/>
                  </a:cxn>
                  <a:cxn ang="0">
                    <a:pos x="430" y="142"/>
                  </a:cxn>
                  <a:cxn ang="0">
                    <a:pos x="413" y="58"/>
                  </a:cxn>
                  <a:cxn ang="0">
                    <a:pos x="217" y="11"/>
                  </a:cxn>
                  <a:cxn ang="0">
                    <a:pos x="217" y="21"/>
                  </a:cxn>
                  <a:cxn ang="0">
                    <a:pos x="400" y="58"/>
                  </a:cxn>
                  <a:cxn ang="0">
                    <a:pos x="420" y="134"/>
                  </a:cxn>
                  <a:cxn ang="0">
                    <a:pos x="422" y="214"/>
                  </a:cxn>
                  <a:cxn ang="0">
                    <a:pos x="422" y="375"/>
                  </a:cxn>
                  <a:cxn ang="0">
                    <a:pos x="382" y="428"/>
                  </a:cxn>
                  <a:cxn ang="0">
                    <a:pos x="310" y="435"/>
                  </a:cxn>
                  <a:cxn ang="0">
                    <a:pos x="181" y="437"/>
                  </a:cxn>
                  <a:cxn ang="0">
                    <a:pos x="33" y="406"/>
                  </a:cxn>
                  <a:cxn ang="0">
                    <a:pos x="14" y="340"/>
                  </a:cxn>
                  <a:cxn ang="0">
                    <a:pos x="11" y="260"/>
                  </a:cxn>
                  <a:cxn ang="0">
                    <a:pos x="13" y="145"/>
                  </a:cxn>
                  <a:cxn ang="0">
                    <a:pos x="21" y="73"/>
                  </a:cxn>
                  <a:cxn ang="0">
                    <a:pos x="68" y="38"/>
                  </a:cxn>
                  <a:cxn ang="0">
                    <a:pos x="219" y="21"/>
                  </a:cxn>
                  <a:cxn ang="0">
                    <a:pos x="216" y="11"/>
                  </a:cxn>
                </a:cxnLst>
                <a:rect l="0" t="0" r="r" b="b"/>
                <a:pathLst>
                  <a:path w="447" h="452">
                    <a:moveTo>
                      <a:pt x="216" y="11"/>
                    </a:moveTo>
                    <a:cubicBezTo>
                      <a:pt x="165" y="20"/>
                      <a:pt x="113" y="15"/>
                      <a:pt x="63" y="29"/>
                    </a:cubicBezTo>
                    <a:cubicBezTo>
                      <a:pt x="45" y="34"/>
                      <a:pt x="26" y="41"/>
                      <a:pt x="16" y="58"/>
                    </a:cubicBezTo>
                    <a:cubicBezTo>
                      <a:pt x="8" y="72"/>
                      <a:pt x="7" y="90"/>
                      <a:pt x="6" y="106"/>
                    </a:cubicBezTo>
                    <a:cubicBezTo>
                      <a:pt x="1" y="150"/>
                      <a:pt x="0" y="195"/>
                      <a:pt x="1" y="240"/>
                    </a:cubicBezTo>
                    <a:cubicBezTo>
                      <a:pt x="2" y="269"/>
                      <a:pt x="1" y="298"/>
                      <a:pt x="3" y="327"/>
                    </a:cubicBezTo>
                    <a:cubicBezTo>
                      <a:pt x="4" y="350"/>
                      <a:pt x="5" y="375"/>
                      <a:pt x="16" y="397"/>
                    </a:cubicBezTo>
                    <a:cubicBezTo>
                      <a:pt x="39" y="446"/>
                      <a:pt x="98" y="451"/>
                      <a:pt x="146" y="449"/>
                    </a:cubicBezTo>
                    <a:cubicBezTo>
                      <a:pt x="172" y="448"/>
                      <a:pt x="197" y="444"/>
                      <a:pt x="222" y="443"/>
                    </a:cubicBezTo>
                    <a:cubicBezTo>
                      <a:pt x="246" y="442"/>
                      <a:pt x="269" y="444"/>
                      <a:pt x="293" y="445"/>
                    </a:cubicBezTo>
                    <a:cubicBezTo>
                      <a:pt x="334" y="445"/>
                      <a:pt x="400" y="452"/>
                      <a:pt x="422" y="408"/>
                    </a:cubicBezTo>
                    <a:cubicBezTo>
                      <a:pt x="447" y="358"/>
                      <a:pt x="435" y="290"/>
                      <a:pt x="433" y="236"/>
                    </a:cubicBezTo>
                    <a:cubicBezTo>
                      <a:pt x="431" y="205"/>
                      <a:pt x="432" y="173"/>
                      <a:pt x="430" y="142"/>
                    </a:cubicBezTo>
                    <a:cubicBezTo>
                      <a:pt x="429" y="115"/>
                      <a:pt x="428" y="82"/>
                      <a:pt x="413" y="58"/>
                    </a:cubicBezTo>
                    <a:cubicBezTo>
                      <a:pt x="374" y="0"/>
                      <a:pt x="277" y="9"/>
                      <a:pt x="217" y="11"/>
                    </a:cubicBezTo>
                    <a:cubicBezTo>
                      <a:pt x="211" y="11"/>
                      <a:pt x="211" y="21"/>
                      <a:pt x="217" y="21"/>
                    </a:cubicBezTo>
                    <a:cubicBezTo>
                      <a:pt x="272" y="19"/>
                      <a:pt x="359" y="10"/>
                      <a:pt x="400" y="58"/>
                    </a:cubicBezTo>
                    <a:cubicBezTo>
                      <a:pt x="417" y="78"/>
                      <a:pt x="418" y="108"/>
                      <a:pt x="420" y="134"/>
                    </a:cubicBezTo>
                    <a:cubicBezTo>
                      <a:pt x="421" y="161"/>
                      <a:pt x="422" y="187"/>
                      <a:pt x="422" y="214"/>
                    </a:cubicBezTo>
                    <a:cubicBezTo>
                      <a:pt x="423" y="267"/>
                      <a:pt x="432" y="322"/>
                      <a:pt x="422" y="375"/>
                    </a:cubicBezTo>
                    <a:cubicBezTo>
                      <a:pt x="417" y="399"/>
                      <a:pt x="408" y="420"/>
                      <a:pt x="382" y="428"/>
                    </a:cubicBezTo>
                    <a:cubicBezTo>
                      <a:pt x="359" y="435"/>
                      <a:pt x="334" y="435"/>
                      <a:pt x="310" y="435"/>
                    </a:cubicBezTo>
                    <a:cubicBezTo>
                      <a:pt x="267" y="435"/>
                      <a:pt x="225" y="433"/>
                      <a:pt x="181" y="437"/>
                    </a:cubicBezTo>
                    <a:cubicBezTo>
                      <a:pt x="134" y="441"/>
                      <a:pt x="67" y="448"/>
                      <a:pt x="33" y="406"/>
                    </a:cubicBezTo>
                    <a:cubicBezTo>
                      <a:pt x="18" y="387"/>
                      <a:pt x="16" y="363"/>
                      <a:pt x="14" y="340"/>
                    </a:cubicBezTo>
                    <a:cubicBezTo>
                      <a:pt x="12" y="313"/>
                      <a:pt x="12" y="286"/>
                      <a:pt x="11" y="260"/>
                    </a:cubicBezTo>
                    <a:cubicBezTo>
                      <a:pt x="11" y="221"/>
                      <a:pt x="11" y="183"/>
                      <a:pt x="13" y="145"/>
                    </a:cubicBezTo>
                    <a:cubicBezTo>
                      <a:pt x="14" y="122"/>
                      <a:pt x="14" y="96"/>
                      <a:pt x="21" y="73"/>
                    </a:cubicBezTo>
                    <a:cubicBezTo>
                      <a:pt x="27" y="51"/>
                      <a:pt x="47" y="43"/>
                      <a:pt x="68" y="38"/>
                    </a:cubicBezTo>
                    <a:cubicBezTo>
                      <a:pt x="117" y="25"/>
                      <a:pt x="169" y="30"/>
                      <a:pt x="219" y="21"/>
                    </a:cubicBezTo>
                    <a:cubicBezTo>
                      <a:pt x="225" y="19"/>
                      <a:pt x="222" y="10"/>
                      <a:pt x="216" y="11"/>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4" name="Freeform 300">
                <a:extLst>
                  <a:ext uri="{FF2B5EF4-FFF2-40B4-BE49-F238E27FC236}">
                    <a16:creationId xmlns:a16="http://schemas.microsoft.com/office/drawing/2014/main" id="{A931EAAF-49CF-4888-A00D-8BAAC84D2563}"/>
                  </a:ext>
                </a:extLst>
              </p:cNvPr>
              <p:cNvSpPr>
                <a:spLocks/>
              </p:cNvSpPr>
              <p:nvPr/>
            </p:nvSpPr>
            <p:spPr bwMode="auto">
              <a:xfrm>
                <a:off x="1506377" y="2194548"/>
                <a:ext cx="1638300" cy="1690687"/>
              </a:xfrm>
              <a:custGeom>
                <a:avLst/>
                <a:gdLst/>
                <a:ahLst/>
                <a:cxnLst>
                  <a:cxn ang="0">
                    <a:pos x="213" y="3"/>
                  </a:cxn>
                  <a:cxn ang="0">
                    <a:pos x="16" y="48"/>
                  </a:cxn>
                  <a:cxn ang="0">
                    <a:pos x="2" y="221"/>
                  </a:cxn>
                  <a:cxn ang="0">
                    <a:pos x="16" y="382"/>
                  </a:cxn>
                  <a:cxn ang="0">
                    <a:pos x="216" y="426"/>
                  </a:cxn>
                  <a:cxn ang="0">
                    <a:pos x="400" y="411"/>
                  </a:cxn>
                  <a:cxn ang="0">
                    <a:pos x="423" y="219"/>
                  </a:cxn>
                  <a:cxn ang="0">
                    <a:pos x="409" y="56"/>
                  </a:cxn>
                  <a:cxn ang="0">
                    <a:pos x="213" y="3"/>
                  </a:cxn>
                </a:cxnLst>
                <a:rect l="0" t="0" r="r" b="b"/>
                <a:pathLst>
                  <a:path w="437" h="451">
                    <a:moveTo>
                      <a:pt x="213" y="3"/>
                    </a:moveTo>
                    <a:cubicBezTo>
                      <a:pt x="170" y="12"/>
                      <a:pt x="39" y="5"/>
                      <a:pt x="16" y="48"/>
                    </a:cubicBezTo>
                    <a:cubicBezTo>
                      <a:pt x="3" y="67"/>
                      <a:pt x="1" y="197"/>
                      <a:pt x="2" y="221"/>
                    </a:cubicBezTo>
                    <a:cubicBezTo>
                      <a:pt x="3" y="257"/>
                      <a:pt x="0" y="353"/>
                      <a:pt x="16" y="382"/>
                    </a:cubicBezTo>
                    <a:cubicBezTo>
                      <a:pt x="48" y="451"/>
                      <a:pt x="158" y="429"/>
                      <a:pt x="216" y="426"/>
                    </a:cubicBezTo>
                    <a:cubicBezTo>
                      <a:pt x="250" y="424"/>
                      <a:pt x="367" y="437"/>
                      <a:pt x="400" y="411"/>
                    </a:cubicBezTo>
                    <a:cubicBezTo>
                      <a:pt x="437" y="379"/>
                      <a:pt x="426" y="279"/>
                      <a:pt x="423" y="219"/>
                    </a:cubicBezTo>
                    <a:cubicBezTo>
                      <a:pt x="422" y="184"/>
                      <a:pt x="425" y="91"/>
                      <a:pt x="409" y="56"/>
                    </a:cubicBezTo>
                    <a:cubicBezTo>
                      <a:pt x="382" y="4"/>
                      <a:pt x="303" y="0"/>
                      <a:pt x="213" y="3"/>
                    </a:cubicBezTo>
                  </a:path>
                </a:pathLst>
              </a:custGeom>
              <a:solidFill>
                <a:srgbClr val="FEDA3B"/>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5" name="Freeform 301">
                <a:extLst>
                  <a:ext uri="{FF2B5EF4-FFF2-40B4-BE49-F238E27FC236}">
                    <a16:creationId xmlns:a16="http://schemas.microsoft.com/office/drawing/2014/main" id="{3CAE588D-B14A-46F5-A675-35380B454222}"/>
                  </a:ext>
                </a:extLst>
              </p:cNvPr>
              <p:cNvSpPr>
                <a:spLocks/>
              </p:cNvSpPr>
              <p:nvPr/>
            </p:nvSpPr>
            <p:spPr bwMode="auto">
              <a:xfrm>
                <a:off x="1490503" y="2150098"/>
                <a:ext cx="1676400" cy="1690687"/>
              </a:xfrm>
              <a:custGeom>
                <a:avLst/>
                <a:gdLst/>
                <a:ahLst/>
                <a:cxnLst>
                  <a:cxn ang="0">
                    <a:pos x="216" y="10"/>
                  </a:cxn>
                  <a:cxn ang="0">
                    <a:pos x="63" y="28"/>
                  </a:cxn>
                  <a:cxn ang="0">
                    <a:pos x="16" y="58"/>
                  </a:cxn>
                  <a:cxn ang="0">
                    <a:pos x="6" y="105"/>
                  </a:cxn>
                  <a:cxn ang="0">
                    <a:pos x="1" y="240"/>
                  </a:cxn>
                  <a:cxn ang="0">
                    <a:pos x="3" y="326"/>
                  </a:cxn>
                  <a:cxn ang="0">
                    <a:pos x="16" y="396"/>
                  </a:cxn>
                  <a:cxn ang="0">
                    <a:pos x="146" y="448"/>
                  </a:cxn>
                  <a:cxn ang="0">
                    <a:pos x="222" y="443"/>
                  </a:cxn>
                  <a:cxn ang="0">
                    <a:pos x="293" y="444"/>
                  </a:cxn>
                  <a:cxn ang="0">
                    <a:pos x="422" y="407"/>
                  </a:cxn>
                  <a:cxn ang="0">
                    <a:pos x="433" y="236"/>
                  </a:cxn>
                  <a:cxn ang="0">
                    <a:pos x="430" y="141"/>
                  </a:cxn>
                  <a:cxn ang="0">
                    <a:pos x="413" y="58"/>
                  </a:cxn>
                  <a:cxn ang="0">
                    <a:pos x="217" y="10"/>
                  </a:cxn>
                  <a:cxn ang="0">
                    <a:pos x="217" y="20"/>
                  </a:cxn>
                  <a:cxn ang="0">
                    <a:pos x="400" y="57"/>
                  </a:cxn>
                  <a:cxn ang="0">
                    <a:pos x="420" y="133"/>
                  </a:cxn>
                  <a:cxn ang="0">
                    <a:pos x="422" y="213"/>
                  </a:cxn>
                  <a:cxn ang="0">
                    <a:pos x="422" y="374"/>
                  </a:cxn>
                  <a:cxn ang="0">
                    <a:pos x="382" y="427"/>
                  </a:cxn>
                  <a:cxn ang="0">
                    <a:pos x="310" y="434"/>
                  </a:cxn>
                  <a:cxn ang="0">
                    <a:pos x="181" y="436"/>
                  </a:cxn>
                  <a:cxn ang="0">
                    <a:pos x="33" y="406"/>
                  </a:cxn>
                  <a:cxn ang="0">
                    <a:pos x="14" y="339"/>
                  </a:cxn>
                  <a:cxn ang="0">
                    <a:pos x="11" y="259"/>
                  </a:cxn>
                  <a:cxn ang="0">
                    <a:pos x="13" y="145"/>
                  </a:cxn>
                  <a:cxn ang="0">
                    <a:pos x="21" y="73"/>
                  </a:cxn>
                  <a:cxn ang="0">
                    <a:pos x="68" y="37"/>
                  </a:cxn>
                  <a:cxn ang="0">
                    <a:pos x="219" y="20"/>
                  </a:cxn>
                  <a:cxn ang="0">
                    <a:pos x="216" y="10"/>
                  </a:cxn>
                </a:cxnLst>
                <a:rect l="0" t="0" r="r" b="b"/>
                <a:pathLst>
                  <a:path w="447" h="451">
                    <a:moveTo>
                      <a:pt x="216" y="10"/>
                    </a:moveTo>
                    <a:cubicBezTo>
                      <a:pt x="165" y="20"/>
                      <a:pt x="113" y="15"/>
                      <a:pt x="63" y="28"/>
                    </a:cubicBezTo>
                    <a:cubicBezTo>
                      <a:pt x="45" y="33"/>
                      <a:pt x="26" y="41"/>
                      <a:pt x="16" y="58"/>
                    </a:cubicBezTo>
                    <a:cubicBezTo>
                      <a:pt x="8" y="71"/>
                      <a:pt x="7" y="90"/>
                      <a:pt x="6" y="105"/>
                    </a:cubicBezTo>
                    <a:cubicBezTo>
                      <a:pt x="1" y="150"/>
                      <a:pt x="0" y="195"/>
                      <a:pt x="1" y="240"/>
                    </a:cubicBezTo>
                    <a:cubicBezTo>
                      <a:pt x="2" y="268"/>
                      <a:pt x="1" y="297"/>
                      <a:pt x="3" y="326"/>
                    </a:cubicBezTo>
                    <a:cubicBezTo>
                      <a:pt x="4" y="350"/>
                      <a:pt x="5" y="375"/>
                      <a:pt x="16" y="396"/>
                    </a:cubicBezTo>
                    <a:cubicBezTo>
                      <a:pt x="39" y="445"/>
                      <a:pt x="98" y="450"/>
                      <a:pt x="146" y="448"/>
                    </a:cubicBezTo>
                    <a:cubicBezTo>
                      <a:pt x="172" y="448"/>
                      <a:pt x="197" y="444"/>
                      <a:pt x="222" y="443"/>
                    </a:cubicBezTo>
                    <a:cubicBezTo>
                      <a:pt x="246" y="442"/>
                      <a:pt x="269" y="444"/>
                      <a:pt x="293" y="444"/>
                    </a:cubicBezTo>
                    <a:cubicBezTo>
                      <a:pt x="334" y="445"/>
                      <a:pt x="400" y="451"/>
                      <a:pt x="422" y="407"/>
                    </a:cubicBezTo>
                    <a:cubicBezTo>
                      <a:pt x="447" y="357"/>
                      <a:pt x="435" y="290"/>
                      <a:pt x="433" y="236"/>
                    </a:cubicBezTo>
                    <a:cubicBezTo>
                      <a:pt x="431" y="204"/>
                      <a:pt x="432" y="173"/>
                      <a:pt x="430" y="141"/>
                    </a:cubicBezTo>
                    <a:cubicBezTo>
                      <a:pt x="429" y="114"/>
                      <a:pt x="428" y="81"/>
                      <a:pt x="413" y="58"/>
                    </a:cubicBezTo>
                    <a:cubicBezTo>
                      <a:pt x="374" y="0"/>
                      <a:pt x="277" y="8"/>
                      <a:pt x="217" y="10"/>
                    </a:cubicBezTo>
                    <a:cubicBezTo>
                      <a:pt x="211" y="11"/>
                      <a:pt x="211" y="21"/>
                      <a:pt x="217" y="20"/>
                    </a:cubicBezTo>
                    <a:cubicBezTo>
                      <a:pt x="272" y="19"/>
                      <a:pt x="359" y="10"/>
                      <a:pt x="400" y="57"/>
                    </a:cubicBezTo>
                    <a:cubicBezTo>
                      <a:pt x="417" y="77"/>
                      <a:pt x="418" y="108"/>
                      <a:pt x="420" y="133"/>
                    </a:cubicBezTo>
                    <a:cubicBezTo>
                      <a:pt x="421" y="160"/>
                      <a:pt x="422" y="187"/>
                      <a:pt x="422" y="213"/>
                    </a:cubicBezTo>
                    <a:cubicBezTo>
                      <a:pt x="423" y="267"/>
                      <a:pt x="432" y="321"/>
                      <a:pt x="422" y="374"/>
                    </a:cubicBezTo>
                    <a:cubicBezTo>
                      <a:pt x="417" y="399"/>
                      <a:pt x="408" y="420"/>
                      <a:pt x="382" y="427"/>
                    </a:cubicBezTo>
                    <a:cubicBezTo>
                      <a:pt x="359" y="434"/>
                      <a:pt x="334" y="434"/>
                      <a:pt x="310" y="434"/>
                    </a:cubicBezTo>
                    <a:cubicBezTo>
                      <a:pt x="267" y="434"/>
                      <a:pt x="225" y="432"/>
                      <a:pt x="181" y="436"/>
                    </a:cubicBezTo>
                    <a:cubicBezTo>
                      <a:pt x="134" y="440"/>
                      <a:pt x="67" y="448"/>
                      <a:pt x="33" y="406"/>
                    </a:cubicBezTo>
                    <a:cubicBezTo>
                      <a:pt x="18" y="387"/>
                      <a:pt x="16" y="362"/>
                      <a:pt x="14" y="339"/>
                    </a:cubicBezTo>
                    <a:cubicBezTo>
                      <a:pt x="12" y="312"/>
                      <a:pt x="12" y="286"/>
                      <a:pt x="11" y="259"/>
                    </a:cubicBezTo>
                    <a:cubicBezTo>
                      <a:pt x="11" y="221"/>
                      <a:pt x="11" y="183"/>
                      <a:pt x="13" y="145"/>
                    </a:cubicBezTo>
                    <a:cubicBezTo>
                      <a:pt x="14" y="121"/>
                      <a:pt x="14" y="96"/>
                      <a:pt x="21" y="73"/>
                    </a:cubicBezTo>
                    <a:cubicBezTo>
                      <a:pt x="27" y="51"/>
                      <a:pt x="47" y="43"/>
                      <a:pt x="68" y="37"/>
                    </a:cubicBezTo>
                    <a:cubicBezTo>
                      <a:pt x="117" y="24"/>
                      <a:pt x="169" y="29"/>
                      <a:pt x="219" y="20"/>
                    </a:cubicBezTo>
                    <a:cubicBezTo>
                      <a:pt x="225" y="19"/>
                      <a:pt x="222" y="9"/>
                      <a:pt x="216" y="10"/>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46" name="矩形 16">
              <a:extLst>
                <a:ext uri="{FF2B5EF4-FFF2-40B4-BE49-F238E27FC236}">
                  <a16:creationId xmlns:a16="http://schemas.microsoft.com/office/drawing/2014/main" id="{941DF622-0D3D-4D4F-B681-E4A05E11F195}"/>
                </a:ext>
              </a:extLst>
            </p:cNvPr>
            <p:cNvSpPr/>
            <p:nvPr/>
          </p:nvSpPr>
          <p:spPr>
            <a:xfrm>
              <a:off x="327053" y="245962"/>
              <a:ext cx="565838"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4</a:t>
              </a:r>
              <a:endParaRPr lang="zh-CN" altLang="en-US" sz="3600" b="1" dirty="0">
                <a:latin typeface="VNI-Avo" pitchFamily="2" charset="0"/>
                <a:ea typeface="仓耳玄三M W05" panose="02020400000000000000" pitchFamily="18" charset="-122"/>
                <a:cs typeface="Arial" panose="020B0604020202020204" pitchFamily="34" charset="0"/>
              </a:endParaRPr>
            </a:p>
          </p:txBody>
        </p:sp>
      </p:grpSp>
      <p:sp>
        <p:nvSpPr>
          <p:cNvPr id="52" name="矩形 16">
            <a:extLst>
              <a:ext uri="{FF2B5EF4-FFF2-40B4-BE49-F238E27FC236}">
                <a16:creationId xmlns:a16="http://schemas.microsoft.com/office/drawing/2014/main" id="{A55FF328-DA1D-4AEE-803B-782DCD6B72B7}"/>
              </a:ext>
            </a:extLst>
          </p:cNvPr>
          <p:cNvSpPr/>
          <p:nvPr/>
        </p:nvSpPr>
        <p:spPr>
          <a:xfrm>
            <a:off x="335105" y="1523588"/>
            <a:ext cx="1674214" cy="693651"/>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a:latin typeface="VNI-Avo" pitchFamily="2" charset="0"/>
                <a:ea typeface="仓耳玄三M W05" panose="02020400000000000000" pitchFamily="18" charset="-122"/>
                <a:cs typeface="Arial" panose="020B0604020202020204" pitchFamily="34" charset="0"/>
              </a:rPr>
              <a:t>Maãu:</a:t>
            </a:r>
            <a:endParaRPr lang="zh-CN" altLang="en-US" sz="3600" dirty="0">
              <a:latin typeface="VNI-Avo" pitchFamily="2" charset="0"/>
              <a:ea typeface="仓耳玄三M W05" panose="02020400000000000000" pitchFamily="18" charset="-122"/>
              <a:cs typeface="Arial" panose="020B0604020202020204" pitchFamily="34" charset="0"/>
            </a:endParaRPr>
          </a:p>
        </p:txBody>
      </p:sp>
      <p:sp>
        <p:nvSpPr>
          <p:cNvPr id="51" name="Rectangle 105">
            <a:extLst>
              <a:ext uri="{FF2B5EF4-FFF2-40B4-BE49-F238E27FC236}">
                <a16:creationId xmlns:a16="http://schemas.microsoft.com/office/drawing/2014/main" id="{93F283BA-7FC3-40F0-A9E5-93C855DD2F9C}"/>
              </a:ext>
            </a:extLst>
          </p:cNvPr>
          <p:cNvSpPr/>
          <p:nvPr/>
        </p:nvSpPr>
        <p:spPr>
          <a:xfrm>
            <a:off x="2893786" y="2017098"/>
            <a:ext cx="1219682" cy="655843"/>
          </a:xfrm>
          <a:prstGeom prst="roundRect">
            <a:avLst/>
          </a:prstGeom>
          <a:solidFill>
            <a:srgbClr val="BDFD0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VNI-Avo" pitchFamily="2" charset="0"/>
              </a:rPr>
              <a:t>40</a:t>
            </a:r>
          </a:p>
        </p:txBody>
      </p:sp>
      <p:grpSp>
        <p:nvGrpSpPr>
          <p:cNvPr id="57" name="Group 56">
            <a:extLst>
              <a:ext uri="{FF2B5EF4-FFF2-40B4-BE49-F238E27FC236}">
                <a16:creationId xmlns:a16="http://schemas.microsoft.com/office/drawing/2014/main" id="{062D025C-DD63-49B0-BF33-90AA9020C7C8}"/>
              </a:ext>
            </a:extLst>
          </p:cNvPr>
          <p:cNvGrpSpPr/>
          <p:nvPr/>
        </p:nvGrpSpPr>
        <p:grpSpPr>
          <a:xfrm rot="619257">
            <a:off x="4657935" y="-56056"/>
            <a:ext cx="3833729" cy="3833729"/>
            <a:chOff x="4426780" y="746446"/>
            <a:chExt cx="3833729" cy="3833729"/>
          </a:xfrm>
        </p:grpSpPr>
        <p:pic>
          <p:nvPicPr>
            <p:cNvPr id="58" name="Picture 57" descr="A picture containing close&#10;&#10;Description automatically generated">
              <a:extLst>
                <a:ext uri="{FF2B5EF4-FFF2-40B4-BE49-F238E27FC236}">
                  <a16:creationId xmlns:a16="http://schemas.microsoft.com/office/drawing/2014/main" id="{3F6AD6E8-C4AE-4451-A9B4-7A81A227F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426780" y="746446"/>
              <a:ext cx="3833729" cy="3833729"/>
            </a:xfrm>
            <a:prstGeom prst="rect">
              <a:avLst/>
            </a:prstGeom>
          </p:spPr>
        </p:pic>
        <p:sp>
          <p:nvSpPr>
            <p:cNvPr id="59" name="TextBox 58">
              <a:extLst>
                <a:ext uri="{FF2B5EF4-FFF2-40B4-BE49-F238E27FC236}">
                  <a16:creationId xmlns:a16="http://schemas.microsoft.com/office/drawing/2014/main" id="{45C79C93-B411-482A-BC5F-3D6E9AFC1444}"/>
                </a:ext>
              </a:extLst>
            </p:cNvPr>
            <p:cNvSpPr txBox="1"/>
            <p:nvPr/>
          </p:nvSpPr>
          <p:spPr>
            <a:xfrm>
              <a:off x="4717175" y="1899348"/>
              <a:ext cx="3384222" cy="954107"/>
            </a:xfrm>
            <a:prstGeom prst="rect">
              <a:avLst/>
            </a:prstGeom>
            <a:noFill/>
            <a:ln>
              <a:noFill/>
            </a:ln>
            <a:effectLst/>
          </p:spPr>
          <p:txBody>
            <a:bodyPr wrap="square" rtlCol="0">
              <a:spAutoFit/>
            </a:bodyPr>
            <a:lstStyle/>
            <a:p>
              <a:pPr algn="ctr"/>
              <a:r>
                <a:rPr lang="en-US" sz="2800" b="1" dirty="0" err="1">
                  <a:latin typeface="VNI-Avo" pitchFamily="2" charset="0"/>
                  <a:cs typeface="Arial" panose="020B0604020202020204" pitchFamily="34" charset="0"/>
                </a:rPr>
                <a:t>Döïa</a:t>
              </a:r>
              <a:r>
                <a:rPr lang="en-US" sz="2800" b="1" dirty="0">
                  <a:latin typeface="VNI-Avo" pitchFamily="2" charset="0"/>
                  <a:cs typeface="Arial" panose="020B0604020202020204" pitchFamily="34" charset="0"/>
                </a:rPr>
                <a:t> </a:t>
              </a:r>
              <a:r>
                <a:rPr lang="en-US" sz="2800" b="1" dirty="0" err="1">
                  <a:latin typeface="VNI-Avo" pitchFamily="2" charset="0"/>
                  <a:cs typeface="Arial" panose="020B0604020202020204" pitchFamily="34" charset="0"/>
                </a:rPr>
                <a:t>vaøo</a:t>
              </a:r>
              <a:r>
                <a:rPr lang="en-US" sz="2800" b="1" dirty="0">
                  <a:latin typeface="VNI-Avo" pitchFamily="2" charset="0"/>
                  <a:cs typeface="Arial" panose="020B0604020202020204" pitchFamily="34" charset="0"/>
                </a:rPr>
                <a:t> </a:t>
              </a:r>
              <a:r>
                <a:rPr lang="en-US" sz="2800" b="1" dirty="0" err="1">
                  <a:latin typeface="VNI-Avo" pitchFamily="2" charset="0"/>
                  <a:cs typeface="Arial" panose="020B0604020202020204" pitchFamily="34" charset="0"/>
                </a:rPr>
                <a:t>sô</a:t>
              </a:r>
              <a:r>
                <a:rPr lang="en-US" sz="2800" b="1" dirty="0">
                  <a:latin typeface="VNI-Avo" pitchFamily="2" charset="0"/>
                  <a:cs typeface="Arial" panose="020B0604020202020204" pitchFamily="34" charset="0"/>
                </a:rPr>
                <a:t> </a:t>
              </a:r>
              <a:r>
                <a:rPr lang="en-US" sz="2800" b="1" dirty="0" err="1">
                  <a:latin typeface="VNI-Avo" pitchFamily="2" charset="0"/>
                  <a:cs typeface="Arial" panose="020B0604020202020204" pitchFamily="34" charset="0"/>
                </a:rPr>
                <a:t>ñoà</a:t>
              </a:r>
              <a:r>
                <a:rPr lang="en-US" sz="2800" b="1" dirty="0">
                  <a:latin typeface="VNI-Avo" pitchFamily="2" charset="0"/>
                  <a:cs typeface="Arial" panose="020B0604020202020204" pitchFamily="34" charset="0"/>
                </a:rPr>
                <a:t> </a:t>
              </a:r>
              <a:r>
                <a:rPr lang="en-US" sz="2800" b="1" dirty="0" err="1">
                  <a:latin typeface="VNI-Avo" pitchFamily="2" charset="0"/>
                  <a:cs typeface="Arial" panose="020B0604020202020204" pitchFamily="34" charset="0"/>
                </a:rPr>
                <a:t>taùch</a:t>
              </a:r>
              <a:r>
                <a:rPr lang="en-US" sz="2800" b="1" dirty="0">
                  <a:latin typeface="VNI-Avo" pitchFamily="2" charset="0"/>
                  <a:cs typeface="Arial" panose="020B0604020202020204" pitchFamily="34" charset="0"/>
                </a:rPr>
                <a:t> - </a:t>
              </a:r>
              <a:r>
                <a:rPr lang="en-US" sz="2800" b="1" dirty="0" err="1">
                  <a:latin typeface="VNI-Avo" pitchFamily="2" charset="0"/>
                  <a:cs typeface="Arial" panose="020B0604020202020204" pitchFamily="34" charset="0"/>
                </a:rPr>
                <a:t>goäp</a:t>
              </a:r>
              <a:r>
                <a:rPr lang="en-US" sz="2800" b="1" dirty="0">
                  <a:latin typeface="VNI-Avo" pitchFamily="2" charset="0"/>
                  <a:cs typeface="Arial" panose="020B0604020202020204" pitchFamily="34" charset="0"/>
                </a:rPr>
                <a:t> </a:t>
              </a:r>
              <a:r>
                <a:rPr lang="en-US" sz="2800" b="1" dirty="0" err="1">
                  <a:latin typeface="VNI-Avo" pitchFamily="2" charset="0"/>
                  <a:cs typeface="Arial" panose="020B0604020202020204" pitchFamily="34" charset="0"/>
                </a:rPr>
                <a:t>soá</a:t>
              </a:r>
              <a:endParaRPr lang="en-US" sz="2800" b="1" dirty="0">
                <a:effectLst/>
                <a:latin typeface="VNI-Avo" pitchFamily="2" charset="0"/>
                <a:cs typeface="Arial" panose="020B0604020202020204" pitchFamily="34" charset="0"/>
              </a:endParaRPr>
            </a:p>
          </p:txBody>
        </p:sp>
      </p:grpSp>
      <p:grpSp>
        <p:nvGrpSpPr>
          <p:cNvPr id="60" name="Group 59">
            <a:extLst>
              <a:ext uri="{FF2B5EF4-FFF2-40B4-BE49-F238E27FC236}">
                <a16:creationId xmlns:a16="http://schemas.microsoft.com/office/drawing/2014/main" id="{DDCC60F5-02C1-4537-9878-204A14621804}"/>
              </a:ext>
            </a:extLst>
          </p:cNvPr>
          <p:cNvGrpSpPr/>
          <p:nvPr/>
        </p:nvGrpSpPr>
        <p:grpSpPr>
          <a:xfrm>
            <a:off x="934070" y="3724353"/>
            <a:ext cx="2439364" cy="1315744"/>
            <a:chOff x="2258485" y="1714965"/>
            <a:chExt cx="2439364" cy="1315744"/>
          </a:xfrm>
          <a:solidFill>
            <a:srgbClr val="C1F9EE"/>
          </a:solidFill>
        </p:grpSpPr>
        <p:sp>
          <p:nvSpPr>
            <p:cNvPr id="61" name="Rectangle 104">
              <a:extLst>
                <a:ext uri="{FF2B5EF4-FFF2-40B4-BE49-F238E27FC236}">
                  <a16:creationId xmlns:a16="http://schemas.microsoft.com/office/drawing/2014/main" id="{BA5EE918-7A8D-40AA-B893-191DC42579FB}"/>
                </a:ext>
              </a:extLst>
            </p:cNvPr>
            <p:cNvSpPr/>
            <p:nvPr/>
          </p:nvSpPr>
          <p:spPr>
            <a:xfrm>
              <a:off x="2258485" y="2374866"/>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VNI-Avo" pitchFamily="2" charset="0"/>
                </a:rPr>
                <a:t>20</a:t>
              </a:r>
            </a:p>
          </p:txBody>
        </p:sp>
        <p:sp>
          <p:nvSpPr>
            <p:cNvPr id="62" name="Rectangle 105">
              <a:extLst>
                <a:ext uri="{FF2B5EF4-FFF2-40B4-BE49-F238E27FC236}">
                  <a16:creationId xmlns:a16="http://schemas.microsoft.com/office/drawing/2014/main" id="{F0B4BB86-4865-4E8C-B6E8-0232B6B02342}"/>
                </a:ext>
              </a:extLst>
            </p:cNvPr>
            <p:cNvSpPr/>
            <p:nvPr/>
          </p:nvSpPr>
          <p:spPr>
            <a:xfrm>
              <a:off x="3478167" y="2372837"/>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F0"/>
                  </a:solidFill>
                  <a:latin typeface="VNI-Avo" pitchFamily="2" charset="0"/>
                </a:rPr>
                <a:t>?</a:t>
              </a:r>
            </a:p>
          </p:txBody>
        </p:sp>
        <p:sp>
          <p:nvSpPr>
            <p:cNvPr id="63" name="Rectangle 104">
              <a:extLst>
                <a:ext uri="{FF2B5EF4-FFF2-40B4-BE49-F238E27FC236}">
                  <a16:creationId xmlns:a16="http://schemas.microsoft.com/office/drawing/2014/main" id="{5FD99957-8E57-4095-A137-92B60FFE644A}"/>
                </a:ext>
              </a:extLst>
            </p:cNvPr>
            <p:cNvSpPr/>
            <p:nvPr/>
          </p:nvSpPr>
          <p:spPr>
            <a:xfrm>
              <a:off x="2868326" y="1714965"/>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VNI-Avo" pitchFamily="2" charset="0"/>
                </a:rPr>
                <a:t>50</a:t>
              </a:r>
            </a:p>
          </p:txBody>
        </p:sp>
      </p:grpSp>
      <p:grpSp>
        <p:nvGrpSpPr>
          <p:cNvPr id="64" name="Group 63">
            <a:extLst>
              <a:ext uri="{FF2B5EF4-FFF2-40B4-BE49-F238E27FC236}">
                <a16:creationId xmlns:a16="http://schemas.microsoft.com/office/drawing/2014/main" id="{3E23D581-D0C7-494E-8337-B111C14AAA82}"/>
              </a:ext>
            </a:extLst>
          </p:cNvPr>
          <p:cNvGrpSpPr/>
          <p:nvPr/>
        </p:nvGrpSpPr>
        <p:grpSpPr>
          <a:xfrm>
            <a:off x="4857662" y="3636971"/>
            <a:ext cx="2439364" cy="1316759"/>
            <a:chOff x="2258485" y="1713950"/>
            <a:chExt cx="2439364" cy="1316759"/>
          </a:xfrm>
          <a:solidFill>
            <a:srgbClr val="F9FB28"/>
          </a:solidFill>
        </p:grpSpPr>
        <p:sp>
          <p:nvSpPr>
            <p:cNvPr id="65" name="Rectangle 104">
              <a:extLst>
                <a:ext uri="{FF2B5EF4-FFF2-40B4-BE49-F238E27FC236}">
                  <a16:creationId xmlns:a16="http://schemas.microsoft.com/office/drawing/2014/main" id="{741E4967-25BC-454A-BAAE-8366029DCCD8}"/>
                </a:ext>
              </a:extLst>
            </p:cNvPr>
            <p:cNvSpPr/>
            <p:nvPr/>
          </p:nvSpPr>
          <p:spPr>
            <a:xfrm>
              <a:off x="2258485" y="2374866"/>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F0"/>
                  </a:solidFill>
                  <a:latin typeface="VNI-Avo" pitchFamily="2" charset="0"/>
                </a:rPr>
                <a:t>?</a:t>
              </a:r>
            </a:p>
          </p:txBody>
        </p:sp>
        <p:sp>
          <p:nvSpPr>
            <p:cNvPr id="66" name="Rectangle 105">
              <a:extLst>
                <a:ext uri="{FF2B5EF4-FFF2-40B4-BE49-F238E27FC236}">
                  <a16:creationId xmlns:a16="http://schemas.microsoft.com/office/drawing/2014/main" id="{7AAAED20-1070-4AE3-884B-BB8A2AEE469D}"/>
                </a:ext>
              </a:extLst>
            </p:cNvPr>
            <p:cNvSpPr/>
            <p:nvPr/>
          </p:nvSpPr>
          <p:spPr>
            <a:xfrm>
              <a:off x="3478167" y="2372837"/>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VNI-Avo" pitchFamily="2" charset="0"/>
                </a:rPr>
                <a:t>40</a:t>
              </a:r>
            </a:p>
          </p:txBody>
        </p:sp>
        <p:sp>
          <p:nvSpPr>
            <p:cNvPr id="67" name="Rectangle 104">
              <a:extLst>
                <a:ext uri="{FF2B5EF4-FFF2-40B4-BE49-F238E27FC236}">
                  <a16:creationId xmlns:a16="http://schemas.microsoft.com/office/drawing/2014/main" id="{F3FEEB1B-4A2B-4E86-9901-35449046A447}"/>
                </a:ext>
              </a:extLst>
            </p:cNvPr>
            <p:cNvSpPr/>
            <p:nvPr/>
          </p:nvSpPr>
          <p:spPr>
            <a:xfrm>
              <a:off x="2868326" y="1713950"/>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VNI-Avo" pitchFamily="2" charset="0"/>
                </a:rPr>
                <a:t>60</a:t>
              </a:r>
            </a:p>
          </p:txBody>
        </p:sp>
      </p:grpSp>
      <p:grpSp>
        <p:nvGrpSpPr>
          <p:cNvPr id="68" name="Group 67">
            <a:extLst>
              <a:ext uri="{FF2B5EF4-FFF2-40B4-BE49-F238E27FC236}">
                <a16:creationId xmlns:a16="http://schemas.microsoft.com/office/drawing/2014/main" id="{700371E9-19BA-41EB-BF7F-290F8695D19C}"/>
              </a:ext>
            </a:extLst>
          </p:cNvPr>
          <p:cNvGrpSpPr/>
          <p:nvPr/>
        </p:nvGrpSpPr>
        <p:grpSpPr>
          <a:xfrm>
            <a:off x="8859743" y="3726382"/>
            <a:ext cx="2439364" cy="1316759"/>
            <a:chOff x="2258485" y="1713950"/>
            <a:chExt cx="2439364" cy="1316759"/>
          </a:xfrm>
          <a:solidFill>
            <a:srgbClr val="FFB8FF"/>
          </a:solidFill>
        </p:grpSpPr>
        <p:sp>
          <p:nvSpPr>
            <p:cNvPr id="69" name="Rectangle 104">
              <a:extLst>
                <a:ext uri="{FF2B5EF4-FFF2-40B4-BE49-F238E27FC236}">
                  <a16:creationId xmlns:a16="http://schemas.microsoft.com/office/drawing/2014/main" id="{63FB30B8-0B4C-46FF-B1E8-A8A5E7C61F81}"/>
                </a:ext>
              </a:extLst>
            </p:cNvPr>
            <p:cNvSpPr/>
            <p:nvPr/>
          </p:nvSpPr>
          <p:spPr>
            <a:xfrm>
              <a:off x="2258485" y="2374866"/>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VNI-Avo" pitchFamily="2" charset="0"/>
                </a:rPr>
                <a:t>90</a:t>
              </a:r>
            </a:p>
          </p:txBody>
        </p:sp>
        <p:sp>
          <p:nvSpPr>
            <p:cNvPr id="70" name="Rectangle 105">
              <a:extLst>
                <a:ext uri="{FF2B5EF4-FFF2-40B4-BE49-F238E27FC236}">
                  <a16:creationId xmlns:a16="http://schemas.microsoft.com/office/drawing/2014/main" id="{8DEE4721-2782-4B45-B4C1-90F55A7AF73C}"/>
                </a:ext>
              </a:extLst>
            </p:cNvPr>
            <p:cNvSpPr/>
            <p:nvPr/>
          </p:nvSpPr>
          <p:spPr>
            <a:xfrm>
              <a:off x="3478167" y="2372837"/>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F0"/>
                  </a:solidFill>
                  <a:latin typeface="VNI-Avo" pitchFamily="2" charset="0"/>
                </a:rPr>
                <a:t>?</a:t>
              </a:r>
            </a:p>
          </p:txBody>
        </p:sp>
        <p:sp>
          <p:nvSpPr>
            <p:cNvPr id="71" name="Rectangle 104">
              <a:extLst>
                <a:ext uri="{FF2B5EF4-FFF2-40B4-BE49-F238E27FC236}">
                  <a16:creationId xmlns:a16="http://schemas.microsoft.com/office/drawing/2014/main" id="{EB10927D-E47F-4A3C-AC18-2ED8CC9D24AE}"/>
                </a:ext>
              </a:extLst>
            </p:cNvPr>
            <p:cNvSpPr/>
            <p:nvPr/>
          </p:nvSpPr>
          <p:spPr>
            <a:xfrm>
              <a:off x="2868326" y="1713950"/>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VNI-Avo" pitchFamily="2" charset="0"/>
                </a:rPr>
                <a:t>90</a:t>
              </a:r>
            </a:p>
          </p:txBody>
        </p:sp>
      </p:grpSp>
      <p:sp>
        <p:nvSpPr>
          <p:cNvPr id="34" name="Rectangle 104">
            <a:extLst>
              <a:ext uri="{FF2B5EF4-FFF2-40B4-BE49-F238E27FC236}">
                <a16:creationId xmlns:a16="http://schemas.microsoft.com/office/drawing/2014/main" id="{E65CE81C-CC1F-45B3-9FB5-890A6C72C87E}"/>
              </a:ext>
            </a:extLst>
          </p:cNvPr>
          <p:cNvSpPr/>
          <p:nvPr/>
        </p:nvSpPr>
        <p:spPr>
          <a:xfrm>
            <a:off x="2283945" y="1337977"/>
            <a:ext cx="1219682" cy="655843"/>
          </a:xfrm>
          <a:prstGeom prst="roundRect">
            <a:avLst/>
          </a:prstGeom>
          <a:solidFill>
            <a:srgbClr val="BDFD0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VNI-Avo" pitchFamily="2" charset="0"/>
              </a:rPr>
              <a:t>70</a:t>
            </a:r>
          </a:p>
        </p:txBody>
      </p:sp>
      <p:sp>
        <p:nvSpPr>
          <p:cNvPr id="35" name="Rectangle 104">
            <a:extLst>
              <a:ext uri="{FF2B5EF4-FFF2-40B4-BE49-F238E27FC236}">
                <a16:creationId xmlns:a16="http://schemas.microsoft.com/office/drawing/2014/main" id="{093C2532-00B8-48A4-9200-6EE93B569F49}"/>
              </a:ext>
            </a:extLst>
          </p:cNvPr>
          <p:cNvSpPr/>
          <p:nvPr/>
        </p:nvSpPr>
        <p:spPr>
          <a:xfrm>
            <a:off x="1674104" y="2027661"/>
            <a:ext cx="1219682" cy="655843"/>
          </a:xfrm>
          <a:prstGeom prst="roundRect">
            <a:avLst/>
          </a:prstGeom>
          <a:solidFill>
            <a:srgbClr val="BDFD0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VNI-Avo" pitchFamily="2" charset="0"/>
              </a:rPr>
              <a:t>30</a:t>
            </a:r>
          </a:p>
        </p:txBody>
      </p:sp>
    </p:spTree>
    <p:custDataLst>
      <p:tags r:id="rId1"/>
    </p:custDataLst>
    <p:extLst>
      <p:ext uri="{BB962C8B-B14F-4D97-AF65-F5344CB8AC3E}">
        <p14:creationId xmlns:p14="http://schemas.microsoft.com/office/powerpoint/2010/main" val="1546974115"/>
      </p:ext>
    </p:extLst>
  </p:cSld>
  <p:clrMapOvr>
    <a:masterClrMapping/>
  </p:clrMapOvr>
  <mc:AlternateContent xmlns:mc="http://schemas.openxmlformats.org/markup-compatibility/2006" xmlns:p14="http://schemas.microsoft.com/office/powerpoint/2010/main">
    <mc:Choice Requires="p14">
      <p:transition spd="slow" p14:dur="1500" advTm="32717">
        <p:random/>
      </p:transition>
    </mc:Choice>
    <mc:Fallback xmlns="">
      <p:transition spd="slow" advTm="327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randombar(horizont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down)">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 calcmode="lin" valueType="num">
                                      <p:cBhvr>
                                        <p:cTn id="28" dur="500" fill="hold"/>
                                        <p:tgtEl>
                                          <p:spTgt spid="57"/>
                                        </p:tgtEl>
                                        <p:attrNameLst>
                                          <p:attrName>ppt_w</p:attrName>
                                        </p:attrNameLst>
                                      </p:cBhvr>
                                      <p:tavLst>
                                        <p:tav tm="0">
                                          <p:val>
                                            <p:fltVal val="0"/>
                                          </p:val>
                                        </p:tav>
                                        <p:tav tm="100000">
                                          <p:val>
                                            <p:strVal val="#ppt_w"/>
                                          </p:val>
                                        </p:tav>
                                      </p:tavLst>
                                    </p:anim>
                                    <p:anim calcmode="lin" valueType="num">
                                      <p:cBhvr>
                                        <p:cTn id="29" dur="500" fill="hold"/>
                                        <p:tgtEl>
                                          <p:spTgt spid="57"/>
                                        </p:tgtEl>
                                        <p:attrNameLst>
                                          <p:attrName>ppt_h</p:attrName>
                                        </p:attrNameLst>
                                      </p:cBhvr>
                                      <p:tavLst>
                                        <p:tav tm="0">
                                          <p:val>
                                            <p:fltVal val="0"/>
                                          </p:val>
                                        </p:tav>
                                        <p:tav tm="100000">
                                          <p:val>
                                            <p:strVal val="#ppt_h"/>
                                          </p:val>
                                        </p:tav>
                                      </p:tavLst>
                                    </p:anim>
                                    <p:animEffect transition="in" filter="fade">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2" grpId="0"/>
      <p:bldP spid="51" grpId="0" animBg="1"/>
      <p:bldP spid="34"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0FE08DE0-DAFC-458C-B9D0-5A0DB4FE3727}"/>
              </a:ext>
            </a:extLst>
          </p:cNvPr>
          <p:cNvSpPr/>
          <p:nvPr/>
        </p:nvSpPr>
        <p:spPr>
          <a:xfrm>
            <a:off x="1172212" y="268264"/>
            <a:ext cx="1674214" cy="693651"/>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solidFill>
                  <a:srgbClr val="FF0000"/>
                </a:solidFill>
                <a:latin typeface="VNI-Avo" pitchFamily="2" charset="0"/>
                <a:ea typeface="仓耳玄三M W05" panose="02020400000000000000" pitchFamily="18" charset="-122"/>
                <a:cs typeface="Arial" panose="020B0604020202020204" pitchFamily="34" charset="0"/>
              </a:rPr>
              <a:t>Soá?</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pic>
        <p:nvPicPr>
          <p:cNvPr id="55" name="图片 1" descr="图片包含 物体, 时钟&#10;&#10;描述已自动生成">
            <a:extLst>
              <a:ext uri="{FF2B5EF4-FFF2-40B4-BE49-F238E27FC236}">
                <a16:creationId xmlns:a16="http://schemas.microsoft.com/office/drawing/2014/main" id="{677B10D0-06C7-4926-9C6B-05A36C106D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886" b="99667" l="74442" r="98002">
                        <a14:foregroundMark x1="95358" y1="38718" x2="84489" y2="53872"/>
                        <a14:foregroundMark x1="84489" y1="53872" x2="80317" y2="99750"/>
                        <a14:foregroundMark x1="83490" y1="50125" x2="80670" y2="72939"/>
                        <a14:foregroundMark x1="77145" y1="83014" x2="74442" y2="84180"/>
                        <a14:foregroundMark x1="98531" y1="44463" x2="98002" y2="69109"/>
                        <a14:foregroundMark x1="98002" y1="69109" x2="93302" y2="82515"/>
                        <a14:foregroundMark x1="93302" y1="82515" x2="85311" y2="94588"/>
                        <a14:foregroundMark x1="85311" y1="94588" x2="86663" y2="98585"/>
                        <a14:foregroundMark x1="94830" y1="89425" x2="88014" y2="78018"/>
                      </a14:backgroundRemoval>
                    </a14:imgEffect>
                  </a14:imgLayer>
                </a14:imgProps>
              </a:ext>
              <a:ext uri="{28A0092B-C50C-407E-A947-70E740481C1C}">
                <a14:useLocalDpi xmlns:a14="http://schemas.microsoft.com/office/drawing/2010/main" val="0"/>
              </a:ext>
            </a:extLst>
          </a:blip>
          <a:srcRect l="74177" t="30431" r="-93" b="2734"/>
          <a:stretch/>
        </p:blipFill>
        <p:spPr>
          <a:xfrm rot="16200000">
            <a:off x="8745927" y="-1092784"/>
            <a:ext cx="2458000" cy="4473242"/>
          </a:xfrm>
          <a:prstGeom prst="rect">
            <a:avLst/>
          </a:prstGeom>
        </p:spPr>
      </p:pic>
      <p:grpSp>
        <p:nvGrpSpPr>
          <p:cNvPr id="2" name="Group 1">
            <a:extLst>
              <a:ext uri="{FF2B5EF4-FFF2-40B4-BE49-F238E27FC236}">
                <a16:creationId xmlns:a16="http://schemas.microsoft.com/office/drawing/2014/main" id="{AA9ED1CD-3AA3-433B-A4FB-45FCA721E2E2}"/>
              </a:ext>
            </a:extLst>
          </p:cNvPr>
          <p:cNvGrpSpPr/>
          <p:nvPr/>
        </p:nvGrpSpPr>
        <p:grpSpPr>
          <a:xfrm>
            <a:off x="228884" y="228995"/>
            <a:ext cx="761358" cy="772187"/>
            <a:chOff x="228884" y="228995"/>
            <a:chExt cx="761358" cy="772187"/>
          </a:xfrm>
        </p:grpSpPr>
        <p:grpSp>
          <p:nvGrpSpPr>
            <p:cNvPr id="41" name="Group 40">
              <a:extLst>
                <a:ext uri="{FF2B5EF4-FFF2-40B4-BE49-F238E27FC236}">
                  <a16:creationId xmlns:a16="http://schemas.microsoft.com/office/drawing/2014/main" id="{19822377-FBA4-4BCB-9E23-A24462C0F3AF}"/>
                </a:ext>
              </a:extLst>
            </p:cNvPr>
            <p:cNvGrpSpPr/>
            <p:nvPr/>
          </p:nvGrpSpPr>
          <p:grpSpPr>
            <a:xfrm>
              <a:off x="228884" y="228995"/>
              <a:ext cx="761358" cy="772187"/>
              <a:chOff x="1490503" y="2150098"/>
              <a:chExt cx="1785937" cy="1811338"/>
            </a:xfrm>
          </p:grpSpPr>
          <p:sp>
            <p:nvSpPr>
              <p:cNvPr id="42" name="Freeform 298">
                <a:extLst>
                  <a:ext uri="{FF2B5EF4-FFF2-40B4-BE49-F238E27FC236}">
                    <a16:creationId xmlns:a16="http://schemas.microsoft.com/office/drawing/2014/main" id="{390B53D1-6385-43B7-A937-99042956C9C5}"/>
                  </a:ext>
                </a:extLst>
              </p:cNvPr>
              <p:cNvSpPr>
                <a:spLocks/>
              </p:cNvSpPr>
              <p:nvPr/>
            </p:nvSpPr>
            <p:spPr bwMode="auto">
              <a:xfrm>
                <a:off x="1614327" y="2269161"/>
                <a:ext cx="1639887" cy="1692275"/>
              </a:xfrm>
              <a:custGeom>
                <a:avLst/>
                <a:gdLst/>
                <a:ahLst/>
                <a:cxnLst>
                  <a:cxn ang="0">
                    <a:pos x="213" y="3"/>
                  </a:cxn>
                  <a:cxn ang="0">
                    <a:pos x="16" y="48"/>
                  </a:cxn>
                  <a:cxn ang="0">
                    <a:pos x="2" y="221"/>
                  </a:cxn>
                  <a:cxn ang="0">
                    <a:pos x="16" y="381"/>
                  </a:cxn>
                  <a:cxn ang="0">
                    <a:pos x="216" y="425"/>
                  </a:cxn>
                  <a:cxn ang="0">
                    <a:pos x="400" y="410"/>
                  </a:cxn>
                  <a:cxn ang="0">
                    <a:pos x="423" y="219"/>
                  </a:cxn>
                  <a:cxn ang="0">
                    <a:pos x="409" y="56"/>
                  </a:cxn>
                  <a:cxn ang="0">
                    <a:pos x="213" y="3"/>
                  </a:cxn>
                </a:cxnLst>
                <a:rect l="0" t="0" r="r" b="b"/>
                <a:pathLst>
                  <a:path w="437" h="451">
                    <a:moveTo>
                      <a:pt x="213" y="3"/>
                    </a:moveTo>
                    <a:cubicBezTo>
                      <a:pt x="170" y="12"/>
                      <a:pt x="39" y="4"/>
                      <a:pt x="16" y="48"/>
                    </a:cubicBezTo>
                    <a:cubicBezTo>
                      <a:pt x="3" y="66"/>
                      <a:pt x="1" y="197"/>
                      <a:pt x="2" y="221"/>
                    </a:cubicBezTo>
                    <a:cubicBezTo>
                      <a:pt x="3" y="256"/>
                      <a:pt x="0" y="352"/>
                      <a:pt x="16" y="381"/>
                    </a:cubicBezTo>
                    <a:cubicBezTo>
                      <a:pt x="48" y="451"/>
                      <a:pt x="158" y="429"/>
                      <a:pt x="216" y="425"/>
                    </a:cubicBezTo>
                    <a:cubicBezTo>
                      <a:pt x="250" y="423"/>
                      <a:pt x="367" y="436"/>
                      <a:pt x="400" y="410"/>
                    </a:cubicBezTo>
                    <a:cubicBezTo>
                      <a:pt x="437" y="378"/>
                      <a:pt x="426" y="278"/>
                      <a:pt x="423" y="219"/>
                    </a:cubicBezTo>
                    <a:cubicBezTo>
                      <a:pt x="422" y="183"/>
                      <a:pt x="425" y="90"/>
                      <a:pt x="409" y="56"/>
                    </a:cubicBezTo>
                    <a:cubicBezTo>
                      <a:pt x="382" y="4"/>
                      <a:pt x="303" y="0"/>
                      <a:pt x="213" y="3"/>
                    </a:cubicBezTo>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3" name="Freeform 299">
                <a:extLst>
                  <a:ext uri="{FF2B5EF4-FFF2-40B4-BE49-F238E27FC236}">
                    <a16:creationId xmlns:a16="http://schemas.microsoft.com/office/drawing/2014/main" id="{8F0B7C0F-FDF2-448B-99E0-4EFBCBDA564B}"/>
                  </a:ext>
                </a:extLst>
              </p:cNvPr>
              <p:cNvSpPr>
                <a:spLocks/>
              </p:cNvSpPr>
              <p:nvPr/>
            </p:nvSpPr>
            <p:spPr bwMode="auto">
              <a:xfrm>
                <a:off x="1600040" y="2219948"/>
                <a:ext cx="1676400" cy="1695450"/>
              </a:xfrm>
              <a:custGeom>
                <a:avLst/>
                <a:gdLst/>
                <a:ahLst/>
                <a:cxnLst>
                  <a:cxn ang="0">
                    <a:pos x="216" y="11"/>
                  </a:cxn>
                  <a:cxn ang="0">
                    <a:pos x="63" y="29"/>
                  </a:cxn>
                  <a:cxn ang="0">
                    <a:pos x="16" y="58"/>
                  </a:cxn>
                  <a:cxn ang="0">
                    <a:pos x="6" y="106"/>
                  </a:cxn>
                  <a:cxn ang="0">
                    <a:pos x="1" y="240"/>
                  </a:cxn>
                  <a:cxn ang="0">
                    <a:pos x="3" y="327"/>
                  </a:cxn>
                  <a:cxn ang="0">
                    <a:pos x="16" y="397"/>
                  </a:cxn>
                  <a:cxn ang="0">
                    <a:pos x="146" y="449"/>
                  </a:cxn>
                  <a:cxn ang="0">
                    <a:pos x="222" y="443"/>
                  </a:cxn>
                  <a:cxn ang="0">
                    <a:pos x="293" y="445"/>
                  </a:cxn>
                  <a:cxn ang="0">
                    <a:pos x="422" y="408"/>
                  </a:cxn>
                  <a:cxn ang="0">
                    <a:pos x="433" y="236"/>
                  </a:cxn>
                  <a:cxn ang="0">
                    <a:pos x="430" y="142"/>
                  </a:cxn>
                  <a:cxn ang="0">
                    <a:pos x="413" y="58"/>
                  </a:cxn>
                  <a:cxn ang="0">
                    <a:pos x="217" y="11"/>
                  </a:cxn>
                  <a:cxn ang="0">
                    <a:pos x="217" y="21"/>
                  </a:cxn>
                  <a:cxn ang="0">
                    <a:pos x="400" y="58"/>
                  </a:cxn>
                  <a:cxn ang="0">
                    <a:pos x="420" y="134"/>
                  </a:cxn>
                  <a:cxn ang="0">
                    <a:pos x="422" y="214"/>
                  </a:cxn>
                  <a:cxn ang="0">
                    <a:pos x="422" y="375"/>
                  </a:cxn>
                  <a:cxn ang="0">
                    <a:pos x="382" y="428"/>
                  </a:cxn>
                  <a:cxn ang="0">
                    <a:pos x="310" y="435"/>
                  </a:cxn>
                  <a:cxn ang="0">
                    <a:pos x="181" y="437"/>
                  </a:cxn>
                  <a:cxn ang="0">
                    <a:pos x="33" y="406"/>
                  </a:cxn>
                  <a:cxn ang="0">
                    <a:pos x="14" y="340"/>
                  </a:cxn>
                  <a:cxn ang="0">
                    <a:pos x="11" y="260"/>
                  </a:cxn>
                  <a:cxn ang="0">
                    <a:pos x="13" y="145"/>
                  </a:cxn>
                  <a:cxn ang="0">
                    <a:pos x="21" y="73"/>
                  </a:cxn>
                  <a:cxn ang="0">
                    <a:pos x="68" y="38"/>
                  </a:cxn>
                  <a:cxn ang="0">
                    <a:pos x="219" y="21"/>
                  </a:cxn>
                  <a:cxn ang="0">
                    <a:pos x="216" y="11"/>
                  </a:cxn>
                </a:cxnLst>
                <a:rect l="0" t="0" r="r" b="b"/>
                <a:pathLst>
                  <a:path w="447" h="452">
                    <a:moveTo>
                      <a:pt x="216" y="11"/>
                    </a:moveTo>
                    <a:cubicBezTo>
                      <a:pt x="165" y="20"/>
                      <a:pt x="113" y="15"/>
                      <a:pt x="63" y="29"/>
                    </a:cubicBezTo>
                    <a:cubicBezTo>
                      <a:pt x="45" y="34"/>
                      <a:pt x="26" y="41"/>
                      <a:pt x="16" y="58"/>
                    </a:cubicBezTo>
                    <a:cubicBezTo>
                      <a:pt x="8" y="72"/>
                      <a:pt x="7" y="90"/>
                      <a:pt x="6" y="106"/>
                    </a:cubicBezTo>
                    <a:cubicBezTo>
                      <a:pt x="1" y="150"/>
                      <a:pt x="0" y="195"/>
                      <a:pt x="1" y="240"/>
                    </a:cubicBezTo>
                    <a:cubicBezTo>
                      <a:pt x="2" y="269"/>
                      <a:pt x="1" y="298"/>
                      <a:pt x="3" y="327"/>
                    </a:cubicBezTo>
                    <a:cubicBezTo>
                      <a:pt x="4" y="350"/>
                      <a:pt x="5" y="375"/>
                      <a:pt x="16" y="397"/>
                    </a:cubicBezTo>
                    <a:cubicBezTo>
                      <a:pt x="39" y="446"/>
                      <a:pt x="98" y="451"/>
                      <a:pt x="146" y="449"/>
                    </a:cubicBezTo>
                    <a:cubicBezTo>
                      <a:pt x="172" y="448"/>
                      <a:pt x="197" y="444"/>
                      <a:pt x="222" y="443"/>
                    </a:cubicBezTo>
                    <a:cubicBezTo>
                      <a:pt x="246" y="442"/>
                      <a:pt x="269" y="444"/>
                      <a:pt x="293" y="445"/>
                    </a:cubicBezTo>
                    <a:cubicBezTo>
                      <a:pt x="334" y="445"/>
                      <a:pt x="400" y="452"/>
                      <a:pt x="422" y="408"/>
                    </a:cubicBezTo>
                    <a:cubicBezTo>
                      <a:pt x="447" y="358"/>
                      <a:pt x="435" y="290"/>
                      <a:pt x="433" y="236"/>
                    </a:cubicBezTo>
                    <a:cubicBezTo>
                      <a:pt x="431" y="205"/>
                      <a:pt x="432" y="173"/>
                      <a:pt x="430" y="142"/>
                    </a:cubicBezTo>
                    <a:cubicBezTo>
                      <a:pt x="429" y="115"/>
                      <a:pt x="428" y="82"/>
                      <a:pt x="413" y="58"/>
                    </a:cubicBezTo>
                    <a:cubicBezTo>
                      <a:pt x="374" y="0"/>
                      <a:pt x="277" y="9"/>
                      <a:pt x="217" y="11"/>
                    </a:cubicBezTo>
                    <a:cubicBezTo>
                      <a:pt x="211" y="11"/>
                      <a:pt x="211" y="21"/>
                      <a:pt x="217" y="21"/>
                    </a:cubicBezTo>
                    <a:cubicBezTo>
                      <a:pt x="272" y="19"/>
                      <a:pt x="359" y="10"/>
                      <a:pt x="400" y="58"/>
                    </a:cubicBezTo>
                    <a:cubicBezTo>
                      <a:pt x="417" y="78"/>
                      <a:pt x="418" y="108"/>
                      <a:pt x="420" y="134"/>
                    </a:cubicBezTo>
                    <a:cubicBezTo>
                      <a:pt x="421" y="161"/>
                      <a:pt x="422" y="187"/>
                      <a:pt x="422" y="214"/>
                    </a:cubicBezTo>
                    <a:cubicBezTo>
                      <a:pt x="423" y="267"/>
                      <a:pt x="432" y="322"/>
                      <a:pt x="422" y="375"/>
                    </a:cubicBezTo>
                    <a:cubicBezTo>
                      <a:pt x="417" y="399"/>
                      <a:pt x="408" y="420"/>
                      <a:pt x="382" y="428"/>
                    </a:cubicBezTo>
                    <a:cubicBezTo>
                      <a:pt x="359" y="435"/>
                      <a:pt x="334" y="435"/>
                      <a:pt x="310" y="435"/>
                    </a:cubicBezTo>
                    <a:cubicBezTo>
                      <a:pt x="267" y="435"/>
                      <a:pt x="225" y="433"/>
                      <a:pt x="181" y="437"/>
                    </a:cubicBezTo>
                    <a:cubicBezTo>
                      <a:pt x="134" y="441"/>
                      <a:pt x="67" y="448"/>
                      <a:pt x="33" y="406"/>
                    </a:cubicBezTo>
                    <a:cubicBezTo>
                      <a:pt x="18" y="387"/>
                      <a:pt x="16" y="363"/>
                      <a:pt x="14" y="340"/>
                    </a:cubicBezTo>
                    <a:cubicBezTo>
                      <a:pt x="12" y="313"/>
                      <a:pt x="12" y="286"/>
                      <a:pt x="11" y="260"/>
                    </a:cubicBezTo>
                    <a:cubicBezTo>
                      <a:pt x="11" y="221"/>
                      <a:pt x="11" y="183"/>
                      <a:pt x="13" y="145"/>
                    </a:cubicBezTo>
                    <a:cubicBezTo>
                      <a:pt x="14" y="122"/>
                      <a:pt x="14" y="96"/>
                      <a:pt x="21" y="73"/>
                    </a:cubicBezTo>
                    <a:cubicBezTo>
                      <a:pt x="27" y="51"/>
                      <a:pt x="47" y="43"/>
                      <a:pt x="68" y="38"/>
                    </a:cubicBezTo>
                    <a:cubicBezTo>
                      <a:pt x="117" y="25"/>
                      <a:pt x="169" y="30"/>
                      <a:pt x="219" y="21"/>
                    </a:cubicBezTo>
                    <a:cubicBezTo>
                      <a:pt x="225" y="19"/>
                      <a:pt x="222" y="10"/>
                      <a:pt x="216" y="11"/>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4" name="Freeform 300">
                <a:extLst>
                  <a:ext uri="{FF2B5EF4-FFF2-40B4-BE49-F238E27FC236}">
                    <a16:creationId xmlns:a16="http://schemas.microsoft.com/office/drawing/2014/main" id="{A931EAAF-49CF-4888-A00D-8BAAC84D2563}"/>
                  </a:ext>
                </a:extLst>
              </p:cNvPr>
              <p:cNvSpPr>
                <a:spLocks/>
              </p:cNvSpPr>
              <p:nvPr/>
            </p:nvSpPr>
            <p:spPr bwMode="auto">
              <a:xfrm>
                <a:off x="1506377" y="2194548"/>
                <a:ext cx="1638300" cy="1690687"/>
              </a:xfrm>
              <a:custGeom>
                <a:avLst/>
                <a:gdLst/>
                <a:ahLst/>
                <a:cxnLst>
                  <a:cxn ang="0">
                    <a:pos x="213" y="3"/>
                  </a:cxn>
                  <a:cxn ang="0">
                    <a:pos x="16" y="48"/>
                  </a:cxn>
                  <a:cxn ang="0">
                    <a:pos x="2" y="221"/>
                  </a:cxn>
                  <a:cxn ang="0">
                    <a:pos x="16" y="382"/>
                  </a:cxn>
                  <a:cxn ang="0">
                    <a:pos x="216" y="426"/>
                  </a:cxn>
                  <a:cxn ang="0">
                    <a:pos x="400" y="411"/>
                  </a:cxn>
                  <a:cxn ang="0">
                    <a:pos x="423" y="219"/>
                  </a:cxn>
                  <a:cxn ang="0">
                    <a:pos x="409" y="56"/>
                  </a:cxn>
                  <a:cxn ang="0">
                    <a:pos x="213" y="3"/>
                  </a:cxn>
                </a:cxnLst>
                <a:rect l="0" t="0" r="r" b="b"/>
                <a:pathLst>
                  <a:path w="437" h="451">
                    <a:moveTo>
                      <a:pt x="213" y="3"/>
                    </a:moveTo>
                    <a:cubicBezTo>
                      <a:pt x="170" y="12"/>
                      <a:pt x="39" y="5"/>
                      <a:pt x="16" y="48"/>
                    </a:cubicBezTo>
                    <a:cubicBezTo>
                      <a:pt x="3" y="67"/>
                      <a:pt x="1" y="197"/>
                      <a:pt x="2" y="221"/>
                    </a:cubicBezTo>
                    <a:cubicBezTo>
                      <a:pt x="3" y="257"/>
                      <a:pt x="0" y="353"/>
                      <a:pt x="16" y="382"/>
                    </a:cubicBezTo>
                    <a:cubicBezTo>
                      <a:pt x="48" y="451"/>
                      <a:pt x="158" y="429"/>
                      <a:pt x="216" y="426"/>
                    </a:cubicBezTo>
                    <a:cubicBezTo>
                      <a:pt x="250" y="424"/>
                      <a:pt x="367" y="437"/>
                      <a:pt x="400" y="411"/>
                    </a:cubicBezTo>
                    <a:cubicBezTo>
                      <a:pt x="437" y="379"/>
                      <a:pt x="426" y="279"/>
                      <a:pt x="423" y="219"/>
                    </a:cubicBezTo>
                    <a:cubicBezTo>
                      <a:pt x="422" y="184"/>
                      <a:pt x="425" y="91"/>
                      <a:pt x="409" y="56"/>
                    </a:cubicBezTo>
                    <a:cubicBezTo>
                      <a:pt x="382" y="4"/>
                      <a:pt x="303" y="0"/>
                      <a:pt x="213" y="3"/>
                    </a:cubicBezTo>
                  </a:path>
                </a:pathLst>
              </a:custGeom>
              <a:solidFill>
                <a:srgbClr val="FEDA3B"/>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5" name="Freeform 301">
                <a:extLst>
                  <a:ext uri="{FF2B5EF4-FFF2-40B4-BE49-F238E27FC236}">
                    <a16:creationId xmlns:a16="http://schemas.microsoft.com/office/drawing/2014/main" id="{3CAE588D-B14A-46F5-A675-35380B454222}"/>
                  </a:ext>
                </a:extLst>
              </p:cNvPr>
              <p:cNvSpPr>
                <a:spLocks/>
              </p:cNvSpPr>
              <p:nvPr/>
            </p:nvSpPr>
            <p:spPr bwMode="auto">
              <a:xfrm>
                <a:off x="1490503" y="2150098"/>
                <a:ext cx="1676400" cy="1690687"/>
              </a:xfrm>
              <a:custGeom>
                <a:avLst/>
                <a:gdLst/>
                <a:ahLst/>
                <a:cxnLst>
                  <a:cxn ang="0">
                    <a:pos x="216" y="10"/>
                  </a:cxn>
                  <a:cxn ang="0">
                    <a:pos x="63" y="28"/>
                  </a:cxn>
                  <a:cxn ang="0">
                    <a:pos x="16" y="58"/>
                  </a:cxn>
                  <a:cxn ang="0">
                    <a:pos x="6" y="105"/>
                  </a:cxn>
                  <a:cxn ang="0">
                    <a:pos x="1" y="240"/>
                  </a:cxn>
                  <a:cxn ang="0">
                    <a:pos x="3" y="326"/>
                  </a:cxn>
                  <a:cxn ang="0">
                    <a:pos x="16" y="396"/>
                  </a:cxn>
                  <a:cxn ang="0">
                    <a:pos x="146" y="448"/>
                  </a:cxn>
                  <a:cxn ang="0">
                    <a:pos x="222" y="443"/>
                  </a:cxn>
                  <a:cxn ang="0">
                    <a:pos x="293" y="444"/>
                  </a:cxn>
                  <a:cxn ang="0">
                    <a:pos x="422" y="407"/>
                  </a:cxn>
                  <a:cxn ang="0">
                    <a:pos x="433" y="236"/>
                  </a:cxn>
                  <a:cxn ang="0">
                    <a:pos x="430" y="141"/>
                  </a:cxn>
                  <a:cxn ang="0">
                    <a:pos x="413" y="58"/>
                  </a:cxn>
                  <a:cxn ang="0">
                    <a:pos x="217" y="10"/>
                  </a:cxn>
                  <a:cxn ang="0">
                    <a:pos x="217" y="20"/>
                  </a:cxn>
                  <a:cxn ang="0">
                    <a:pos x="400" y="57"/>
                  </a:cxn>
                  <a:cxn ang="0">
                    <a:pos x="420" y="133"/>
                  </a:cxn>
                  <a:cxn ang="0">
                    <a:pos x="422" y="213"/>
                  </a:cxn>
                  <a:cxn ang="0">
                    <a:pos x="422" y="374"/>
                  </a:cxn>
                  <a:cxn ang="0">
                    <a:pos x="382" y="427"/>
                  </a:cxn>
                  <a:cxn ang="0">
                    <a:pos x="310" y="434"/>
                  </a:cxn>
                  <a:cxn ang="0">
                    <a:pos x="181" y="436"/>
                  </a:cxn>
                  <a:cxn ang="0">
                    <a:pos x="33" y="406"/>
                  </a:cxn>
                  <a:cxn ang="0">
                    <a:pos x="14" y="339"/>
                  </a:cxn>
                  <a:cxn ang="0">
                    <a:pos x="11" y="259"/>
                  </a:cxn>
                  <a:cxn ang="0">
                    <a:pos x="13" y="145"/>
                  </a:cxn>
                  <a:cxn ang="0">
                    <a:pos x="21" y="73"/>
                  </a:cxn>
                  <a:cxn ang="0">
                    <a:pos x="68" y="37"/>
                  </a:cxn>
                  <a:cxn ang="0">
                    <a:pos x="219" y="20"/>
                  </a:cxn>
                  <a:cxn ang="0">
                    <a:pos x="216" y="10"/>
                  </a:cxn>
                </a:cxnLst>
                <a:rect l="0" t="0" r="r" b="b"/>
                <a:pathLst>
                  <a:path w="447" h="451">
                    <a:moveTo>
                      <a:pt x="216" y="10"/>
                    </a:moveTo>
                    <a:cubicBezTo>
                      <a:pt x="165" y="20"/>
                      <a:pt x="113" y="15"/>
                      <a:pt x="63" y="28"/>
                    </a:cubicBezTo>
                    <a:cubicBezTo>
                      <a:pt x="45" y="33"/>
                      <a:pt x="26" y="41"/>
                      <a:pt x="16" y="58"/>
                    </a:cubicBezTo>
                    <a:cubicBezTo>
                      <a:pt x="8" y="71"/>
                      <a:pt x="7" y="90"/>
                      <a:pt x="6" y="105"/>
                    </a:cubicBezTo>
                    <a:cubicBezTo>
                      <a:pt x="1" y="150"/>
                      <a:pt x="0" y="195"/>
                      <a:pt x="1" y="240"/>
                    </a:cubicBezTo>
                    <a:cubicBezTo>
                      <a:pt x="2" y="268"/>
                      <a:pt x="1" y="297"/>
                      <a:pt x="3" y="326"/>
                    </a:cubicBezTo>
                    <a:cubicBezTo>
                      <a:pt x="4" y="350"/>
                      <a:pt x="5" y="375"/>
                      <a:pt x="16" y="396"/>
                    </a:cubicBezTo>
                    <a:cubicBezTo>
                      <a:pt x="39" y="445"/>
                      <a:pt x="98" y="450"/>
                      <a:pt x="146" y="448"/>
                    </a:cubicBezTo>
                    <a:cubicBezTo>
                      <a:pt x="172" y="448"/>
                      <a:pt x="197" y="444"/>
                      <a:pt x="222" y="443"/>
                    </a:cubicBezTo>
                    <a:cubicBezTo>
                      <a:pt x="246" y="442"/>
                      <a:pt x="269" y="444"/>
                      <a:pt x="293" y="444"/>
                    </a:cubicBezTo>
                    <a:cubicBezTo>
                      <a:pt x="334" y="445"/>
                      <a:pt x="400" y="451"/>
                      <a:pt x="422" y="407"/>
                    </a:cubicBezTo>
                    <a:cubicBezTo>
                      <a:pt x="447" y="357"/>
                      <a:pt x="435" y="290"/>
                      <a:pt x="433" y="236"/>
                    </a:cubicBezTo>
                    <a:cubicBezTo>
                      <a:pt x="431" y="204"/>
                      <a:pt x="432" y="173"/>
                      <a:pt x="430" y="141"/>
                    </a:cubicBezTo>
                    <a:cubicBezTo>
                      <a:pt x="429" y="114"/>
                      <a:pt x="428" y="81"/>
                      <a:pt x="413" y="58"/>
                    </a:cubicBezTo>
                    <a:cubicBezTo>
                      <a:pt x="374" y="0"/>
                      <a:pt x="277" y="8"/>
                      <a:pt x="217" y="10"/>
                    </a:cubicBezTo>
                    <a:cubicBezTo>
                      <a:pt x="211" y="11"/>
                      <a:pt x="211" y="21"/>
                      <a:pt x="217" y="20"/>
                    </a:cubicBezTo>
                    <a:cubicBezTo>
                      <a:pt x="272" y="19"/>
                      <a:pt x="359" y="10"/>
                      <a:pt x="400" y="57"/>
                    </a:cubicBezTo>
                    <a:cubicBezTo>
                      <a:pt x="417" y="77"/>
                      <a:pt x="418" y="108"/>
                      <a:pt x="420" y="133"/>
                    </a:cubicBezTo>
                    <a:cubicBezTo>
                      <a:pt x="421" y="160"/>
                      <a:pt x="422" y="187"/>
                      <a:pt x="422" y="213"/>
                    </a:cubicBezTo>
                    <a:cubicBezTo>
                      <a:pt x="423" y="267"/>
                      <a:pt x="432" y="321"/>
                      <a:pt x="422" y="374"/>
                    </a:cubicBezTo>
                    <a:cubicBezTo>
                      <a:pt x="417" y="399"/>
                      <a:pt x="408" y="420"/>
                      <a:pt x="382" y="427"/>
                    </a:cubicBezTo>
                    <a:cubicBezTo>
                      <a:pt x="359" y="434"/>
                      <a:pt x="334" y="434"/>
                      <a:pt x="310" y="434"/>
                    </a:cubicBezTo>
                    <a:cubicBezTo>
                      <a:pt x="267" y="434"/>
                      <a:pt x="225" y="432"/>
                      <a:pt x="181" y="436"/>
                    </a:cubicBezTo>
                    <a:cubicBezTo>
                      <a:pt x="134" y="440"/>
                      <a:pt x="67" y="448"/>
                      <a:pt x="33" y="406"/>
                    </a:cubicBezTo>
                    <a:cubicBezTo>
                      <a:pt x="18" y="387"/>
                      <a:pt x="16" y="362"/>
                      <a:pt x="14" y="339"/>
                    </a:cubicBezTo>
                    <a:cubicBezTo>
                      <a:pt x="12" y="312"/>
                      <a:pt x="12" y="286"/>
                      <a:pt x="11" y="259"/>
                    </a:cubicBezTo>
                    <a:cubicBezTo>
                      <a:pt x="11" y="221"/>
                      <a:pt x="11" y="183"/>
                      <a:pt x="13" y="145"/>
                    </a:cubicBezTo>
                    <a:cubicBezTo>
                      <a:pt x="14" y="121"/>
                      <a:pt x="14" y="96"/>
                      <a:pt x="21" y="73"/>
                    </a:cubicBezTo>
                    <a:cubicBezTo>
                      <a:pt x="27" y="51"/>
                      <a:pt x="47" y="43"/>
                      <a:pt x="68" y="37"/>
                    </a:cubicBezTo>
                    <a:cubicBezTo>
                      <a:pt x="117" y="24"/>
                      <a:pt x="169" y="29"/>
                      <a:pt x="219" y="20"/>
                    </a:cubicBezTo>
                    <a:cubicBezTo>
                      <a:pt x="225" y="19"/>
                      <a:pt x="222" y="9"/>
                      <a:pt x="216" y="10"/>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46" name="矩形 16">
              <a:extLst>
                <a:ext uri="{FF2B5EF4-FFF2-40B4-BE49-F238E27FC236}">
                  <a16:creationId xmlns:a16="http://schemas.microsoft.com/office/drawing/2014/main" id="{941DF622-0D3D-4D4F-B681-E4A05E11F195}"/>
                </a:ext>
              </a:extLst>
            </p:cNvPr>
            <p:cNvSpPr/>
            <p:nvPr/>
          </p:nvSpPr>
          <p:spPr>
            <a:xfrm>
              <a:off x="327053" y="245962"/>
              <a:ext cx="565838" cy="679545"/>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a:latin typeface="VNI-Avo" pitchFamily="2" charset="0"/>
                  <a:ea typeface="仓耳玄三M W05" panose="02020400000000000000" pitchFamily="18" charset="-122"/>
                  <a:cs typeface="Arial" panose="020B0604020202020204" pitchFamily="34" charset="0"/>
                </a:rPr>
                <a:t>4</a:t>
              </a:r>
              <a:endParaRPr lang="zh-CN" altLang="en-US" sz="3600" b="1" dirty="0">
                <a:latin typeface="VNI-Avo" pitchFamily="2" charset="0"/>
                <a:ea typeface="仓耳玄三M W05" panose="02020400000000000000" pitchFamily="18" charset="-122"/>
                <a:cs typeface="Arial" panose="020B0604020202020204" pitchFamily="34" charset="0"/>
              </a:endParaRPr>
            </a:p>
          </p:txBody>
        </p:sp>
      </p:grpSp>
      <p:sp>
        <p:nvSpPr>
          <p:cNvPr id="52" name="矩形 16">
            <a:extLst>
              <a:ext uri="{FF2B5EF4-FFF2-40B4-BE49-F238E27FC236}">
                <a16:creationId xmlns:a16="http://schemas.microsoft.com/office/drawing/2014/main" id="{A55FF328-DA1D-4AEE-803B-782DCD6B72B7}"/>
              </a:ext>
            </a:extLst>
          </p:cNvPr>
          <p:cNvSpPr/>
          <p:nvPr/>
        </p:nvSpPr>
        <p:spPr>
          <a:xfrm>
            <a:off x="335105" y="1523588"/>
            <a:ext cx="1674214" cy="693651"/>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a:latin typeface="VNI-Avo" pitchFamily="2" charset="0"/>
                <a:ea typeface="仓耳玄三M W05" panose="02020400000000000000" pitchFamily="18" charset="-122"/>
                <a:cs typeface="Arial" panose="020B0604020202020204" pitchFamily="34" charset="0"/>
              </a:rPr>
              <a:t>Maãu:</a:t>
            </a:r>
            <a:endParaRPr lang="zh-CN" altLang="en-US" sz="3600" dirty="0">
              <a:latin typeface="VNI-Avo" pitchFamily="2" charset="0"/>
              <a:ea typeface="仓耳玄三M W05" panose="02020400000000000000" pitchFamily="18" charset="-122"/>
              <a:cs typeface="Arial" panose="020B0604020202020204" pitchFamily="34" charset="0"/>
            </a:endParaRPr>
          </a:p>
        </p:txBody>
      </p:sp>
      <p:sp>
        <p:nvSpPr>
          <p:cNvPr id="51" name="Rectangle 105">
            <a:extLst>
              <a:ext uri="{FF2B5EF4-FFF2-40B4-BE49-F238E27FC236}">
                <a16:creationId xmlns:a16="http://schemas.microsoft.com/office/drawing/2014/main" id="{93F283BA-7FC3-40F0-A9E5-93C855DD2F9C}"/>
              </a:ext>
            </a:extLst>
          </p:cNvPr>
          <p:cNvSpPr/>
          <p:nvPr/>
        </p:nvSpPr>
        <p:spPr>
          <a:xfrm>
            <a:off x="2893786" y="2017098"/>
            <a:ext cx="1219682" cy="655843"/>
          </a:xfrm>
          <a:prstGeom prst="roundRect">
            <a:avLst/>
          </a:prstGeom>
          <a:solidFill>
            <a:srgbClr val="BDFD0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VNI-Avo" pitchFamily="2" charset="0"/>
              </a:rPr>
              <a:t>40</a:t>
            </a:r>
          </a:p>
        </p:txBody>
      </p:sp>
      <p:grpSp>
        <p:nvGrpSpPr>
          <p:cNvPr id="57" name="Group 56">
            <a:extLst>
              <a:ext uri="{FF2B5EF4-FFF2-40B4-BE49-F238E27FC236}">
                <a16:creationId xmlns:a16="http://schemas.microsoft.com/office/drawing/2014/main" id="{062D025C-DD63-49B0-BF33-90AA9020C7C8}"/>
              </a:ext>
            </a:extLst>
          </p:cNvPr>
          <p:cNvGrpSpPr/>
          <p:nvPr/>
        </p:nvGrpSpPr>
        <p:grpSpPr>
          <a:xfrm rot="619257">
            <a:off x="4657935" y="-56056"/>
            <a:ext cx="3833729" cy="3833729"/>
            <a:chOff x="4426780" y="746446"/>
            <a:chExt cx="3833729" cy="3833729"/>
          </a:xfrm>
        </p:grpSpPr>
        <p:pic>
          <p:nvPicPr>
            <p:cNvPr id="58" name="Picture 57" descr="A picture containing close&#10;&#10;Description automatically generated">
              <a:extLst>
                <a:ext uri="{FF2B5EF4-FFF2-40B4-BE49-F238E27FC236}">
                  <a16:creationId xmlns:a16="http://schemas.microsoft.com/office/drawing/2014/main" id="{3F6AD6E8-C4AE-4451-A9B4-7A81A227F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426780" y="746446"/>
              <a:ext cx="3833729" cy="3833729"/>
            </a:xfrm>
            <a:prstGeom prst="rect">
              <a:avLst/>
            </a:prstGeom>
          </p:spPr>
        </p:pic>
        <p:sp>
          <p:nvSpPr>
            <p:cNvPr id="59" name="TextBox 58">
              <a:extLst>
                <a:ext uri="{FF2B5EF4-FFF2-40B4-BE49-F238E27FC236}">
                  <a16:creationId xmlns:a16="http://schemas.microsoft.com/office/drawing/2014/main" id="{45C79C93-B411-482A-BC5F-3D6E9AFC1444}"/>
                </a:ext>
              </a:extLst>
            </p:cNvPr>
            <p:cNvSpPr txBox="1"/>
            <p:nvPr/>
          </p:nvSpPr>
          <p:spPr>
            <a:xfrm>
              <a:off x="4717175" y="1899348"/>
              <a:ext cx="3384222" cy="954107"/>
            </a:xfrm>
            <a:prstGeom prst="rect">
              <a:avLst/>
            </a:prstGeom>
            <a:noFill/>
            <a:ln>
              <a:noFill/>
            </a:ln>
            <a:effectLst/>
          </p:spPr>
          <p:txBody>
            <a:bodyPr wrap="square" rtlCol="0">
              <a:spAutoFit/>
            </a:bodyPr>
            <a:lstStyle/>
            <a:p>
              <a:pPr algn="ctr"/>
              <a:r>
                <a:rPr lang="en-US" sz="2800" b="1" dirty="0" err="1">
                  <a:latin typeface="VNI-Avo" pitchFamily="2" charset="0"/>
                  <a:cs typeface="Arial" panose="020B0604020202020204" pitchFamily="34" charset="0"/>
                </a:rPr>
                <a:t>Döïa</a:t>
              </a:r>
              <a:r>
                <a:rPr lang="en-US" sz="2800" b="1" dirty="0">
                  <a:latin typeface="VNI-Avo" pitchFamily="2" charset="0"/>
                  <a:cs typeface="Arial" panose="020B0604020202020204" pitchFamily="34" charset="0"/>
                </a:rPr>
                <a:t> </a:t>
              </a:r>
              <a:r>
                <a:rPr lang="en-US" sz="2800" b="1" dirty="0" err="1">
                  <a:latin typeface="VNI-Avo" pitchFamily="2" charset="0"/>
                  <a:cs typeface="Arial" panose="020B0604020202020204" pitchFamily="34" charset="0"/>
                </a:rPr>
                <a:t>vaøo</a:t>
              </a:r>
              <a:r>
                <a:rPr lang="en-US" sz="2800" b="1" dirty="0">
                  <a:latin typeface="VNI-Avo" pitchFamily="2" charset="0"/>
                  <a:cs typeface="Arial" panose="020B0604020202020204" pitchFamily="34" charset="0"/>
                </a:rPr>
                <a:t> </a:t>
              </a:r>
              <a:r>
                <a:rPr lang="en-US" sz="2800" b="1" dirty="0" err="1">
                  <a:latin typeface="VNI-Avo" pitchFamily="2" charset="0"/>
                  <a:cs typeface="Arial" panose="020B0604020202020204" pitchFamily="34" charset="0"/>
                </a:rPr>
                <a:t>sô</a:t>
              </a:r>
              <a:r>
                <a:rPr lang="en-US" sz="2800" b="1" dirty="0">
                  <a:latin typeface="VNI-Avo" pitchFamily="2" charset="0"/>
                  <a:cs typeface="Arial" panose="020B0604020202020204" pitchFamily="34" charset="0"/>
                </a:rPr>
                <a:t> </a:t>
              </a:r>
              <a:r>
                <a:rPr lang="en-US" sz="2800" b="1" dirty="0" err="1">
                  <a:latin typeface="VNI-Avo" pitchFamily="2" charset="0"/>
                  <a:cs typeface="Arial" panose="020B0604020202020204" pitchFamily="34" charset="0"/>
                </a:rPr>
                <a:t>ñoà</a:t>
              </a:r>
              <a:r>
                <a:rPr lang="en-US" sz="2800" b="1" dirty="0">
                  <a:latin typeface="VNI-Avo" pitchFamily="2" charset="0"/>
                  <a:cs typeface="Arial" panose="020B0604020202020204" pitchFamily="34" charset="0"/>
                </a:rPr>
                <a:t> </a:t>
              </a:r>
              <a:r>
                <a:rPr lang="en-US" sz="2800" b="1" dirty="0" err="1">
                  <a:latin typeface="VNI-Avo" pitchFamily="2" charset="0"/>
                  <a:cs typeface="Arial" panose="020B0604020202020204" pitchFamily="34" charset="0"/>
                </a:rPr>
                <a:t>taùch</a:t>
              </a:r>
              <a:r>
                <a:rPr lang="en-US" sz="2800" b="1" dirty="0">
                  <a:latin typeface="VNI-Avo" pitchFamily="2" charset="0"/>
                  <a:cs typeface="Arial" panose="020B0604020202020204" pitchFamily="34" charset="0"/>
                </a:rPr>
                <a:t> - </a:t>
              </a:r>
              <a:r>
                <a:rPr lang="en-US" sz="2800" b="1" dirty="0" err="1">
                  <a:latin typeface="VNI-Avo" pitchFamily="2" charset="0"/>
                  <a:cs typeface="Arial" panose="020B0604020202020204" pitchFamily="34" charset="0"/>
                </a:rPr>
                <a:t>goäp</a:t>
              </a:r>
              <a:r>
                <a:rPr lang="en-US" sz="2800" b="1" dirty="0">
                  <a:latin typeface="VNI-Avo" pitchFamily="2" charset="0"/>
                  <a:cs typeface="Arial" panose="020B0604020202020204" pitchFamily="34" charset="0"/>
                </a:rPr>
                <a:t> </a:t>
              </a:r>
              <a:r>
                <a:rPr lang="en-US" sz="2800" b="1" dirty="0" err="1">
                  <a:latin typeface="VNI-Avo" pitchFamily="2" charset="0"/>
                  <a:cs typeface="Arial" panose="020B0604020202020204" pitchFamily="34" charset="0"/>
                </a:rPr>
                <a:t>soá</a:t>
              </a:r>
              <a:endParaRPr lang="en-US" sz="2800" b="1" dirty="0">
                <a:effectLst/>
                <a:latin typeface="VNI-Avo" pitchFamily="2" charset="0"/>
                <a:cs typeface="Arial" panose="020B0604020202020204" pitchFamily="34" charset="0"/>
              </a:endParaRPr>
            </a:p>
          </p:txBody>
        </p:sp>
      </p:grpSp>
      <p:grpSp>
        <p:nvGrpSpPr>
          <p:cNvPr id="60" name="Group 59">
            <a:extLst>
              <a:ext uri="{FF2B5EF4-FFF2-40B4-BE49-F238E27FC236}">
                <a16:creationId xmlns:a16="http://schemas.microsoft.com/office/drawing/2014/main" id="{DDCC60F5-02C1-4537-9878-204A14621804}"/>
              </a:ext>
            </a:extLst>
          </p:cNvPr>
          <p:cNvGrpSpPr/>
          <p:nvPr/>
        </p:nvGrpSpPr>
        <p:grpSpPr>
          <a:xfrm>
            <a:off x="934070" y="3724353"/>
            <a:ext cx="2439364" cy="1315744"/>
            <a:chOff x="2258485" y="1714965"/>
            <a:chExt cx="2439364" cy="1315744"/>
          </a:xfrm>
          <a:solidFill>
            <a:srgbClr val="C1F9EE"/>
          </a:solidFill>
        </p:grpSpPr>
        <p:sp>
          <p:nvSpPr>
            <p:cNvPr id="61" name="Rectangle 104">
              <a:extLst>
                <a:ext uri="{FF2B5EF4-FFF2-40B4-BE49-F238E27FC236}">
                  <a16:creationId xmlns:a16="http://schemas.microsoft.com/office/drawing/2014/main" id="{BA5EE918-7A8D-40AA-B893-191DC42579FB}"/>
                </a:ext>
              </a:extLst>
            </p:cNvPr>
            <p:cNvSpPr/>
            <p:nvPr/>
          </p:nvSpPr>
          <p:spPr>
            <a:xfrm>
              <a:off x="2258485" y="2374866"/>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VNI-Avo" pitchFamily="2" charset="0"/>
                </a:rPr>
                <a:t>20</a:t>
              </a:r>
            </a:p>
          </p:txBody>
        </p:sp>
        <p:sp>
          <p:nvSpPr>
            <p:cNvPr id="62" name="Rectangle 105">
              <a:extLst>
                <a:ext uri="{FF2B5EF4-FFF2-40B4-BE49-F238E27FC236}">
                  <a16:creationId xmlns:a16="http://schemas.microsoft.com/office/drawing/2014/main" id="{F0B4BB86-4865-4E8C-B6E8-0232B6B02342}"/>
                </a:ext>
              </a:extLst>
            </p:cNvPr>
            <p:cNvSpPr/>
            <p:nvPr/>
          </p:nvSpPr>
          <p:spPr>
            <a:xfrm>
              <a:off x="3478167" y="2372837"/>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F0"/>
                  </a:solidFill>
                  <a:latin typeface="VNI-Avo" pitchFamily="2" charset="0"/>
                </a:rPr>
                <a:t>?</a:t>
              </a:r>
            </a:p>
          </p:txBody>
        </p:sp>
        <p:sp>
          <p:nvSpPr>
            <p:cNvPr id="63" name="Rectangle 104">
              <a:extLst>
                <a:ext uri="{FF2B5EF4-FFF2-40B4-BE49-F238E27FC236}">
                  <a16:creationId xmlns:a16="http://schemas.microsoft.com/office/drawing/2014/main" id="{5FD99957-8E57-4095-A137-92B60FFE644A}"/>
                </a:ext>
              </a:extLst>
            </p:cNvPr>
            <p:cNvSpPr/>
            <p:nvPr/>
          </p:nvSpPr>
          <p:spPr>
            <a:xfrm>
              <a:off x="2868326" y="1714965"/>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VNI-Avo" pitchFamily="2" charset="0"/>
                </a:rPr>
                <a:t>50</a:t>
              </a:r>
            </a:p>
          </p:txBody>
        </p:sp>
      </p:grpSp>
      <p:grpSp>
        <p:nvGrpSpPr>
          <p:cNvPr id="64" name="Group 63">
            <a:extLst>
              <a:ext uri="{FF2B5EF4-FFF2-40B4-BE49-F238E27FC236}">
                <a16:creationId xmlns:a16="http://schemas.microsoft.com/office/drawing/2014/main" id="{3E23D581-D0C7-494E-8337-B111C14AAA82}"/>
              </a:ext>
            </a:extLst>
          </p:cNvPr>
          <p:cNvGrpSpPr/>
          <p:nvPr/>
        </p:nvGrpSpPr>
        <p:grpSpPr>
          <a:xfrm>
            <a:off x="4857662" y="3636971"/>
            <a:ext cx="2439364" cy="1316759"/>
            <a:chOff x="2258485" y="1713950"/>
            <a:chExt cx="2439364" cy="1316759"/>
          </a:xfrm>
          <a:solidFill>
            <a:srgbClr val="F9FB28"/>
          </a:solidFill>
        </p:grpSpPr>
        <p:sp>
          <p:nvSpPr>
            <p:cNvPr id="65" name="Rectangle 104">
              <a:extLst>
                <a:ext uri="{FF2B5EF4-FFF2-40B4-BE49-F238E27FC236}">
                  <a16:creationId xmlns:a16="http://schemas.microsoft.com/office/drawing/2014/main" id="{741E4967-25BC-454A-BAAE-8366029DCCD8}"/>
                </a:ext>
              </a:extLst>
            </p:cNvPr>
            <p:cNvSpPr/>
            <p:nvPr/>
          </p:nvSpPr>
          <p:spPr>
            <a:xfrm>
              <a:off x="2258485" y="2374866"/>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F0"/>
                  </a:solidFill>
                  <a:latin typeface="VNI-Avo" pitchFamily="2" charset="0"/>
                </a:rPr>
                <a:t>?</a:t>
              </a:r>
            </a:p>
          </p:txBody>
        </p:sp>
        <p:sp>
          <p:nvSpPr>
            <p:cNvPr id="66" name="Rectangle 105">
              <a:extLst>
                <a:ext uri="{FF2B5EF4-FFF2-40B4-BE49-F238E27FC236}">
                  <a16:creationId xmlns:a16="http://schemas.microsoft.com/office/drawing/2014/main" id="{7AAAED20-1070-4AE3-884B-BB8A2AEE469D}"/>
                </a:ext>
              </a:extLst>
            </p:cNvPr>
            <p:cNvSpPr/>
            <p:nvPr/>
          </p:nvSpPr>
          <p:spPr>
            <a:xfrm>
              <a:off x="3478167" y="2372837"/>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VNI-Avo" pitchFamily="2" charset="0"/>
                </a:rPr>
                <a:t>40</a:t>
              </a:r>
            </a:p>
          </p:txBody>
        </p:sp>
        <p:sp>
          <p:nvSpPr>
            <p:cNvPr id="67" name="Rectangle 104">
              <a:extLst>
                <a:ext uri="{FF2B5EF4-FFF2-40B4-BE49-F238E27FC236}">
                  <a16:creationId xmlns:a16="http://schemas.microsoft.com/office/drawing/2014/main" id="{F3FEEB1B-4A2B-4E86-9901-35449046A447}"/>
                </a:ext>
              </a:extLst>
            </p:cNvPr>
            <p:cNvSpPr/>
            <p:nvPr/>
          </p:nvSpPr>
          <p:spPr>
            <a:xfrm>
              <a:off x="2868326" y="1713950"/>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VNI-Avo" pitchFamily="2" charset="0"/>
                </a:rPr>
                <a:t>60</a:t>
              </a:r>
            </a:p>
          </p:txBody>
        </p:sp>
      </p:grpSp>
      <p:grpSp>
        <p:nvGrpSpPr>
          <p:cNvPr id="68" name="Group 67">
            <a:extLst>
              <a:ext uri="{FF2B5EF4-FFF2-40B4-BE49-F238E27FC236}">
                <a16:creationId xmlns:a16="http://schemas.microsoft.com/office/drawing/2014/main" id="{700371E9-19BA-41EB-BF7F-290F8695D19C}"/>
              </a:ext>
            </a:extLst>
          </p:cNvPr>
          <p:cNvGrpSpPr/>
          <p:nvPr/>
        </p:nvGrpSpPr>
        <p:grpSpPr>
          <a:xfrm>
            <a:off x="8859743" y="3726382"/>
            <a:ext cx="2439364" cy="1316759"/>
            <a:chOff x="2258485" y="1713950"/>
            <a:chExt cx="2439364" cy="1316759"/>
          </a:xfrm>
          <a:solidFill>
            <a:srgbClr val="FFB8FF"/>
          </a:solidFill>
        </p:grpSpPr>
        <p:sp>
          <p:nvSpPr>
            <p:cNvPr id="69" name="Rectangle 104">
              <a:extLst>
                <a:ext uri="{FF2B5EF4-FFF2-40B4-BE49-F238E27FC236}">
                  <a16:creationId xmlns:a16="http://schemas.microsoft.com/office/drawing/2014/main" id="{63FB30B8-0B4C-46FF-B1E8-A8A5E7C61F81}"/>
                </a:ext>
              </a:extLst>
            </p:cNvPr>
            <p:cNvSpPr/>
            <p:nvPr/>
          </p:nvSpPr>
          <p:spPr>
            <a:xfrm>
              <a:off x="2258485" y="2374866"/>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VNI-Avo" pitchFamily="2" charset="0"/>
                </a:rPr>
                <a:t>90</a:t>
              </a:r>
            </a:p>
          </p:txBody>
        </p:sp>
        <p:sp>
          <p:nvSpPr>
            <p:cNvPr id="70" name="Rectangle 105">
              <a:extLst>
                <a:ext uri="{FF2B5EF4-FFF2-40B4-BE49-F238E27FC236}">
                  <a16:creationId xmlns:a16="http://schemas.microsoft.com/office/drawing/2014/main" id="{8DEE4721-2782-4B45-B4C1-90F55A7AF73C}"/>
                </a:ext>
              </a:extLst>
            </p:cNvPr>
            <p:cNvSpPr/>
            <p:nvPr/>
          </p:nvSpPr>
          <p:spPr>
            <a:xfrm>
              <a:off x="3478167" y="2372837"/>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B0F0"/>
                  </a:solidFill>
                  <a:latin typeface="VNI-Avo" pitchFamily="2" charset="0"/>
                </a:rPr>
                <a:t>?</a:t>
              </a:r>
            </a:p>
          </p:txBody>
        </p:sp>
        <p:sp>
          <p:nvSpPr>
            <p:cNvPr id="71" name="Rectangle 104">
              <a:extLst>
                <a:ext uri="{FF2B5EF4-FFF2-40B4-BE49-F238E27FC236}">
                  <a16:creationId xmlns:a16="http://schemas.microsoft.com/office/drawing/2014/main" id="{EB10927D-E47F-4A3C-AC18-2ED8CC9D24AE}"/>
                </a:ext>
              </a:extLst>
            </p:cNvPr>
            <p:cNvSpPr/>
            <p:nvPr/>
          </p:nvSpPr>
          <p:spPr>
            <a:xfrm>
              <a:off x="2868326" y="1713950"/>
              <a:ext cx="1219682" cy="655843"/>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VNI-Avo" pitchFamily="2" charset="0"/>
                </a:rPr>
                <a:t>90</a:t>
              </a:r>
            </a:p>
          </p:txBody>
        </p:sp>
      </p:grpSp>
      <p:sp>
        <p:nvSpPr>
          <p:cNvPr id="117" name="Rectangle: Rounded Corners 116">
            <a:extLst>
              <a:ext uri="{FF2B5EF4-FFF2-40B4-BE49-F238E27FC236}">
                <a16:creationId xmlns:a16="http://schemas.microsoft.com/office/drawing/2014/main" id="{60D6359A-F22C-4DAB-88CB-E7DB327126D9}"/>
              </a:ext>
            </a:extLst>
          </p:cNvPr>
          <p:cNvSpPr/>
          <p:nvPr/>
        </p:nvSpPr>
        <p:spPr>
          <a:xfrm>
            <a:off x="2153752" y="4371662"/>
            <a:ext cx="1219682" cy="655843"/>
          </a:xfrm>
          <a:prstGeom prst="roundRect">
            <a:avLst/>
          </a:prstGeom>
          <a:solidFill>
            <a:srgbClr val="C1F9E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VNI-Avo" pitchFamily="2" charset="0"/>
              </a:rPr>
              <a:t>30</a:t>
            </a:r>
          </a:p>
        </p:txBody>
      </p:sp>
      <p:sp>
        <p:nvSpPr>
          <p:cNvPr id="72" name="Rectangle: Rounded Corners 71">
            <a:extLst>
              <a:ext uri="{FF2B5EF4-FFF2-40B4-BE49-F238E27FC236}">
                <a16:creationId xmlns:a16="http://schemas.microsoft.com/office/drawing/2014/main" id="{379CDDA4-286A-4609-BFF6-9D08630958D0}"/>
              </a:ext>
            </a:extLst>
          </p:cNvPr>
          <p:cNvSpPr/>
          <p:nvPr/>
        </p:nvSpPr>
        <p:spPr>
          <a:xfrm>
            <a:off x="4857662" y="4308563"/>
            <a:ext cx="1219682" cy="655843"/>
          </a:xfrm>
          <a:prstGeom prst="roundRect">
            <a:avLst/>
          </a:prstGeom>
          <a:solidFill>
            <a:srgbClr val="F9FB2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VNI-Avo" pitchFamily="2" charset="0"/>
              </a:rPr>
              <a:t>20</a:t>
            </a:r>
          </a:p>
        </p:txBody>
      </p:sp>
      <p:sp>
        <p:nvSpPr>
          <p:cNvPr id="73" name="Rectangle: Rounded Corners 72">
            <a:extLst>
              <a:ext uri="{FF2B5EF4-FFF2-40B4-BE49-F238E27FC236}">
                <a16:creationId xmlns:a16="http://schemas.microsoft.com/office/drawing/2014/main" id="{E6823633-3BFA-4930-98B5-D4602D324747}"/>
              </a:ext>
            </a:extLst>
          </p:cNvPr>
          <p:cNvSpPr/>
          <p:nvPr/>
        </p:nvSpPr>
        <p:spPr>
          <a:xfrm>
            <a:off x="10079425" y="4385269"/>
            <a:ext cx="1219682" cy="655843"/>
          </a:xfrm>
          <a:prstGeom prst="roundRect">
            <a:avLst/>
          </a:prstGeom>
          <a:solidFill>
            <a:srgbClr val="FFB8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VNI-Avo" pitchFamily="2" charset="0"/>
              </a:rPr>
              <a:t>0</a:t>
            </a:r>
          </a:p>
        </p:txBody>
      </p:sp>
      <p:sp>
        <p:nvSpPr>
          <p:cNvPr id="34" name="Rectangle 104">
            <a:extLst>
              <a:ext uri="{FF2B5EF4-FFF2-40B4-BE49-F238E27FC236}">
                <a16:creationId xmlns:a16="http://schemas.microsoft.com/office/drawing/2014/main" id="{E65CE81C-CC1F-45B3-9FB5-890A6C72C87E}"/>
              </a:ext>
            </a:extLst>
          </p:cNvPr>
          <p:cNvSpPr/>
          <p:nvPr/>
        </p:nvSpPr>
        <p:spPr>
          <a:xfrm>
            <a:off x="2283945" y="1337977"/>
            <a:ext cx="1219682" cy="655843"/>
          </a:xfrm>
          <a:prstGeom prst="roundRect">
            <a:avLst/>
          </a:prstGeom>
          <a:solidFill>
            <a:srgbClr val="BDFD0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VNI-Avo" pitchFamily="2" charset="0"/>
              </a:rPr>
              <a:t>70</a:t>
            </a:r>
          </a:p>
        </p:txBody>
      </p:sp>
      <p:sp>
        <p:nvSpPr>
          <p:cNvPr id="35" name="Rectangle 104">
            <a:extLst>
              <a:ext uri="{FF2B5EF4-FFF2-40B4-BE49-F238E27FC236}">
                <a16:creationId xmlns:a16="http://schemas.microsoft.com/office/drawing/2014/main" id="{093C2532-00B8-48A4-9200-6EE93B569F49}"/>
              </a:ext>
            </a:extLst>
          </p:cNvPr>
          <p:cNvSpPr/>
          <p:nvPr/>
        </p:nvSpPr>
        <p:spPr>
          <a:xfrm>
            <a:off x="1674104" y="2027661"/>
            <a:ext cx="1219682" cy="655843"/>
          </a:xfrm>
          <a:prstGeom prst="roundRect">
            <a:avLst/>
          </a:prstGeom>
          <a:solidFill>
            <a:srgbClr val="BDFD0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VNI-Avo" pitchFamily="2" charset="0"/>
              </a:rPr>
              <a:t>30</a:t>
            </a:r>
          </a:p>
        </p:txBody>
      </p:sp>
    </p:spTree>
    <p:custDataLst>
      <p:tags r:id="rId1"/>
    </p:custDataLst>
    <p:extLst>
      <p:ext uri="{BB962C8B-B14F-4D97-AF65-F5344CB8AC3E}">
        <p14:creationId xmlns:p14="http://schemas.microsoft.com/office/powerpoint/2010/main" val="3785328319"/>
      </p:ext>
    </p:extLst>
  </p:cSld>
  <p:clrMapOvr>
    <a:masterClrMapping/>
  </p:clrMapOvr>
  <mc:AlternateContent xmlns:mc="http://schemas.openxmlformats.org/markup-compatibility/2006" xmlns:p14="http://schemas.microsoft.com/office/powerpoint/2010/main">
    <mc:Choice Requires="p14">
      <p:transition spd="slow" p14:dur="1500" advTm="55822">
        <p:random/>
      </p:transition>
    </mc:Choice>
    <mc:Fallback xmlns="">
      <p:transition spd="slow" advTm="55822">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00"/>
                                        <p:tgtEl>
                                          <p:spTgt spid="60"/>
                                        </p:tgtEl>
                                      </p:cBhvr>
                                    </p:animEffect>
                                  </p:childTnLst>
                                </p:cTn>
                              </p:par>
                              <p:par>
                                <p:cTn id="8" presetID="22" presetClass="entr" presetSubtype="4"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down)">
                                      <p:cBhvr>
                                        <p:cTn id="10" dur="500"/>
                                        <p:tgtEl>
                                          <p:spTgt spid="64"/>
                                        </p:tgtEl>
                                      </p:cBhvr>
                                    </p:animEffect>
                                  </p:childTnLst>
                                </p:cTn>
                              </p:par>
                              <p:par>
                                <p:cTn id="11" presetID="22" presetClass="entr" presetSubtype="4"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down)">
                                      <p:cBhvr>
                                        <p:cTn id="13" dur="500"/>
                                        <p:tgtEl>
                                          <p:spTgt spid="6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wipe(down)">
                                      <p:cBhvr>
                                        <p:cTn id="18" dur="500"/>
                                        <p:tgtEl>
                                          <p:spTgt spid="1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down)">
                                      <p:cBhvr>
                                        <p:cTn id="23" dur="500"/>
                                        <p:tgtEl>
                                          <p:spTgt spid="7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down)">
                                      <p:cBhvr>
                                        <p:cTn id="28"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72" grpId="0" animBg="1"/>
      <p:bldP spid="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a:extLst>
              <a:ext uri="{FF2B5EF4-FFF2-40B4-BE49-F238E27FC236}">
                <a16:creationId xmlns:a16="http://schemas.microsoft.com/office/drawing/2014/main" id="{DD47836E-6AC2-427B-9F36-016FEE34E6D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7700" r="90000">
                        <a14:foregroundMark x1="7700" y1="57600" x2="7700" y2="57600"/>
                        <a14:foregroundMark x1="13500" y1="54300" x2="13500" y2="54300"/>
                        <a14:foregroundMark x1="9600" y1="57400" x2="9600" y2="57400"/>
                        <a14:foregroundMark x1="10800" y1="56500" x2="10800" y2="56500"/>
                        <a14:foregroundMark x1="13900" y1="49900" x2="13900" y2="49900"/>
                        <a14:foregroundMark x1="14000" y1="45800" x2="14000" y2="45800"/>
                        <a14:foregroundMark x1="12200" y1="55300" x2="12200" y2="55300"/>
                        <a14:foregroundMark x1="11700" y1="55700" x2="11700" y2="55700"/>
                        <a14:backgroundMark x1="30100" y1="25100" x2="30100" y2="28100"/>
                        <a14:backgroundMark x1="31800" y1="25800" x2="31800" y2="33800"/>
                        <a14:backgroundMark x1="19200" y1="25800" x2="34800" y2="34500"/>
                        <a14:backgroundMark x1="34800" y1="34500" x2="38000" y2="33300"/>
                        <a14:backgroundMark x1="60900" y1="52700" x2="54100" y2="68400"/>
                        <a14:backgroundMark x1="54100" y1="68400" x2="53900" y2="84200"/>
                        <a14:backgroundMark x1="63400" y1="86000" x2="50700" y2="81000"/>
                        <a14:backgroundMark x1="50700" y1="81000" x2="34700" y2="79300"/>
                        <a14:backgroundMark x1="34700" y1="79300" x2="9000" y2="84000"/>
                        <a14:backgroundMark x1="9700" y1="77300" x2="42700" y2="76800"/>
                        <a14:backgroundMark x1="42700" y1="76800" x2="94400" y2="81200"/>
                        <a14:backgroundMark x1="36300" y1="69100" x2="35300" y2="81500"/>
                        <a14:backgroundMark x1="30300" y1="70100" x2="44100" y2="80700"/>
                        <a14:backgroundMark x1="44100" y1="80700" x2="45500" y2="82700"/>
                        <a14:backgroundMark x1="14900" y1="75500" x2="34100" y2="78500"/>
                        <a14:backgroundMark x1="3500" y1="62900" x2="14300" y2="75100"/>
                        <a14:backgroundMark x1="14300" y1="75100" x2="14700" y2="76000"/>
                        <a14:backgroundMark x1="11700" y1="67100" x2="14900" y2="61400"/>
                        <a14:backgroundMark x1="15200" y1="55400" x2="15200" y2="63100"/>
                        <a14:backgroundMark x1="12400" y1="44200" x2="12400" y2="44200"/>
                        <a14:backgroundMark x1="25400" y1="31800" x2="40200" y2="33300"/>
                        <a14:backgroundMark x1="40200" y1="33300" x2="43500" y2="27300"/>
                        <a14:backgroundMark x1="67100" y1="25800" x2="67100" y2="29300"/>
                        <a14:backgroundMark x1="71300" y1="34000" x2="71300" y2="34000"/>
                        <a14:backgroundMark x1="72300" y1="36500" x2="65600" y2="23700"/>
                        <a14:backgroundMark x1="65600" y1="23700" x2="65400" y2="23600"/>
                        <a14:backgroundMark x1="65100" y1="25100" x2="65100" y2="29600"/>
                        <a14:backgroundMark x1="64100" y1="29300" x2="63600" y2="26300"/>
                        <a14:backgroundMark x1="65100" y1="52200" x2="58900" y2="59600"/>
                        <a14:backgroundMark x1="55200" y1="52400" x2="70800" y2="58900"/>
                        <a14:backgroundMark x1="81000" y1="56600" x2="81800" y2="61600"/>
                        <a14:backgroundMark x1="72300" y1="61400" x2="72600" y2="49400"/>
                        <a14:backgroundMark x1="70100" y1="50700" x2="57400" y2="54200"/>
                        <a14:backgroundMark x1="59900" y1="51200" x2="67100" y2="49400"/>
                        <a14:backgroundMark x1="54400" y1="48000" x2="54400" y2="48000"/>
                        <a14:backgroundMark x1="71800" y1="38800" x2="71800" y2="38800"/>
                        <a14:backgroundMark x1="72600" y1="35800" x2="72600" y2="39800"/>
                        <a14:backgroundMark x1="72300" y1="39500" x2="71100" y2="41200"/>
                        <a14:backgroundMark x1="43500" y1="29800" x2="29300" y2="33800"/>
                        <a14:backgroundMark x1="29300" y1="33800" x2="26100" y2="33000"/>
                        <a14:backgroundMark x1="21100" y1="34800" x2="31100" y2="33500"/>
                        <a14:backgroundMark x1="35300" y1="35000" x2="43500" y2="31600"/>
                        <a14:backgroundMark x1="45700" y1="30800" x2="44200" y2="35000"/>
                        <a14:backgroundMark x1="12977" y1="45800" x2="12900" y2="46700"/>
                        <a14:backgroundMark x1="13200" y1="43200" x2="12977" y2="45800"/>
                        <a14:backgroundMark x1="12485" y1="48400" x2="12400" y2="48900"/>
                        <a14:backgroundMark x1="12928" y1="45800" x2="12485" y2="48400"/>
                        <a14:backgroundMark x1="13200" y1="44200" x2="12928" y2="45800"/>
                        <a14:backgroundMark x1="25600" y1="35500" x2="31800" y2="35300"/>
                        <a14:backgroundMark x1="14700" y1="51900" x2="14900" y2="51900"/>
                        <a14:backgroundMark x1="15700" y1="53200" x2="16900" y2="62400"/>
                        <a14:backgroundMark x1="30100" y1="67100" x2="36800" y2="66300"/>
                        <a14:backgroundMark x1="38800" y1="65300" x2="37000" y2="67800"/>
                        <a14:backgroundMark x1="38800" y1="63900" x2="35500" y2="70800"/>
                        <a14:backgroundMark x1="40500" y1="64100" x2="38800" y2="71600"/>
                        <a14:backgroundMark x1="49700" y1="61600" x2="55400" y2="61600"/>
                        <a14:backgroundMark x1="50200" y1="61900" x2="51200" y2="64800"/>
                        <a14:backgroundMark x1="28600" y1="66300" x2="28600" y2="66300"/>
                        <a14:backgroundMark x1="17200" y1="65600" x2="17200" y2="65600"/>
                        <a14:backgroundMark x1="15400" y1="48200" x2="15400" y2="48200"/>
                        <a14:backgroundMark x1="15400" y1="45200" x2="15400" y2="45200"/>
                        <a14:backgroundMark x1="55200" y1="45000" x2="55200" y2="45000"/>
                        <a14:backgroundMark x1="54800" y1="44300" x2="54800" y2="44300"/>
                        <a14:backgroundMark x1="51200" y1="30200" x2="51200" y2="30200"/>
                        <a14:backgroundMark x1="46700" y1="36000" x2="46700" y2="36000"/>
                        <a14:backgroundMark x1="47500" y1="36100" x2="47500" y2="36100"/>
                        <a14:backgroundMark x1="16400" y1="44300" x2="16400" y2="44300"/>
                        <a14:backgroundMark x1="16900" y1="42000" x2="16300" y2="44800"/>
                        <a14:backgroundMark x1="15600" y1="46000" x2="15600" y2="46800"/>
                        <a14:backgroundMark x1="17100" y1="41600" x2="17100" y2="41600"/>
                        <a14:backgroundMark x1="12089" y1="49900" x2="11600" y2="51500"/>
                        <a14:backgroundMark x1="12700" y1="47900" x2="12089" y2="49900"/>
                        <a14:backgroundMark x1="11000" y1="54200" x2="11700" y2="510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70" y="1287687"/>
            <a:ext cx="6285606" cy="62856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6EE1672-99A3-4BE3-A8D4-9C3EADEA53C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200" b="56600" l="30400" r="67200">
                        <a14:foregroundMark x1="49600" y1="56400" x2="51300" y2="55700"/>
                        <a14:foregroundMark x1="63100" y1="56600" x2="62700" y2="55800"/>
                        <a14:foregroundMark x1="30400" y1="13200" x2="30400" y2="13200"/>
                        <a14:foregroundMark x1="67100" y1="16800" x2="67100" y2="16800"/>
                        <a14:foregroundMark x1="67200" y1="33400" x2="67200" y2="33400"/>
                      </a14:backgroundRemoval>
                    </a14:imgEffect>
                  </a14:imgLayer>
                </a14:imgProps>
              </a:ext>
              <a:ext uri="{28A0092B-C50C-407E-A947-70E740481C1C}">
                <a14:useLocalDpi xmlns:a14="http://schemas.microsoft.com/office/drawing/2010/main" val="0"/>
              </a:ext>
            </a:extLst>
          </a:blip>
          <a:srcRect l="27228" t="-4893" r="28866" b="37814"/>
          <a:stretch/>
        </p:blipFill>
        <p:spPr bwMode="auto">
          <a:xfrm>
            <a:off x="8504206" y="961515"/>
            <a:ext cx="3177816" cy="48550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FD4D25-C847-4CF7-A0DB-8DBAFBB542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9165" y="0"/>
            <a:ext cx="8337746" cy="1923030"/>
          </a:xfrm>
          <a:prstGeom prst="rect">
            <a:avLst/>
          </a:prstGeom>
        </p:spPr>
      </p:pic>
    </p:spTree>
    <p:extLst>
      <p:ext uri="{BB962C8B-B14F-4D97-AF65-F5344CB8AC3E}">
        <p14:creationId xmlns:p14="http://schemas.microsoft.com/office/powerpoint/2010/main" val="904455045"/>
      </p:ext>
    </p:extLst>
  </p:cSld>
  <p:clrMapOvr>
    <a:masterClrMapping/>
  </p:clrMapOvr>
  <p:transition spd="slow" advTm="1819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Calendar&#10;&#10;Description automatically generated with low confidence">
            <a:extLst>
              <a:ext uri="{FF2B5EF4-FFF2-40B4-BE49-F238E27FC236}">
                <a16:creationId xmlns:a16="http://schemas.microsoft.com/office/drawing/2014/main" id="{22064257-6C2F-4531-B216-FE5606E9B502}"/>
              </a:ext>
            </a:extLst>
          </p:cNvPr>
          <p:cNvPicPr>
            <a:picLocks noChangeAspect="1"/>
          </p:cNvPicPr>
          <p:nvPr/>
        </p:nvPicPr>
        <p:blipFill rotWithShape="1">
          <a:blip r:embed="rId4">
            <a:extLst>
              <a:ext uri="{28A0092B-C50C-407E-A947-70E740481C1C}">
                <a14:useLocalDpi xmlns:a14="http://schemas.microsoft.com/office/drawing/2010/main" val="0"/>
              </a:ext>
            </a:extLst>
          </a:blip>
          <a:srcRect l="23208" t="43574" b="13983"/>
          <a:stretch/>
        </p:blipFill>
        <p:spPr>
          <a:xfrm>
            <a:off x="0" y="-61332"/>
            <a:ext cx="12404042" cy="6980664"/>
          </a:xfrm>
          <a:prstGeom prst="rect">
            <a:avLst/>
          </a:prstGeom>
        </p:spPr>
      </p:pic>
      <p:grpSp>
        <p:nvGrpSpPr>
          <p:cNvPr id="31" name="Group 30">
            <a:extLst>
              <a:ext uri="{FF2B5EF4-FFF2-40B4-BE49-F238E27FC236}">
                <a16:creationId xmlns:a16="http://schemas.microsoft.com/office/drawing/2014/main" id="{7DBDE576-3710-4855-ACC2-7AC2446960E3}"/>
              </a:ext>
            </a:extLst>
          </p:cNvPr>
          <p:cNvGrpSpPr/>
          <p:nvPr/>
        </p:nvGrpSpPr>
        <p:grpSpPr>
          <a:xfrm>
            <a:off x="693875" y="1207376"/>
            <a:ext cx="2347167" cy="1490121"/>
            <a:chOff x="2515749" y="3716034"/>
            <a:chExt cx="2347167" cy="1490121"/>
          </a:xfrm>
        </p:grpSpPr>
        <p:sp>
          <p:nvSpPr>
            <p:cNvPr id="37" name="Rectangle: Rounded Corners 36">
              <a:extLst>
                <a:ext uri="{FF2B5EF4-FFF2-40B4-BE49-F238E27FC236}">
                  <a16:creationId xmlns:a16="http://schemas.microsoft.com/office/drawing/2014/main" id="{78039A32-6E02-48E5-AF06-622811E8D46C}"/>
                </a:ext>
              </a:extLst>
            </p:cNvPr>
            <p:cNvSpPr/>
            <p:nvPr/>
          </p:nvSpPr>
          <p:spPr>
            <a:xfrm>
              <a:off x="2515749" y="4420161"/>
              <a:ext cx="2306499" cy="785994"/>
            </a:xfrm>
            <a:prstGeom prst="roundRect">
              <a:avLst/>
            </a:prstGeom>
            <a:solidFill>
              <a:srgbClr val="BDFD05">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VNI-Avo" pitchFamily="2" charset="0"/>
                </a:rPr>
                <a:t>Hieäu</a:t>
              </a:r>
              <a:r>
                <a:rPr lang="en-US" sz="2800" dirty="0">
                  <a:solidFill>
                    <a:schemeClr val="tx1"/>
                  </a:solidFill>
                  <a:latin typeface="VNI-Avo" pitchFamily="2" charset="0"/>
                </a:rPr>
                <a:t> </a:t>
              </a:r>
              <a:r>
                <a:rPr lang="en-US" sz="2800" dirty="0" err="1">
                  <a:solidFill>
                    <a:schemeClr val="tx1"/>
                  </a:solidFill>
                  <a:latin typeface="VNI-Avo" pitchFamily="2" charset="0"/>
                </a:rPr>
                <a:t>cuûa</a:t>
              </a:r>
              <a:r>
                <a:rPr lang="en-US" sz="2800" dirty="0">
                  <a:solidFill>
                    <a:schemeClr val="tx1"/>
                  </a:solidFill>
                  <a:latin typeface="VNI-Avo" pitchFamily="2" charset="0"/>
                </a:rPr>
                <a:t> </a:t>
              </a:r>
              <a:r>
                <a:rPr lang="en-US" sz="2800" b="1" dirty="0">
                  <a:solidFill>
                    <a:schemeClr val="tx1"/>
                  </a:solidFill>
                  <a:latin typeface="VNI-Avo" pitchFamily="2" charset="0"/>
                </a:rPr>
                <a:t>25 </a:t>
              </a:r>
              <a:r>
                <a:rPr lang="en-US" sz="2800" dirty="0" err="1">
                  <a:solidFill>
                    <a:schemeClr val="tx1"/>
                  </a:solidFill>
                  <a:latin typeface="VNI-Avo" pitchFamily="2" charset="0"/>
                </a:rPr>
                <a:t>vaø</a:t>
              </a:r>
              <a:r>
                <a:rPr lang="en-US" sz="2800" dirty="0">
                  <a:solidFill>
                    <a:schemeClr val="tx1"/>
                  </a:solidFill>
                  <a:latin typeface="VNI-Avo" pitchFamily="2" charset="0"/>
                </a:rPr>
                <a:t> </a:t>
              </a:r>
              <a:r>
                <a:rPr lang="en-US" sz="2800" b="1" dirty="0">
                  <a:solidFill>
                    <a:schemeClr val="tx1"/>
                  </a:solidFill>
                  <a:latin typeface="VNI-Avo" pitchFamily="2" charset="0"/>
                </a:rPr>
                <a:t>20</a:t>
              </a:r>
              <a:endParaRPr lang="en-US" sz="2800" dirty="0">
                <a:solidFill>
                  <a:schemeClr val="tx1"/>
                </a:solidFill>
                <a:latin typeface="VNI-Avo" pitchFamily="2" charset="0"/>
              </a:endParaRPr>
            </a:p>
          </p:txBody>
        </p:sp>
        <p:pic>
          <p:nvPicPr>
            <p:cNvPr id="26" name="Picture 25">
              <a:extLst>
                <a:ext uri="{FF2B5EF4-FFF2-40B4-BE49-F238E27FC236}">
                  <a16:creationId xmlns:a16="http://schemas.microsoft.com/office/drawing/2014/main" id="{C89FFE12-BE1F-419A-8317-7EDE4003BA5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27484" t="22917" r="28821" b="22371"/>
            <a:stretch/>
          </p:blipFill>
          <p:spPr>
            <a:xfrm>
              <a:off x="3990428" y="3716034"/>
              <a:ext cx="872488" cy="1092448"/>
            </a:xfrm>
            <a:prstGeom prst="rect">
              <a:avLst/>
            </a:prstGeom>
          </p:spPr>
        </p:pic>
      </p:grpSp>
      <p:grpSp>
        <p:nvGrpSpPr>
          <p:cNvPr id="39" name="Group 38">
            <a:extLst>
              <a:ext uri="{FF2B5EF4-FFF2-40B4-BE49-F238E27FC236}">
                <a16:creationId xmlns:a16="http://schemas.microsoft.com/office/drawing/2014/main" id="{93439B0E-F34C-496A-B9A0-16C38B198354}"/>
              </a:ext>
            </a:extLst>
          </p:cNvPr>
          <p:cNvGrpSpPr/>
          <p:nvPr/>
        </p:nvGrpSpPr>
        <p:grpSpPr>
          <a:xfrm>
            <a:off x="8285356" y="1555332"/>
            <a:ext cx="3212769" cy="1204230"/>
            <a:chOff x="6350225" y="3396432"/>
            <a:chExt cx="3212769" cy="1204230"/>
          </a:xfrm>
        </p:grpSpPr>
        <p:sp>
          <p:nvSpPr>
            <p:cNvPr id="41" name="Rectangle: Rounded Corners 40">
              <a:extLst>
                <a:ext uri="{FF2B5EF4-FFF2-40B4-BE49-F238E27FC236}">
                  <a16:creationId xmlns:a16="http://schemas.microsoft.com/office/drawing/2014/main" id="{5415B63C-94BD-4449-90F6-84AC577C4C58}"/>
                </a:ext>
              </a:extLst>
            </p:cNvPr>
            <p:cNvSpPr/>
            <p:nvPr/>
          </p:nvSpPr>
          <p:spPr>
            <a:xfrm>
              <a:off x="7190908" y="3772017"/>
              <a:ext cx="2372086" cy="785994"/>
            </a:xfrm>
            <a:prstGeom prst="roundRect">
              <a:avLst/>
            </a:prstGeom>
            <a:solidFill>
              <a:srgbClr val="BDFD05">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VNI-Avo" pitchFamily="2" charset="0"/>
                </a:rPr>
                <a:t>Hieäu</a:t>
              </a:r>
              <a:r>
                <a:rPr lang="en-US" sz="2800" dirty="0">
                  <a:solidFill>
                    <a:schemeClr val="tx1"/>
                  </a:solidFill>
                  <a:latin typeface="VNI-Avo" pitchFamily="2" charset="0"/>
                </a:rPr>
                <a:t> </a:t>
              </a:r>
              <a:r>
                <a:rPr lang="en-US" sz="2800" dirty="0" err="1">
                  <a:solidFill>
                    <a:schemeClr val="tx1"/>
                  </a:solidFill>
                  <a:latin typeface="VNI-Avo" pitchFamily="2" charset="0"/>
                </a:rPr>
                <a:t>cuûa</a:t>
              </a:r>
              <a:r>
                <a:rPr lang="en-US" sz="2800" dirty="0">
                  <a:solidFill>
                    <a:schemeClr val="tx1"/>
                  </a:solidFill>
                  <a:latin typeface="VNI-Avo" pitchFamily="2" charset="0"/>
                </a:rPr>
                <a:t> </a:t>
              </a:r>
              <a:r>
                <a:rPr lang="en-US" sz="2800" b="1" dirty="0">
                  <a:solidFill>
                    <a:schemeClr val="tx1"/>
                  </a:solidFill>
                  <a:latin typeface="VNI-Avo" pitchFamily="2" charset="0"/>
                </a:rPr>
                <a:t>17 </a:t>
              </a:r>
              <a:r>
                <a:rPr lang="en-US" sz="2800" dirty="0" err="1">
                  <a:solidFill>
                    <a:schemeClr val="tx1"/>
                  </a:solidFill>
                  <a:latin typeface="VNI-Avo" pitchFamily="2" charset="0"/>
                </a:rPr>
                <a:t>vaø</a:t>
              </a:r>
              <a:r>
                <a:rPr lang="en-US" sz="2800" dirty="0">
                  <a:solidFill>
                    <a:schemeClr val="tx1"/>
                  </a:solidFill>
                  <a:latin typeface="VNI-Avo" pitchFamily="2" charset="0"/>
                </a:rPr>
                <a:t> </a:t>
              </a:r>
              <a:r>
                <a:rPr lang="en-US" sz="2800" b="1" dirty="0">
                  <a:solidFill>
                    <a:schemeClr val="tx1"/>
                  </a:solidFill>
                  <a:latin typeface="VNI-Avo" pitchFamily="2" charset="0"/>
                </a:rPr>
                <a:t>15</a:t>
              </a:r>
              <a:endParaRPr lang="en-US" sz="2800" dirty="0">
                <a:solidFill>
                  <a:schemeClr val="tx1"/>
                </a:solidFill>
                <a:latin typeface="VNI-Avo" pitchFamily="2" charset="0"/>
              </a:endParaRPr>
            </a:p>
          </p:txBody>
        </p:sp>
        <p:pic>
          <p:nvPicPr>
            <p:cNvPr id="35" name="Picture 34">
              <a:extLst>
                <a:ext uri="{FF2B5EF4-FFF2-40B4-BE49-F238E27FC236}">
                  <a16:creationId xmlns:a16="http://schemas.microsoft.com/office/drawing/2014/main" id="{E943E722-CCB5-41D7-BE1F-BBDAF94CC90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t="21540" r="24696" b="25240"/>
            <a:stretch/>
          </p:blipFill>
          <p:spPr>
            <a:xfrm>
              <a:off x="6350225" y="3396432"/>
              <a:ext cx="1159664" cy="1204230"/>
            </a:xfrm>
            <a:prstGeom prst="rect">
              <a:avLst/>
            </a:prstGeom>
          </p:spPr>
        </p:pic>
      </p:grpSp>
      <p:grpSp>
        <p:nvGrpSpPr>
          <p:cNvPr id="38" name="Group 37">
            <a:extLst>
              <a:ext uri="{FF2B5EF4-FFF2-40B4-BE49-F238E27FC236}">
                <a16:creationId xmlns:a16="http://schemas.microsoft.com/office/drawing/2014/main" id="{3760D538-5087-43CA-843B-E7940FD653AF}"/>
              </a:ext>
            </a:extLst>
          </p:cNvPr>
          <p:cNvGrpSpPr/>
          <p:nvPr/>
        </p:nvGrpSpPr>
        <p:grpSpPr>
          <a:xfrm>
            <a:off x="7901513" y="5133997"/>
            <a:ext cx="2347453" cy="1653981"/>
            <a:chOff x="5542118" y="3569904"/>
            <a:chExt cx="2347453" cy="1653981"/>
          </a:xfrm>
        </p:grpSpPr>
        <p:sp>
          <p:nvSpPr>
            <p:cNvPr id="43" name="Rectangle: Rounded Corners 42">
              <a:extLst>
                <a:ext uri="{FF2B5EF4-FFF2-40B4-BE49-F238E27FC236}">
                  <a16:creationId xmlns:a16="http://schemas.microsoft.com/office/drawing/2014/main" id="{6B07587F-2545-4B3E-AE41-929F8E4B5FD0}"/>
                </a:ext>
              </a:extLst>
            </p:cNvPr>
            <p:cNvSpPr/>
            <p:nvPr/>
          </p:nvSpPr>
          <p:spPr>
            <a:xfrm>
              <a:off x="5542118" y="4437891"/>
              <a:ext cx="2136733" cy="785994"/>
            </a:xfrm>
            <a:prstGeom prst="roundRect">
              <a:avLst/>
            </a:prstGeom>
            <a:solidFill>
              <a:srgbClr val="BDFD05">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VNI-Avo" pitchFamily="2" charset="0"/>
                </a:rPr>
                <a:t>Hieäu</a:t>
              </a:r>
              <a:r>
                <a:rPr lang="en-US" sz="2800" dirty="0">
                  <a:solidFill>
                    <a:schemeClr val="tx1"/>
                  </a:solidFill>
                  <a:latin typeface="VNI-Avo" pitchFamily="2" charset="0"/>
                </a:rPr>
                <a:t> </a:t>
              </a:r>
              <a:r>
                <a:rPr lang="en-US" sz="2800" dirty="0" err="1">
                  <a:solidFill>
                    <a:schemeClr val="tx1"/>
                  </a:solidFill>
                  <a:latin typeface="VNI-Avo" pitchFamily="2" charset="0"/>
                </a:rPr>
                <a:t>cuûa</a:t>
              </a:r>
              <a:r>
                <a:rPr lang="en-US" sz="2800" dirty="0">
                  <a:solidFill>
                    <a:schemeClr val="tx1"/>
                  </a:solidFill>
                  <a:latin typeface="VNI-Avo" pitchFamily="2" charset="0"/>
                </a:rPr>
                <a:t> </a:t>
              </a:r>
              <a:r>
                <a:rPr lang="en-US" sz="2800" b="1" dirty="0">
                  <a:solidFill>
                    <a:schemeClr val="tx1"/>
                  </a:solidFill>
                  <a:latin typeface="VNI-Avo" pitchFamily="2" charset="0"/>
                </a:rPr>
                <a:t>45 </a:t>
              </a:r>
              <a:r>
                <a:rPr lang="en-US" sz="2800" dirty="0" err="1">
                  <a:solidFill>
                    <a:schemeClr val="tx1"/>
                  </a:solidFill>
                  <a:latin typeface="VNI-Avo" pitchFamily="2" charset="0"/>
                </a:rPr>
                <a:t>vaø</a:t>
              </a:r>
              <a:r>
                <a:rPr lang="en-US" sz="2800" dirty="0">
                  <a:solidFill>
                    <a:schemeClr val="tx1"/>
                  </a:solidFill>
                  <a:latin typeface="VNI-Avo" pitchFamily="2" charset="0"/>
                </a:rPr>
                <a:t> </a:t>
              </a:r>
              <a:r>
                <a:rPr lang="en-US" sz="2800" b="1" dirty="0">
                  <a:solidFill>
                    <a:schemeClr val="tx1"/>
                  </a:solidFill>
                  <a:latin typeface="VNI-Avo" pitchFamily="2" charset="0"/>
                </a:rPr>
                <a:t>43</a:t>
              </a:r>
              <a:endParaRPr lang="en-US" sz="2800" dirty="0">
                <a:solidFill>
                  <a:schemeClr val="tx1"/>
                </a:solidFill>
                <a:latin typeface="VNI-Avo" pitchFamily="2" charset="0"/>
              </a:endParaRPr>
            </a:p>
          </p:txBody>
        </p:sp>
        <p:pic>
          <p:nvPicPr>
            <p:cNvPr id="42" name="Picture 41">
              <a:extLst>
                <a:ext uri="{FF2B5EF4-FFF2-40B4-BE49-F238E27FC236}">
                  <a16:creationId xmlns:a16="http://schemas.microsoft.com/office/drawing/2014/main" id="{1AC88E8B-0428-431E-830B-60F6ECECCE5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29295" t="22134" r="27597" b="25348"/>
            <a:stretch/>
          </p:blipFill>
          <p:spPr>
            <a:xfrm>
              <a:off x="6901090" y="3569904"/>
              <a:ext cx="988481" cy="1204230"/>
            </a:xfrm>
            <a:prstGeom prst="rect">
              <a:avLst/>
            </a:prstGeom>
          </p:spPr>
        </p:pic>
      </p:grpSp>
      <p:grpSp>
        <p:nvGrpSpPr>
          <p:cNvPr id="46" name="Group 45">
            <a:extLst>
              <a:ext uri="{FF2B5EF4-FFF2-40B4-BE49-F238E27FC236}">
                <a16:creationId xmlns:a16="http://schemas.microsoft.com/office/drawing/2014/main" id="{F1E4AAB4-2F22-4282-A680-4F5B1B8949AF}"/>
              </a:ext>
            </a:extLst>
          </p:cNvPr>
          <p:cNvGrpSpPr/>
          <p:nvPr/>
        </p:nvGrpSpPr>
        <p:grpSpPr>
          <a:xfrm>
            <a:off x="4371731" y="5283897"/>
            <a:ext cx="2499745" cy="1546183"/>
            <a:chOff x="7219661" y="3446843"/>
            <a:chExt cx="2499745" cy="1546183"/>
          </a:xfrm>
        </p:grpSpPr>
        <p:sp>
          <p:nvSpPr>
            <p:cNvPr id="48" name="Rectangle: Rounded Corners 47">
              <a:extLst>
                <a:ext uri="{FF2B5EF4-FFF2-40B4-BE49-F238E27FC236}">
                  <a16:creationId xmlns:a16="http://schemas.microsoft.com/office/drawing/2014/main" id="{B7A4542F-F7A6-4699-91E6-66DBE5C4855D}"/>
                </a:ext>
              </a:extLst>
            </p:cNvPr>
            <p:cNvSpPr/>
            <p:nvPr/>
          </p:nvSpPr>
          <p:spPr>
            <a:xfrm>
              <a:off x="7219661" y="4207032"/>
              <a:ext cx="2359699" cy="785994"/>
            </a:xfrm>
            <a:prstGeom prst="roundRect">
              <a:avLst/>
            </a:prstGeom>
            <a:solidFill>
              <a:srgbClr val="BDFD05">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VNI-Avo" pitchFamily="2" charset="0"/>
                </a:rPr>
                <a:t>Hieäu</a:t>
              </a:r>
              <a:r>
                <a:rPr lang="en-US" sz="2800" dirty="0">
                  <a:solidFill>
                    <a:schemeClr val="tx1"/>
                  </a:solidFill>
                  <a:latin typeface="VNI-Avo" pitchFamily="2" charset="0"/>
                </a:rPr>
                <a:t> </a:t>
              </a:r>
              <a:r>
                <a:rPr lang="en-US" sz="2800" dirty="0" err="1">
                  <a:solidFill>
                    <a:schemeClr val="tx1"/>
                  </a:solidFill>
                  <a:latin typeface="VNI-Avo" pitchFamily="2" charset="0"/>
                </a:rPr>
                <a:t>cuûa</a:t>
              </a:r>
              <a:r>
                <a:rPr lang="en-US" sz="2800" dirty="0">
                  <a:solidFill>
                    <a:schemeClr val="tx1"/>
                  </a:solidFill>
                  <a:latin typeface="VNI-Avo" pitchFamily="2" charset="0"/>
                </a:rPr>
                <a:t> </a:t>
              </a:r>
              <a:r>
                <a:rPr lang="en-US" sz="2800" b="1" dirty="0">
                  <a:solidFill>
                    <a:schemeClr val="tx1"/>
                  </a:solidFill>
                  <a:latin typeface="VNI-Avo" pitchFamily="2" charset="0"/>
                </a:rPr>
                <a:t>16 </a:t>
              </a:r>
              <a:r>
                <a:rPr lang="en-US" sz="2800" dirty="0" err="1">
                  <a:solidFill>
                    <a:schemeClr val="tx1"/>
                  </a:solidFill>
                  <a:latin typeface="VNI-Avo" pitchFamily="2" charset="0"/>
                </a:rPr>
                <a:t>vaø</a:t>
              </a:r>
              <a:r>
                <a:rPr lang="en-US" sz="2800" dirty="0">
                  <a:solidFill>
                    <a:schemeClr val="tx1"/>
                  </a:solidFill>
                  <a:latin typeface="VNI-Avo" pitchFamily="2" charset="0"/>
                </a:rPr>
                <a:t> </a:t>
              </a:r>
              <a:r>
                <a:rPr lang="en-US" sz="2800" b="1" dirty="0">
                  <a:solidFill>
                    <a:schemeClr val="tx1"/>
                  </a:solidFill>
                  <a:latin typeface="VNI-Avo" pitchFamily="2" charset="0"/>
                </a:rPr>
                <a:t>11</a:t>
              </a:r>
              <a:endParaRPr lang="en-US" sz="2800" dirty="0">
                <a:solidFill>
                  <a:schemeClr val="tx1"/>
                </a:solidFill>
                <a:latin typeface="VNI-Avo" pitchFamily="2" charset="0"/>
              </a:endParaRPr>
            </a:p>
          </p:txBody>
        </p:sp>
        <p:pic>
          <p:nvPicPr>
            <p:cNvPr id="47" name="Picture 46">
              <a:extLst>
                <a:ext uri="{FF2B5EF4-FFF2-40B4-BE49-F238E27FC236}">
                  <a16:creationId xmlns:a16="http://schemas.microsoft.com/office/drawing/2014/main" id="{9CCEFC2F-5DB1-4AE3-93D8-7671C6FE77B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l="20776" t="25885" r="26969" b="25827"/>
            <a:stretch/>
          </p:blipFill>
          <p:spPr>
            <a:xfrm>
              <a:off x="8591957" y="3446843"/>
              <a:ext cx="1127449" cy="1041890"/>
            </a:xfrm>
            <a:prstGeom prst="rect">
              <a:avLst/>
            </a:prstGeom>
          </p:spPr>
        </p:pic>
      </p:grpSp>
      <p:grpSp>
        <p:nvGrpSpPr>
          <p:cNvPr id="2" name="Group 1">
            <a:extLst>
              <a:ext uri="{FF2B5EF4-FFF2-40B4-BE49-F238E27FC236}">
                <a16:creationId xmlns:a16="http://schemas.microsoft.com/office/drawing/2014/main" id="{FB061C61-CF68-42E9-993C-C5334D6332E9}"/>
              </a:ext>
            </a:extLst>
          </p:cNvPr>
          <p:cNvGrpSpPr/>
          <p:nvPr/>
        </p:nvGrpSpPr>
        <p:grpSpPr>
          <a:xfrm>
            <a:off x="3850487" y="3674988"/>
            <a:ext cx="2136734" cy="1509462"/>
            <a:chOff x="6096000" y="2522149"/>
            <a:chExt cx="2932771" cy="1972139"/>
          </a:xfrm>
        </p:grpSpPr>
        <p:pic>
          <p:nvPicPr>
            <p:cNvPr id="1026" name="Picture 2" descr="Games | nDesign2">
              <a:extLst>
                <a:ext uri="{FF2B5EF4-FFF2-40B4-BE49-F238E27FC236}">
                  <a16:creationId xmlns:a16="http://schemas.microsoft.com/office/drawing/2014/main" id="{903E9786-A664-442C-B863-261C954151AE}"/>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0" y="2522149"/>
              <a:ext cx="2932771" cy="1972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9CC5391-120D-4BD9-9CFC-E9557728C3E1}"/>
                </a:ext>
              </a:extLst>
            </p:cNvPr>
            <p:cNvGrpSpPr/>
            <p:nvPr/>
          </p:nvGrpSpPr>
          <p:grpSpPr>
            <a:xfrm>
              <a:off x="7386325" y="3053145"/>
              <a:ext cx="986701" cy="1006031"/>
              <a:chOff x="93428" y="265994"/>
              <a:chExt cx="986701" cy="1006031"/>
            </a:xfrm>
          </p:grpSpPr>
          <p:grpSp>
            <p:nvGrpSpPr>
              <p:cNvPr id="9" name="Group 8">
                <a:extLst>
                  <a:ext uri="{FF2B5EF4-FFF2-40B4-BE49-F238E27FC236}">
                    <a16:creationId xmlns:a16="http://schemas.microsoft.com/office/drawing/2014/main" id="{2737D795-4F95-4BEE-8077-B3E540890E13}"/>
                  </a:ext>
                </a:extLst>
              </p:cNvPr>
              <p:cNvGrpSpPr/>
              <p:nvPr/>
            </p:nvGrpSpPr>
            <p:grpSpPr>
              <a:xfrm>
                <a:off x="93428" y="265994"/>
                <a:ext cx="986701" cy="773800"/>
                <a:chOff x="5483163" y="1302186"/>
                <a:chExt cx="1663805" cy="1304806"/>
              </a:xfrm>
            </p:grpSpPr>
            <p:sp>
              <p:nvSpPr>
                <p:cNvPr id="12" name="Freeform 344">
                  <a:extLst>
                    <a:ext uri="{FF2B5EF4-FFF2-40B4-BE49-F238E27FC236}">
                      <a16:creationId xmlns:a16="http://schemas.microsoft.com/office/drawing/2014/main" id="{CA9FF127-B851-4E97-BA48-9E101CE846C9}"/>
                    </a:ext>
                  </a:extLst>
                </p:cNvPr>
                <p:cNvSpPr>
                  <a:spLocks/>
                </p:cNvSpPr>
                <p:nvPr/>
              </p:nvSpPr>
              <p:spPr bwMode="auto">
                <a:xfrm>
                  <a:off x="5686686" y="1362108"/>
                  <a:ext cx="1256761" cy="1244884"/>
                </a:xfrm>
                <a:custGeom>
                  <a:avLst/>
                  <a:gdLst/>
                  <a:ahLst/>
                  <a:cxnLst>
                    <a:cxn ang="0">
                      <a:pos x="239" y="6"/>
                    </a:cxn>
                    <a:cxn ang="0">
                      <a:pos x="19" y="171"/>
                    </a:cxn>
                    <a:cxn ang="0">
                      <a:pos x="111" y="419"/>
                    </a:cxn>
                    <a:cxn ang="0">
                      <a:pos x="395" y="426"/>
                    </a:cxn>
                    <a:cxn ang="0">
                      <a:pos x="475" y="179"/>
                    </a:cxn>
                    <a:cxn ang="0">
                      <a:pos x="398" y="48"/>
                    </a:cxn>
                    <a:cxn ang="0">
                      <a:pos x="239" y="6"/>
                    </a:cxn>
                    <a:cxn ang="0">
                      <a:pos x="239" y="16"/>
                    </a:cxn>
                    <a:cxn ang="0">
                      <a:pos x="456" y="150"/>
                    </a:cxn>
                    <a:cxn ang="0">
                      <a:pos x="414" y="395"/>
                    </a:cxn>
                    <a:cxn ang="0">
                      <a:pos x="144" y="430"/>
                    </a:cxn>
                    <a:cxn ang="0">
                      <a:pos x="25" y="207"/>
                    </a:cxn>
                    <a:cxn ang="0">
                      <a:pos x="79" y="78"/>
                    </a:cxn>
                    <a:cxn ang="0">
                      <a:pos x="239" y="16"/>
                    </a:cxn>
                    <a:cxn ang="0">
                      <a:pos x="239" y="6"/>
                    </a:cxn>
                  </a:cxnLst>
                  <a:rect l="0" t="0" r="r" b="b"/>
                  <a:pathLst>
                    <a:path w="493" h="488">
                      <a:moveTo>
                        <a:pt x="239" y="6"/>
                      </a:moveTo>
                      <a:cubicBezTo>
                        <a:pt x="136" y="10"/>
                        <a:pt x="42" y="65"/>
                        <a:pt x="19" y="171"/>
                      </a:cubicBezTo>
                      <a:cubicBezTo>
                        <a:pt x="0" y="262"/>
                        <a:pt x="38" y="362"/>
                        <a:pt x="111" y="419"/>
                      </a:cubicBezTo>
                      <a:cubicBezTo>
                        <a:pt x="190" y="481"/>
                        <a:pt x="314" y="488"/>
                        <a:pt x="395" y="426"/>
                      </a:cubicBezTo>
                      <a:cubicBezTo>
                        <a:pt x="469" y="369"/>
                        <a:pt x="493" y="267"/>
                        <a:pt x="475" y="179"/>
                      </a:cubicBezTo>
                      <a:cubicBezTo>
                        <a:pt x="464" y="128"/>
                        <a:pt x="438" y="80"/>
                        <a:pt x="398" y="48"/>
                      </a:cubicBezTo>
                      <a:cubicBezTo>
                        <a:pt x="353" y="12"/>
                        <a:pt x="296" y="0"/>
                        <a:pt x="239" y="6"/>
                      </a:cubicBezTo>
                      <a:cubicBezTo>
                        <a:pt x="233" y="6"/>
                        <a:pt x="233" y="16"/>
                        <a:pt x="239" y="16"/>
                      </a:cubicBezTo>
                      <a:cubicBezTo>
                        <a:pt x="337" y="5"/>
                        <a:pt x="423" y="56"/>
                        <a:pt x="456" y="150"/>
                      </a:cubicBezTo>
                      <a:cubicBezTo>
                        <a:pt x="484" y="230"/>
                        <a:pt x="473" y="330"/>
                        <a:pt x="414" y="395"/>
                      </a:cubicBezTo>
                      <a:cubicBezTo>
                        <a:pt x="348" y="469"/>
                        <a:pt x="229" y="477"/>
                        <a:pt x="144" y="430"/>
                      </a:cubicBezTo>
                      <a:cubicBezTo>
                        <a:pt x="66" y="386"/>
                        <a:pt x="20" y="296"/>
                        <a:pt x="25" y="207"/>
                      </a:cubicBezTo>
                      <a:cubicBezTo>
                        <a:pt x="27" y="159"/>
                        <a:pt x="45" y="113"/>
                        <a:pt x="79" y="78"/>
                      </a:cubicBezTo>
                      <a:cubicBezTo>
                        <a:pt x="121" y="35"/>
                        <a:pt x="180" y="18"/>
                        <a:pt x="239" y="16"/>
                      </a:cubicBezTo>
                      <a:cubicBezTo>
                        <a:pt x="246" y="15"/>
                        <a:pt x="246" y="5"/>
                        <a:pt x="239" y="6"/>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3" name="Freeform 345">
                  <a:extLst>
                    <a:ext uri="{FF2B5EF4-FFF2-40B4-BE49-F238E27FC236}">
                      <a16:creationId xmlns:a16="http://schemas.microsoft.com/office/drawing/2014/main" id="{39CEA8BB-7496-4581-8DB0-E1CE40A3974F}"/>
                    </a:ext>
                  </a:extLst>
                </p:cNvPr>
                <p:cNvSpPr>
                  <a:spLocks/>
                </p:cNvSpPr>
                <p:nvPr/>
              </p:nvSpPr>
              <p:spPr bwMode="auto">
                <a:xfrm>
                  <a:off x="5483163" y="1302186"/>
                  <a:ext cx="1663805" cy="1267557"/>
                </a:xfrm>
                <a:custGeom>
                  <a:avLst/>
                  <a:gdLst/>
                  <a:ahLst/>
                  <a:cxnLst>
                    <a:cxn ang="0">
                      <a:pos x="330" y="33"/>
                    </a:cxn>
                    <a:cxn ang="0">
                      <a:pos x="361" y="486"/>
                    </a:cxn>
                    <a:cxn ang="0">
                      <a:pos x="330" y="33"/>
                    </a:cxn>
                  </a:cxnLst>
                  <a:rect l="0" t="0" r="r" b="b"/>
                  <a:pathLst>
                    <a:path w="652" h="497">
                      <a:moveTo>
                        <a:pt x="330" y="33"/>
                      </a:moveTo>
                      <a:cubicBezTo>
                        <a:pt x="0" y="46"/>
                        <a:pt x="69" y="497"/>
                        <a:pt x="361" y="486"/>
                      </a:cubicBezTo>
                      <a:cubicBezTo>
                        <a:pt x="652" y="476"/>
                        <a:pt x="628" y="0"/>
                        <a:pt x="330" y="33"/>
                      </a:cubicBezTo>
                    </a:path>
                  </a:pathLst>
                </a:custGeom>
                <a:solidFill>
                  <a:srgbClr val="FFFF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10" name="矩形 16">
                <a:extLst>
                  <a:ext uri="{FF2B5EF4-FFF2-40B4-BE49-F238E27FC236}">
                    <a16:creationId xmlns:a16="http://schemas.microsoft.com/office/drawing/2014/main" id="{1491D0B2-285B-4523-BBA3-7ECFF972FDEB}"/>
                  </a:ext>
                </a:extLst>
              </p:cNvPr>
              <p:cNvSpPr/>
              <p:nvPr/>
            </p:nvSpPr>
            <p:spPr>
              <a:xfrm>
                <a:off x="396152" y="286823"/>
                <a:ext cx="459139" cy="985202"/>
              </a:xfrm>
              <a:prstGeom prst="rect">
                <a:avLst/>
              </a:prstGeom>
            </p:spPr>
            <p:txBody>
              <a:bodyPr wrap="square">
                <a:spAutoFit/>
                <a:scene3d>
                  <a:camera prst="orthographicFront"/>
                  <a:lightRig rig="threePt" dir="t"/>
                </a:scene3d>
                <a:sp3d contourW="12700"/>
              </a:bodyPr>
              <a:lstStyle/>
              <a:p>
                <a:pPr>
                  <a:lnSpc>
                    <a:spcPct val="120000"/>
                  </a:lnSpc>
                </a:pPr>
                <a:r>
                  <a:rPr lang="en-US" altLang="zh-CN" sz="2800" b="1">
                    <a:latin typeface="VNI-Avo" pitchFamily="2" charset="0"/>
                    <a:ea typeface="仓耳玄三M W05" panose="02020400000000000000" pitchFamily="18" charset="-122"/>
                    <a:cs typeface="Arial" panose="020B0604020202020204" pitchFamily="34" charset="0"/>
                  </a:rPr>
                  <a:t>5</a:t>
                </a:r>
                <a:endParaRPr lang="zh-CN" altLang="en-US" sz="2800" b="1" dirty="0">
                  <a:latin typeface="VNI-Avo" pitchFamily="2" charset="0"/>
                  <a:ea typeface="仓耳玄三M W05" panose="02020400000000000000" pitchFamily="18" charset="-122"/>
                  <a:cs typeface="Arial" panose="020B0604020202020204" pitchFamily="34" charset="0"/>
                </a:endParaRPr>
              </a:p>
            </p:txBody>
          </p:sp>
        </p:grpSp>
      </p:grpSp>
      <p:grpSp>
        <p:nvGrpSpPr>
          <p:cNvPr id="15" name="Group 14">
            <a:extLst>
              <a:ext uri="{FF2B5EF4-FFF2-40B4-BE49-F238E27FC236}">
                <a16:creationId xmlns:a16="http://schemas.microsoft.com/office/drawing/2014/main" id="{1A5177A3-7CFE-4284-8A20-CAB2EBA6BB91}"/>
              </a:ext>
            </a:extLst>
          </p:cNvPr>
          <p:cNvGrpSpPr/>
          <p:nvPr/>
        </p:nvGrpSpPr>
        <p:grpSpPr>
          <a:xfrm flipH="1">
            <a:off x="6293134" y="3830796"/>
            <a:ext cx="2136734" cy="1461650"/>
            <a:chOff x="6096000" y="2522149"/>
            <a:chExt cx="2932771" cy="1972139"/>
          </a:xfrm>
        </p:grpSpPr>
        <p:pic>
          <p:nvPicPr>
            <p:cNvPr id="16" name="Picture 2" descr="Games | nDesign2">
              <a:extLst>
                <a:ext uri="{FF2B5EF4-FFF2-40B4-BE49-F238E27FC236}">
                  <a16:creationId xmlns:a16="http://schemas.microsoft.com/office/drawing/2014/main" id="{227E6014-158F-4366-A251-668827889BF5}"/>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0" y="2522149"/>
              <a:ext cx="2932771" cy="197213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37384743-4A85-4B62-BD34-426389FEDF68}"/>
                </a:ext>
              </a:extLst>
            </p:cNvPr>
            <p:cNvGrpSpPr/>
            <p:nvPr/>
          </p:nvGrpSpPr>
          <p:grpSpPr>
            <a:xfrm>
              <a:off x="7386325" y="3005902"/>
              <a:ext cx="986701" cy="898386"/>
              <a:chOff x="93428" y="218751"/>
              <a:chExt cx="986701" cy="898386"/>
            </a:xfrm>
          </p:grpSpPr>
          <p:grpSp>
            <p:nvGrpSpPr>
              <p:cNvPr id="18" name="Group 17">
                <a:extLst>
                  <a:ext uri="{FF2B5EF4-FFF2-40B4-BE49-F238E27FC236}">
                    <a16:creationId xmlns:a16="http://schemas.microsoft.com/office/drawing/2014/main" id="{813F605F-B6CB-4446-86B0-F16F7A510D3B}"/>
                  </a:ext>
                </a:extLst>
              </p:cNvPr>
              <p:cNvGrpSpPr/>
              <p:nvPr/>
            </p:nvGrpSpPr>
            <p:grpSpPr>
              <a:xfrm>
                <a:off x="93428" y="265994"/>
                <a:ext cx="986701" cy="773800"/>
                <a:chOff x="5483163" y="1302186"/>
                <a:chExt cx="1663805" cy="1304806"/>
              </a:xfrm>
            </p:grpSpPr>
            <p:sp>
              <p:nvSpPr>
                <p:cNvPr id="20" name="Freeform 344">
                  <a:extLst>
                    <a:ext uri="{FF2B5EF4-FFF2-40B4-BE49-F238E27FC236}">
                      <a16:creationId xmlns:a16="http://schemas.microsoft.com/office/drawing/2014/main" id="{563BE061-F7BF-42AA-8D9F-4E1A0EB4C6D2}"/>
                    </a:ext>
                  </a:extLst>
                </p:cNvPr>
                <p:cNvSpPr>
                  <a:spLocks/>
                </p:cNvSpPr>
                <p:nvPr/>
              </p:nvSpPr>
              <p:spPr bwMode="auto">
                <a:xfrm>
                  <a:off x="5686686" y="1362108"/>
                  <a:ext cx="1256761" cy="1244884"/>
                </a:xfrm>
                <a:custGeom>
                  <a:avLst/>
                  <a:gdLst/>
                  <a:ahLst/>
                  <a:cxnLst>
                    <a:cxn ang="0">
                      <a:pos x="239" y="6"/>
                    </a:cxn>
                    <a:cxn ang="0">
                      <a:pos x="19" y="171"/>
                    </a:cxn>
                    <a:cxn ang="0">
                      <a:pos x="111" y="419"/>
                    </a:cxn>
                    <a:cxn ang="0">
                      <a:pos x="395" y="426"/>
                    </a:cxn>
                    <a:cxn ang="0">
                      <a:pos x="475" y="179"/>
                    </a:cxn>
                    <a:cxn ang="0">
                      <a:pos x="398" y="48"/>
                    </a:cxn>
                    <a:cxn ang="0">
                      <a:pos x="239" y="6"/>
                    </a:cxn>
                    <a:cxn ang="0">
                      <a:pos x="239" y="16"/>
                    </a:cxn>
                    <a:cxn ang="0">
                      <a:pos x="456" y="150"/>
                    </a:cxn>
                    <a:cxn ang="0">
                      <a:pos x="414" y="395"/>
                    </a:cxn>
                    <a:cxn ang="0">
                      <a:pos x="144" y="430"/>
                    </a:cxn>
                    <a:cxn ang="0">
                      <a:pos x="25" y="207"/>
                    </a:cxn>
                    <a:cxn ang="0">
                      <a:pos x="79" y="78"/>
                    </a:cxn>
                    <a:cxn ang="0">
                      <a:pos x="239" y="16"/>
                    </a:cxn>
                    <a:cxn ang="0">
                      <a:pos x="239" y="6"/>
                    </a:cxn>
                  </a:cxnLst>
                  <a:rect l="0" t="0" r="r" b="b"/>
                  <a:pathLst>
                    <a:path w="493" h="488">
                      <a:moveTo>
                        <a:pt x="239" y="6"/>
                      </a:moveTo>
                      <a:cubicBezTo>
                        <a:pt x="136" y="10"/>
                        <a:pt x="42" y="65"/>
                        <a:pt x="19" y="171"/>
                      </a:cubicBezTo>
                      <a:cubicBezTo>
                        <a:pt x="0" y="262"/>
                        <a:pt x="38" y="362"/>
                        <a:pt x="111" y="419"/>
                      </a:cubicBezTo>
                      <a:cubicBezTo>
                        <a:pt x="190" y="481"/>
                        <a:pt x="314" y="488"/>
                        <a:pt x="395" y="426"/>
                      </a:cubicBezTo>
                      <a:cubicBezTo>
                        <a:pt x="469" y="369"/>
                        <a:pt x="493" y="267"/>
                        <a:pt x="475" y="179"/>
                      </a:cubicBezTo>
                      <a:cubicBezTo>
                        <a:pt x="464" y="128"/>
                        <a:pt x="438" y="80"/>
                        <a:pt x="398" y="48"/>
                      </a:cubicBezTo>
                      <a:cubicBezTo>
                        <a:pt x="353" y="12"/>
                        <a:pt x="296" y="0"/>
                        <a:pt x="239" y="6"/>
                      </a:cubicBezTo>
                      <a:cubicBezTo>
                        <a:pt x="233" y="6"/>
                        <a:pt x="233" y="16"/>
                        <a:pt x="239" y="16"/>
                      </a:cubicBezTo>
                      <a:cubicBezTo>
                        <a:pt x="337" y="5"/>
                        <a:pt x="423" y="56"/>
                        <a:pt x="456" y="150"/>
                      </a:cubicBezTo>
                      <a:cubicBezTo>
                        <a:pt x="484" y="230"/>
                        <a:pt x="473" y="330"/>
                        <a:pt x="414" y="395"/>
                      </a:cubicBezTo>
                      <a:cubicBezTo>
                        <a:pt x="348" y="469"/>
                        <a:pt x="229" y="477"/>
                        <a:pt x="144" y="430"/>
                      </a:cubicBezTo>
                      <a:cubicBezTo>
                        <a:pt x="66" y="386"/>
                        <a:pt x="20" y="296"/>
                        <a:pt x="25" y="207"/>
                      </a:cubicBezTo>
                      <a:cubicBezTo>
                        <a:pt x="27" y="159"/>
                        <a:pt x="45" y="113"/>
                        <a:pt x="79" y="78"/>
                      </a:cubicBezTo>
                      <a:cubicBezTo>
                        <a:pt x="121" y="35"/>
                        <a:pt x="180" y="18"/>
                        <a:pt x="239" y="16"/>
                      </a:cubicBezTo>
                      <a:cubicBezTo>
                        <a:pt x="246" y="15"/>
                        <a:pt x="246" y="5"/>
                        <a:pt x="239" y="6"/>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21" name="Freeform 345">
                  <a:extLst>
                    <a:ext uri="{FF2B5EF4-FFF2-40B4-BE49-F238E27FC236}">
                      <a16:creationId xmlns:a16="http://schemas.microsoft.com/office/drawing/2014/main" id="{A55F84A3-1942-40BB-A7D8-3A97BC0278DC}"/>
                    </a:ext>
                  </a:extLst>
                </p:cNvPr>
                <p:cNvSpPr>
                  <a:spLocks/>
                </p:cNvSpPr>
                <p:nvPr/>
              </p:nvSpPr>
              <p:spPr bwMode="auto">
                <a:xfrm>
                  <a:off x="5483163" y="1302186"/>
                  <a:ext cx="1663805" cy="1267557"/>
                </a:xfrm>
                <a:custGeom>
                  <a:avLst/>
                  <a:gdLst/>
                  <a:ahLst/>
                  <a:cxnLst>
                    <a:cxn ang="0">
                      <a:pos x="330" y="33"/>
                    </a:cxn>
                    <a:cxn ang="0">
                      <a:pos x="361" y="486"/>
                    </a:cxn>
                    <a:cxn ang="0">
                      <a:pos x="330" y="33"/>
                    </a:cxn>
                  </a:cxnLst>
                  <a:rect l="0" t="0" r="r" b="b"/>
                  <a:pathLst>
                    <a:path w="652" h="497">
                      <a:moveTo>
                        <a:pt x="330" y="33"/>
                      </a:moveTo>
                      <a:cubicBezTo>
                        <a:pt x="0" y="46"/>
                        <a:pt x="69" y="497"/>
                        <a:pt x="361" y="486"/>
                      </a:cubicBezTo>
                      <a:cubicBezTo>
                        <a:pt x="652" y="476"/>
                        <a:pt x="628" y="0"/>
                        <a:pt x="330" y="33"/>
                      </a:cubicBezTo>
                    </a:path>
                  </a:pathLst>
                </a:custGeom>
                <a:solidFill>
                  <a:srgbClr val="FFFF0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19" name="矩形 16">
                <a:extLst>
                  <a:ext uri="{FF2B5EF4-FFF2-40B4-BE49-F238E27FC236}">
                    <a16:creationId xmlns:a16="http://schemas.microsoft.com/office/drawing/2014/main" id="{E4ABD728-402E-48FE-B866-3438E13C1CD1}"/>
                  </a:ext>
                </a:extLst>
              </p:cNvPr>
              <p:cNvSpPr/>
              <p:nvPr/>
            </p:nvSpPr>
            <p:spPr>
              <a:xfrm>
                <a:off x="438703" y="218751"/>
                <a:ext cx="459138" cy="898386"/>
              </a:xfrm>
              <a:prstGeom prst="rect">
                <a:avLst/>
              </a:prstGeom>
            </p:spPr>
            <p:txBody>
              <a:bodyPr wrap="square">
                <a:spAutoFit/>
                <a:scene3d>
                  <a:camera prst="orthographicFront"/>
                  <a:lightRig rig="threePt" dir="t"/>
                </a:scene3d>
                <a:sp3d contourW="12700"/>
              </a:bodyPr>
              <a:lstStyle/>
              <a:p>
                <a:pPr>
                  <a:lnSpc>
                    <a:spcPct val="120000"/>
                  </a:lnSpc>
                </a:pPr>
                <a:r>
                  <a:rPr lang="en-US" altLang="zh-CN" sz="2800" b="1">
                    <a:latin typeface="VNI-Avo" pitchFamily="2" charset="0"/>
                    <a:ea typeface="仓耳玄三M W05" panose="02020400000000000000" pitchFamily="18" charset="-122"/>
                    <a:cs typeface="Arial" panose="020B0604020202020204" pitchFamily="34" charset="0"/>
                  </a:rPr>
                  <a:t>2</a:t>
                </a:r>
                <a:endParaRPr lang="zh-CN" altLang="en-US" sz="2800" b="1" dirty="0">
                  <a:latin typeface="VNI-Avo" pitchFamily="2" charset="0"/>
                  <a:ea typeface="仓耳玄三M W05" panose="02020400000000000000" pitchFamily="18" charset="-122"/>
                  <a:cs typeface="Arial" panose="020B0604020202020204" pitchFamily="34" charset="0"/>
                </a:endParaRPr>
              </a:p>
            </p:txBody>
          </p:sp>
        </p:grpSp>
      </p:grpSp>
      <p:grpSp>
        <p:nvGrpSpPr>
          <p:cNvPr id="36" name="Group 35">
            <a:extLst>
              <a:ext uri="{FF2B5EF4-FFF2-40B4-BE49-F238E27FC236}">
                <a16:creationId xmlns:a16="http://schemas.microsoft.com/office/drawing/2014/main" id="{5962F522-6808-487E-ACE3-2CB6269169FB}"/>
              </a:ext>
            </a:extLst>
          </p:cNvPr>
          <p:cNvGrpSpPr/>
          <p:nvPr/>
        </p:nvGrpSpPr>
        <p:grpSpPr>
          <a:xfrm>
            <a:off x="330823" y="5174330"/>
            <a:ext cx="2498102" cy="957909"/>
            <a:chOff x="1581096" y="5408274"/>
            <a:chExt cx="2498102" cy="957909"/>
          </a:xfrm>
        </p:grpSpPr>
        <p:sp>
          <p:nvSpPr>
            <p:cNvPr id="29" name="Rectangle: Rounded Corners 28">
              <a:extLst>
                <a:ext uri="{FF2B5EF4-FFF2-40B4-BE49-F238E27FC236}">
                  <a16:creationId xmlns:a16="http://schemas.microsoft.com/office/drawing/2014/main" id="{37A6AD3B-C605-4661-B81A-116181EBED7D}"/>
                </a:ext>
              </a:extLst>
            </p:cNvPr>
            <p:cNvSpPr/>
            <p:nvPr/>
          </p:nvSpPr>
          <p:spPr>
            <a:xfrm>
              <a:off x="2001822" y="5553159"/>
              <a:ext cx="2077376" cy="785994"/>
            </a:xfrm>
            <a:prstGeom prst="roundRect">
              <a:avLst/>
            </a:prstGeom>
            <a:solidFill>
              <a:srgbClr val="BDFD05">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VNI-Avo" pitchFamily="2" charset="0"/>
                </a:rPr>
                <a:t>Hieäu</a:t>
              </a:r>
              <a:r>
                <a:rPr lang="en-US" sz="2800" dirty="0">
                  <a:solidFill>
                    <a:schemeClr val="tx1"/>
                  </a:solidFill>
                  <a:latin typeface="VNI-Avo" pitchFamily="2" charset="0"/>
                </a:rPr>
                <a:t> </a:t>
              </a:r>
              <a:r>
                <a:rPr lang="en-US" sz="2800" dirty="0" err="1">
                  <a:solidFill>
                    <a:schemeClr val="tx1"/>
                  </a:solidFill>
                  <a:latin typeface="VNI-Avo" pitchFamily="2" charset="0"/>
                </a:rPr>
                <a:t>cuûa</a:t>
              </a:r>
              <a:r>
                <a:rPr lang="en-US" sz="2800" dirty="0">
                  <a:solidFill>
                    <a:schemeClr val="tx1"/>
                  </a:solidFill>
                  <a:latin typeface="VNI-Avo" pitchFamily="2" charset="0"/>
                </a:rPr>
                <a:t> </a:t>
              </a:r>
              <a:r>
                <a:rPr lang="en-US" sz="2800" b="1" dirty="0">
                  <a:solidFill>
                    <a:schemeClr val="tx1"/>
                  </a:solidFill>
                  <a:latin typeface="VNI-Avo" pitchFamily="2" charset="0"/>
                </a:rPr>
                <a:t>89 </a:t>
              </a:r>
              <a:r>
                <a:rPr lang="en-US" sz="2800" dirty="0" err="1">
                  <a:solidFill>
                    <a:schemeClr val="tx1"/>
                  </a:solidFill>
                  <a:latin typeface="VNI-Avo" pitchFamily="2" charset="0"/>
                </a:rPr>
                <a:t>vaø</a:t>
              </a:r>
              <a:r>
                <a:rPr lang="en-US" sz="2800" dirty="0">
                  <a:solidFill>
                    <a:schemeClr val="tx1"/>
                  </a:solidFill>
                  <a:latin typeface="VNI-Avo" pitchFamily="2" charset="0"/>
                </a:rPr>
                <a:t> </a:t>
              </a:r>
              <a:r>
                <a:rPr lang="en-US" sz="2800" b="1" dirty="0">
                  <a:solidFill>
                    <a:schemeClr val="tx1"/>
                  </a:solidFill>
                  <a:latin typeface="VNI-Avo" pitchFamily="2" charset="0"/>
                </a:rPr>
                <a:t>87</a:t>
              </a:r>
              <a:endParaRPr lang="en-US" sz="2800" dirty="0">
                <a:solidFill>
                  <a:schemeClr val="tx1"/>
                </a:solidFill>
                <a:latin typeface="VNI-Avo" pitchFamily="2" charset="0"/>
              </a:endParaRPr>
            </a:p>
          </p:txBody>
        </p:sp>
        <p:pic>
          <p:nvPicPr>
            <p:cNvPr id="32" name="Picture 31">
              <a:extLst>
                <a:ext uri="{FF2B5EF4-FFF2-40B4-BE49-F238E27FC236}">
                  <a16:creationId xmlns:a16="http://schemas.microsoft.com/office/drawing/2014/main" id="{F2F8716E-A747-4481-AFFA-D60AFE457942}"/>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l="25581" t="26447" r="26490" b="27682"/>
            <a:stretch/>
          </p:blipFill>
          <p:spPr>
            <a:xfrm>
              <a:off x="1581096" y="5408274"/>
              <a:ext cx="746443" cy="957909"/>
            </a:xfrm>
            <a:prstGeom prst="rect">
              <a:avLst/>
            </a:prstGeom>
          </p:spPr>
        </p:pic>
      </p:grpSp>
      <p:pic>
        <p:nvPicPr>
          <p:cNvPr id="71" name="Picture 6">
            <a:extLst>
              <a:ext uri="{FF2B5EF4-FFF2-40B4-BE49-F238E27FC236}">
                <a16:creationId xmlns:a16="http://schemas.microsoft.com/office/drawing/2014/main" id="{DE2A6970-517A-4A15-828B-FCB7D25129D1}"/>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6200" b="56600" l="30400" r="67200">
                        <a14:foregroundMark x1="49600" y1="56400" x2="51300" y2="55700"/>
                        <a14:foregroundMark x1="63100" y1="56600" x2="62700" y2="55800"/>
                        <a14:foregroundMark x1="30400" y1="13200" x2="30400" y2="13200"/>
                        <a14:foregroundMark x1="67100" y1="16800" x2="67100" y2="16800"/>
                        <a14:foregroundMark x1="67200" y1="33400" x2="67200" y2="33400"/>
                      </a14:backgroundRemoval>
                    </a14:imgEffect>
                  </a14:imgLayer>
                </a14:imgProps>
              </a:ext>
              <a:ext uri="{28A0092B-C50C-407E-A947-70E740481C1C}">
                <a14:useLocalDpi xmlns:a14="http://schemas.microsoft.com/office/drawing/2010/main" val="0"/>
              </a:ext>
            </a:extLst>
          </a:blip>
          <a:srcRect l="27228" t="-4893" r="28866" b="37814"/>
          <a:stretch/>
        </p:blipFill>
        <p:spPr bwMode="auto">
          <a:xfrm>
            <a:off x="4804706" y="873160"/>
            <a:ext cx="2177556" cy="332683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or: Curved 3">
            <a:extLst>
              <a:ext uri="{FF2B5EF4-FFF2-40B4-BE49-F238E27FC236}">
                <a16:creationId xmlns:a16="http://schemas.microsoft.com/office/drawing/2014/main" id="{B143C8EC-591A-43C7-B551-8CDCA0FAFDD9}"/>
              </a:ext>
            </a:extLst>
          </p:cNvPr>
          <p:cNvCxnSpPr>
            <a:cxnSpLocks/>
          </p:cNvCxnSpPr>
          <p:nvPr/>
        </p:nvCxnSpPr>
        <p:spPr>
          <a:xfrm>
            <a:off x="2891357" y="2633191"/>
            <a:ext cx="1166293" cy="1041797"/>
          </a:xfrm>
          <a:prstGeom prst="curvedConnector3">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Connector: Curved 7">
            <a:extLst>
              <a:ext uri="{FF2B5EF4-FFF2-40B4-BE49-F238E27FC236}">
                <a16:creationId xmlns:a16="http://schemas.microsoft.com/office/drawing/2014/main" id="{A1C8FAB3-834A-498C-A03D-50BAD0419694}"/>
              </a:ext>
            </a:extLst>
          </p:cNvPr>
          <p:cNvCxnSpPr/>
          <p:nvPr/>
        </p:nvCxnSpPr>
        <p:spPr>
          <a:xfrm rot="5400000">
            <a:off x="8206749" y="2758449"/>
            <a:ext cx="1255378" cy="1133475"/>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CF752997-1C0D-495F-9549-937EC4261F9C}"/>
              </a:ext>
            </a:extLst>
          </p:cNvPr>
          <p:cNvCxnSpPr/>
          <p:nvPr/>
        </p:nvCxnSpPr>
        <p:spPr>
          <a:xfrm rot="10800000">
            <a:off x="7829550" y="5038726"/>
            <a:ext cx="1004888" cy="946115"/>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3481B1E4-FBE7-4966-AAE0-FD7E2A534EDD}"/>
              </a:ext>
            </a:extLst>
          </p:cNvPr>
          <p:cNvCxnSpPr>
            <a:cxnSpLocks/>
          </p:cNvCxnSpPr>
          <p:nvPr/>
        </p:nvCxnSpPr>
        <p:spPr>
          <a:xfrm rot="16200000" flipV="1">
            <a:off x="3821864" y="5330885"/>
            <a:ext cx="1253791" cy="294857"/>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99D4F420-CCC3-404A-857B-E9D5ED5068EA}"/>
              </a:ext>
            </a:extLst>
          </p:cNvPr>
          <p:cNvCxnSpPr/>
          <p:nvPr/>
        </p:nvCxnSpPr>
        <p:spPr>
          <a:xfrm flipV="1">
            <a:off x="2873799" y="5037096"/>
            <a:ext cx="3613818" cy="699016"/>
          </a:xfrm>
          <a:prstGeom prst="curvedConnector3">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34942857"/>
      </p:ext>
    </p:extLst>
  </p:cSld>
  <p:clrMapOvr>
    <a:masterClrMapping/>
  </p:clrMapOvr>
  <p:transition spd="slow" advTm="11606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E6D41-FD8D-491C-8906-B652F6925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20" y="-1079734"/>
            <a:ext cx="12192000" cy="8120614"/>
          </a:xfrm>
          <a:prstGeom prst="rect">
            <a:avLst/>
          </a:prstGeom>
        </p:spPr>
      </p:pic>
      <p:sp>
        <p:nvSpPr>
          <p:cNvPr id="3" name="Rectangle 2">
            <a:extLst>
              <a:ext uri="{FF2B5EF4-FFF2-40B4-BE49-F238E27FC236}">
                <a16:creationId xmlns:a16="http://schemas.microsoft.com/office/drawing/2014/main" id="{BE5A13B7-6F38-4F80-A6FC-2C4C7A192981}"/>
              </a:ext>
            </a:extLst>
          </p:cNvPr>
          <p:cNvSpPr/>
          <p:nvPr/>
        </p:nvSpPr>
        <p:spPr>
          <a:xfrm>
            <a:off x="1847850" y="3797300"/>
            <a:ext cx="8353425" cy="2923877"/>
          </a:xfrm>
          <a:prstGeom prst="rect">
            <a:avLst/>
          </a:prstGeom>
          <a:noFill/>
        </p:spPr>
        <p:txBody>
          <a:bodyPr wrap="square" lIns="91440" tIns="45720" rIns="91440" bIns="45720">
            <a:spAutoFit/>
          </a:bodyPr>
          <a:lstStyle/>
          <a:p>
            <a:pPr algn="ctr"/>
            <a:r>
              <a:rPr lang="vi-VN" sz="4800" b="1" dirty="0">
                <a:ln w="10541" cmpd="sng">
                  <a:solidFill>
                    <a:schemeClr val="tx1"/>
                  </a:solidFill>
                  <a:prstDash val="solid"/>
                </a:ln>
                <a:solidFill>
                  <a:srgbClr val="FF0000"/>
                </a:solidFill>
                <a:latin typeface="HP001 5 hàng" pitchFamily="34" charset="0"/>
              </a:rPr>
              <a:t>Em cần nhớ</a:t>
            </a:r>
          </a:p>
          <a:p>
            <a:pPr marL="457200" indent="-457200">
              <a:buFontTx/>
              <a:buChar char="-"/>
            </a:pPr>
            <a:r>
              <a:rPr lang="vi-VN" sz="3600" b="1" dirty="0">
                <a:ln w="10541" cmpd="sng">
                  <a:solidFill>
                    <a:schemeClr val="tx1"/>
                  </a:solidFill>
                  <a:prstDash val="solid"/>
                </a:ln>
                <a:latin typeface="HP001 5 hàng" pitchFamily="34" charset="0"/>
              </a:rPr>
              <a:t>Hoàn thành bài tập.</a:t>
            </a:r>
          </a:p>
          <a:p>
            <a:pPr marL="457200" indent="-457200">
              <a:buFontTx/>
              <a:buChar char="-"/>
            </a:pPr>
            <a:r>
              <a:rPr lang="vi-VN" sz="3600" b="1" dirty="0">
                <a:ln w="10541" cmpd="sng">
                  <a:solidFill>
                    <a:schemeClr val="tx1"/>
                  </a:solidFill>
                  <a:prstDash val="solid"/>
                </a:ln>
                <a:latin typeface="HP001 5 hàng" pitchFamily="34" charset="0"/>
              </a:rPr>
              <a:t>Chụp hình gửi thầy/cô giáo.</a:t>
            </a:r>
          </a:p>
          <a:p>
            <a:pPr marL="457200" indent="-457200">
              <a:buFontTx/>
              <a:buChar char="-"/>
            </a:pPr>
            <a:r>
              <a:rPr lang="vi-VN" sz="3600" b="1" dirty="0">
                <a:ln w="10541" cmpd="sng">
                  <a:solidFill>
                    <a:schemeClr val="tx1"/>
                  </a:solidFill>
                  <a:prstDash val="solid"/>
                </a:ln>
                <a:latin typeface="HP001 5 hàng" pitchFamily="34" charset="0"/>
              </a:rPr>
              <a:t>Xem trước bài tiếp theo.</a:t>
            </a:r>
            <a:endParaRPr lang="en-US" sz="3600" b="1" dirty="0">
              <a:ln w="10541" cmpd="sng">
                <a:solidFill>
                  <a:schemeClr val="tx1"/>
                </a:solidFill>
                <a:prstDash val="solid"/>
              </a:ln>
              <a:latin typeface="HP001 5 hàng" pitchFamily="34" charset="0"/>
            </a:endParaRPr>
          </a:p>
          <a:p>
            <a:pPr marL="457200" indent="-457200" algn="ctr">
              <a:buFontTx/>
              <a:buChar char="-"/>
            </a:pPr>
            <a:endParaRPr lang="en-US" sz="2800" b="1" dirty="0">
              <a:ln w="10541" cmpd="sng">
                <a:solidFill>
                  <a:schemeClr val="tx1"/>
                </a:solidFill>
                <a:prstDash val="solid"/>
              </a:ln>
              <a:latin typeface="HP001 5 hàng" pitchFamily="34" charset="0"/>
            </a:endParaRPr>
          </a:p>
        </p:txBody>
      </p:sp>
    </p:spTree>
    <p:extLst>
      <p:ext uri="{BB962C8B-B14F-4D97-AF65-F5344CB8AC3E}">
        <p14:creationId xmlns:p14="http://schemas.microsoft.com/office/powerpoint/2010/main" val="667529519"/>
      </p:ext>
    </p:extLst>
  </p:cSld>
  <p:clrMapOvr>
    <a:masterClrMapping/>
  </p:clrMapOvr>
  <p:transition spd="slow" advClick="0" advTm="11387">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7000"/>
          </a:stretch>
        </a:blipFill>
        <a:effectLst/>
      </p:bgPr>
    </p:bg>
    <p:spTree>
      <p:nvGrpSpPr>
        <p:cNvPr id="1" name=""/>
        <p:cNvGrpSpPr/>
        <p:nvPr/>
      </p:nvGrpSpPr>
      <p:grpSpPr>
        <a:xfrm>
          <a:off x="0" y="0"/>
          <a:ext cx="0" cy="0"/>
          <a:chOff x="0" y="0"/>
          <a:chExt cx="0" cy="0"/>
        </a:xfrm>
      </p:grpSpPr>
      <p:sp>
        <p:nvSpPr>
          <p:cNvPr id="6" name="Rectangle 5"/>
          <p:cNvSpPr/>
          <p:nvPr/>
        </p:nvSpPr>
        <p:spPr>
          <a:xfrm>
            <a:off x="181436" y="2263590"/>
            <a:ext cx="11692889" cy="4819136"/>
          </a:xfrm>
          <a:prstGeom prst="rect">
            <a:avLst/>
          </a:prstGeom>
          <a:noFill/>
        </p:spPr>
        <p:txBody>
          <a:bodyPr wrap="none" lIns="91440" tIns="45720" rIns="91440" bIns="45720">
            <a:prstTxWarp prst="textArchUp">
              <a:avLst/>
            </a:prstTxWarp>
            <a:spAutoFit/>
          </a:bodyPr>
          <a:lstStyle/>
          <a:p>
            <a:pPr algn="ctr">
              <a:lnSpc>
                <a:spcPct val="100000"/>
              </a:lnSpc>
              <a:spcBef>
                <a:spcPct val="0"/>
              </a:spcBef>
              <a:buFontTx/>
              <a:buNone/>
            </a:pPr>
            <a:r>
              <a:rPr lang="en-US" altLang="vi-VN" sz="6600" b="1" dirty="0" err="1">
                <a:solidFill>
                  <a:srgbClr val="FF0000"/>
                </a:solidFill>
                <a:latin typeface="Times New Roman" panose="02020603050405020304" pitchFamily="18" charset="0"/>
                <a:cs typeface="Times New Roman" panose="02020603050405020304" pitchFamily="18" charset="0"/>
              </a:rPr>
              <a:t>Hẹn</a:t>
            </a:r>
            <a:r>
              <a:rPr lang="en-US" altLang="vi-VN" sz="6600" b="1" dirty="0">
                <a:solidFill>
                  <a:srgbClr val="FF0000"/>
                </a:solidFill>
                <a:latin typeface="Times New Roman" panose="02020603050405020304" pitchFamily="18" charset="0"/>
                <a:cs typeface="Times New Roman" panose="02020603050405020304" pitchFamily="18" charset="0"/>
              </a:rPr>
              <a:t> </a:t>
            </a:r>
            <a:r>
              <a:rPr lang="en-US" altLang="vi-VN" sz="6600" b="1" dirty="0" err="1">
                <a:solidFill>
                  <a:srgbClr val="FF0000"/>
                </a:solidFill>
                <a:latin typeface="Times New Roman" panose="02020603050405020304" pitchFamily="18" charset="0"/>
                <a:cs typeface="Times New Roman" panose="02020603050405020304" pitchFamily="18" charset="0"/>
              </a:rPr>
              <a:t>gặp</a:t>
            </a:r>
            <a:r>
              <a:rPr lang="en-US" altLang="vi-VN" sz="6600" b="1" dirty="0">
                <a:solidFill>
                  <a:srgbClr val="FF0000"/>
                </a:solidFill>
                <a:latin typeface="Times New Roman" panose="02020603050405020304" pitchFamily="18" charset="0"/>
                <a:cs typeface="Times New Roman" panose="02020603050405020304" pitchFamily="18" charset="0"/>
              </a:rPr>
              <a:t> </a:t>
            </a:r>
            <a:r>
              <a:rPr lang="en-US" altLang="vi-VN" sz="6600" b="1" dirty="0" err="1">
                <a:solidFill>
                  <a:srgbClr val="FF0000"/>
                </a:solidFill>
                <a:latin typeface="Times New Roman" panose="02020603050405020304" pitchFamily="18" charset="0"/>
                <a:cs typeface="Times New Roman" panose="02020603050405020304" pitchFamily="18" charset="0"/>
              </a:rPr>
              <a:t>lại</a:t>
            </a:r>
            <a:r>
              <a:rPr lang="en-US" altLang="vi-VN" sz="6600" b="1" dirty="0">
                <a:solidFill>
                  <a:srgbClr val="FF0000"/>
                </a:solidFill>
                <a:latin typeface="Times New Roman" panose="02020603050405020304" pitchFamily="18" charset="0"/>
                <a:cs typeface="Times New Roman" panose="02020603050405020304" pitchFamily="18" charset="0"/>
              </a:rPr>
              <a:t> </a:t>
            </a:r>
            <a:r>
              <a:rPr lang="en-US" altLang="vi-VN" sz="6600" b="1" dirty="0" err="1">
                <a:solidFill>
                  <a:srgbClr val="FF0000"/>
                </a:solidFill>
                <a:latin typeface="Times New Roman" panose="02020603050405020304" pitchFamily="18" charset="0"/>
                <a:cs typeface="Times New Roman" panose="02020603050405020304" pitchFamily="18" charset="0"/>
              </a:rPr>
              <a:t>các</a:t>
            </a:r>
            <a:r>
              <a:rPr lang="en-US" altLang="vi-VN" sz="6600" b="1" dirty="0">
                <a:solidFill>
                  <a:srgbClr val="FF0000"/>
                </a:solidFill>
                <a:latin typeface="Times New Roman" panose="02020603050405020304" pitchFamily="18" charset="0"/>
                <a:cs typeface="Times New Roman" panose="02020603050405020304" pitchFamily="18" charset="0"/>
              </a:rPr>
              <a:t> </a:t>
            </a:r>
            <a:r>
              <a:rPr lang="en-US" altLang="vi-VN" sz="6600" b="1" dirty="0" err="1">
                <a:solidFill>
                  <a:srgbClr val="FF0000"/>
                </a:solidFill>
                <a:latin typeface="Times New Roman" panose="02020603050405020304" pitchFamily="18" charset="0"/>
                <a:cs typeface="Times New Roman" panose="02020603050405020304" pitchFamily="18" charset="0"/>
              </a:rPr>
              <a:t>em</a:t>
            </a:r>
            <a:r>
              <a:rPr lang="en-US" altLang="vi-VN" sz="6600" b="1" dirty="0">
                <a:solidFill>
                  <a:srgbClr val="FF0000"/>
                </a:solidFill>
                <a:latin typeface="Times New Roman" panose="02020603050405020304" pitchFamily="18" charset="0"/>
                <a:cs typeface="Times New Roman" panose="02020603050405020304" pitchFamily="18" charset="0"/>
              </a:rPr>
              <a:t> </a:t>
            </a:r>
            <a:r>
              <a:rPr lang="en-US" altLang="vi-VN" sz="6600" b="1" dirty="0" err="1">
                <a:solidFill>
                  <a:srgbClr val="FF0000"/>
                </a:solidFill>
                <a:latin typeface="Times New Roman" panose="02020603050405020304" pitchFamily="18" charset="0"/>
                <a:cs typeface="Times New Roman" panose="02020603050405020304" pitchFamily="18" charset="0"/>
              </a:rPr>
              <a:t>nhé</a:t>
            </a:r>
            <a:r>
              <a:rPr lang="en-US" altLang="vi-VN" sz="6600" b="1" dirty="0">
                <a:solidFill>
                  <a:srgbClr val="FF0000"/>
                </a:solidFill>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1627110387"/>
      </p:ext>
    </p:extLst>
  </p:cSld>
  <p:clrMapOvr>
    <a:masterClrMapping/>
  </p:clrMapOvr>
  <mc:AlternateContent xmlns:mc="http://schemas.openxmlformats.org/markup-compatibility/2006" xmlns:p14="http://schemas.microsoft.com/office/powerpoint/2010/main">
    <mc:Choice Requires="p14">
      <p:transition spd="slow" p14:dur="1500" advTm="9681">
        <p:random/>
      </p:transition>
    </mc:Choice>
    <mc:Fallback xmlns="">
      <p:transition spd="slow" advTm="9681">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Effect transition="in" filter="fade">
                                      <p:cBhvr>
                                        <p:cTn id="9" dur="1250"/>
                                        <p:tgtEl>
                                          <p:spTgt spid="6"/>
                                        </p:tgtEl>
                                      </p:cBhvr>
                                    </p:animEffect>
                                  </p:childTnLst>
                                </p:cTn>
                              </p:par>
                            </p:childTnLst>
                          </p:cTn>
                        </p:par>
                        <p:par>
                          <p:cTn id="10" fill="hold">
                            <p:stCondLst>
                              <p:cond delay="1250"/>
                            </p:stCondLst>
                            <p:childTnLst>
                              <p:par>
                                <p:cTn id="11" presetID="32" presetClass="emph" presetSubtype="0" fill="hold" grpId="1" nodeType="afterEffect">
                                  <p:stCondLst>
                                    <p:cond delay="50"/>
                                  </p:stCondLst>
                                  <p:childTnLst>
                                    <p:animRot by="120000">
                                      <p:cBhvr>
                                        <p:cTn id="12" dur="125" fill="hold">
                                          <p:stCondLst>
                                            <p:cond delay="0"/>
                                          </p:stCondLst>
                                        </p:cTn>
                                        <p:tgtEl>
                                          <p:spTgt spid="6"/>
                                        </p:tgtEl>
                                        <p:attrNameLst>
                                          <p:attrName>r</p:attrName>
                                        </p:attrNameLst>
                                      </p:cBhvr>
                                    </p:animRot>
                                    <p:animRot by="-240000">
                                      <p:cBhvr>
                                        <p:cTn id="13" dur="250" fill="hold">
                                          <p:stCondLst>
                                            <p:cond delay="250"/>
                                          </p:stCondLst>
                                        </p:cTn>
                                        <p:tgtEl>
                                          <p:spTgt spid="6"/>
                                        </p:tgtEl>
                                        <p:attrNameLst>
                                          <p:attrName>r</p:attrName>
                                        </p:attrNameLst>
                                      </p:cBhvr>
                                    </p:animRot>
                                    <p:animRot by="240000">
                                      <p:cBhvr>
                                        <p:cTn id="14" dur="250" fill="hold">
                                          <p:stCondLst>
                                            <p:cond delay="500"/>
                                          </p:stCondLst>
                                        </p:cTn>
                                        <p:tgtEl>
                                          <p:spTgt spid="6"/>
                                        </p:tgtEl>
                                        <p:attrNameLst>
                                          <p:attrName>r</p:attrName>
                                        </p:attrNameLst>
                                      </p:cBhvr>
                                    </p:animRot>
                                    <p:animRot by="-240000">
                                      <p:cBhvr>
                                        <p:cTn id="15" dur="250" fill="hold">
                                          <p:stCondLst>
                                            <p:cond delay="750"/>
                                          </p:stCondLst>
                                        </p:cTn>
                                        <p:tgtEl>
                                          <p:spTgt spid="6"/>
                                        </p:tgtEl>
                                        <p:attrNameLst>
                                          <p:attrName>r</p:attrName>
                                        </p:attrNameLst>
                                      </p:cBhvr>
                                    </p:animRot>
                                    <p:animRot by="120000">
                                      <p:cBhvr>
                                        <p:cTn id="16" dur="250" fill="hold">
                                          <p:stCondLst>
                                            <p:cond delay="1000"/>
                                          </p:stCondLst>
                                        </p:cTn>
                                        <p:tgtEl>
                                          <p:spTgt spid="6"/>
                                        </p:tgtEl>
                                        <p:attrNameLst>
                                          <p:attrName>r</p:attrName>
                                        </p:attrNameLst>
                                      </p:cBhvr>
                                    </p:animRot>
                                  </p:childTnLst>
                                </p:cTn>
                              </p:par>
                            </p:childTnLst>
                          </p:cTn>
                        </p:par>
                        <p:par>
                          <p:cTn id="17" fill="hold">
                            <p:stCondLst>
                              <p:cond delay="2550"/>
                            </p:stCondLst>
                            <p:childTnLst>
                              <p:par>
                                <p:cTn id="18" presetID="32" presetClass="emph" presetSubtype="0" fill="hold" grpId="2" nodeType="afterEffect">
                                  <p:stCondLst>
                                    <p:cond delay="0"/>
                                  </p:st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childTnLst>
                          </p:cTn>
                        </p:par>
                        <p:par>
                          <p:cTn id="24" fill="hold">
                            <p:stCondLst>
                              <p:cond delay="3550"/>
                            </p:stCondLst>
                            <p:childTnLst>
                              <p:par>
                                <p:cTn id="25" presetID="32" presetClass="emph" presetSubtype="0" fill="hold" grpId="3" nodeType="afterEffect">
                                  <p:stCondLst>
                                    <p:cond delay="0"/>
                                  </p:st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par>
                          <p:cTn id="31" fill="hold">
                            <p:stCondLst>
                              <p:cond delay="4550"/>
                            </p:stCondLst>
                            <p:childTnLst>
                              <p:par>
                                <p:cTn id="32" presetID="32" presetClass="emph" presetSubtype="0" fill="hold" grpId="4" nodeType="after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6" grpId="3"/>
      <p:bldP spid="6" grpId="4"/>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34CBE5-D9E0-4E6F-8A0C-70D3444D2682}"/>
              </a:ext>
            </a:extLst>
          </p:cNvPr>
          <p:cNvPicPr>
            <a:picLocks noChangeAspect="1"/>
          </p:cNvPicPr>
          <p:nvPr/>
        </p:nvPicPr>
        <p:blipFill rotWithShape="1">
          <a:blip r:embed="rId2">
            <a:extLst>
              <a:ext uri="{28A0092B-C50C-407E-A947-70E740481C1C}">
                <a14:useLocalDpi xmlns:a14="http://schemas.microsoft.com/office/drawing/2010/main" val="0"/>
              </a:ext>
            </a:extLst>
          </a:blip>
          <a:srcRect l="2551" t="12632" r="-2551" b="40363"/>
          <a:stretch/>
        </p:blipFill>
        <p:spPr>
          <a:xfrm>
            <a:off x="-44140" y="-438547"/>
            <a:ext cx="13406034" cy="3633908"/>
          </a:xfrm>
          <a:prstGeom prst="rect">
            <a:avLst/>
          </a:prstGeom>
        </p:spPr>
      </p:pic>
      <p:pic>
        <p:nvPicPr>
          <p:cNvPr id="9" name="Picture 8" descr="Icon&#10;&#10;Description automatically generated with low confidence">
            <a:extLst>
              <a:ext uri="{FF2B5EF4-FFF2-40B4-BE49-F238E27FC236}">
                <a16:creationId xmlns:a16="http://schemas.microsoft.com/office/drawing/2014/main" id="{B691D436-C7C7-4DA4-96F0-F22A6AE13C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5105" b="50000"/>
          <a:stretch/>
        </p:blipFill>
        <p:spPr>
          <a:xfrm rot="2025631">
            <a:off x="4895058" y="940890"/>
            <a:ext cx="2275479" cy="2157507"/>
          </a:xfrm>
          <a:prstGeom prst="rect">
            <a:avLst/>
          </a:prstGeom>
        </p:spPr>
      </p:pic>
      <p:pic>
        <p:nvPicPr>
          <p:cNvPr id="4" name="Picture 3" descr="Text&#10;&#10;Description automatically generated">
            <a:extLst>
              <a:ext uri="{FF2B5EF4-FFF2-40B4-BE49-F238E27FC236}">
                <a16:creationId xmlns:a16="http://schemas.microsoft.com/office/drawing/2014/main" id="{19C2E8F7-0F4F-4115-B2F5-87B1EF18B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276" y="3195361"/>
            <a:ext cx="10683042" cy="3360716"/>
          </a:xfrm>
          <a:prstGeom prst="rect">
            <a:avLst/>
          </a:prstGeom>
        </p:spPr>
      </p:pic>
    </p:spTree>
    <p:extLst>
      <p:ext uri="{BB962C8B-B14F-4D97-AF65-F5344CB8AC3E}">
        <p14:creationId xmlns:p14="http://schemas.microsoft.com/office/powerpoint/2010/main" val="1495276619"/>
      </p:ext>
    </p:extLst>
  </p:cSld>
  <p:clrMapOvr>
    <a:masterClrMapping/>
  </p:clrMapOvr>
  <mc:AlternateContent xmlns:mc="http://schemas.openxmlformats.org/markup-compatibility/2006" xmlns:p14="http://schemas.microsoft.com/office/powerpoint/2010/main">
    <mc:Choice Requires="p14">
      <p:transition spd="slow" p14:dur="1500" advTm="5680">
        <p:random/>
      </p:transition>
    </mc:Choice>
    <mc:Fallback xmlns="">
      <p:transition spd="slow" advTm="568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C71B8EE0-6A8F-4A7A-BA99-D8075EBF5C78}"/>
              </a:ext>
            </a:extLst>
          </p:cNvPr>
          <p:cNvGrpSpPr/>
          <p:nvPr/>
        </p:nvGrpSpPr>
        <p:grpSpPr>
          <a:xfrm>
            <a:off x="275358" y="222752"/>
            <a:ext cx="627077" cy="818969"/>
            <a:chOff x="1971675" y="1681163"/>
            <a:chExt cx="1743075" cy="2276475"/>
          </a:xfrm>
        </p:grpSpPr>
        <p:sp>
          <p:nvSpPr>
            <p:cNvPr id="5" name="Oval 395">
              <a:extLst>
                <a:ext uri="{FF2B5EF4-FFF2-40B4-BE49-F238E27FC236}">
                  <a16:creationId xmlns:a16="http://schemas.microsoft.com/office/drawing/2014/main" id="{DCAC24CD-9535-44C0-B2C6-9F58931EC780}"/>
                </a:ext>
              </a:extLst>
            </p:cNvPr>
            <p:cNvSpPr>
              <a:spLocks noChangeArrowheads="1"/>
            </p:cNvSpPr>
            <p:nvPr/>
          </p:nvSpPr>
          <p:spPr bwMode="auto">
            <a:xfrm>
              <a:off x="2447925" y="2160588"/>
              <a:ext cx="790575" cy="787400"/>
            </a:xfrm>
            <a:prstGeom prst="ellipse">
              <a:avLst/>
            </a:prstGeom>
            <a:solidFill>
              <a:srgbClr val="F2A603"/>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 name="Freeform 396">
              <a:extLst>
                <a:ext uri="{FF2B5EF4-FFF2-40B4-BE49-F238E27FC236}">
                  <a16:creationId xmlns:a16="http://schemas.microsoft.com/office/drawing/2014/main" id="{CC533BBB-C559-4B22-852D-9BDAF156EA28}"/>
                </a:ext>
              </a:extLst>
            </p:cNvPr>
            <p:cNvSpPr>
              <a:spLocks noEditPoints="1"/>
            </p:cNvSpPr>
            <p:nvPr/>
          </p:nvSpPr>
          <p:spPr bwMode="auto">
            <a:xfrm>
              <a:off x="2032000" y="1744663"/>
              <a:ext cx="1624013" cy="2141538"/>
            </a:xfrm>
            <a:custGeom>
              <a:avLst/>
              <a:gdLst/>
              <a:ahLst/>
              <a:cxnLst>
                <a:cxn ang="0">
                  <a:pos x="216" y="0"/>
                </a:cxn>
                <a:cxn ang="0">
                  <a:pos x="0" y="216"/>
                </a:cxn>
                <a:cxn ang="0">
                  <a:pos x="216" y="571"/>
                </a:cxn>
                <a:cxn ang="0">
                  <a:pos x="433" y="216"/>
                </a:cxn>
                <a:cxn ang="0">
                  <a:pos x="216" y="0"/>
                </a:cxn>
                <a:cxn ang="0">
                  <a:pos x="216" y="338"/>
                </a:cxn>
                <a:cxn ang="0">
                  <a:pos x="95" y="216"/>
                </a:cxn>
                <a:cxn ang="0">
                  <a:pos x="216" y="94"/>
                </a:cxn>
                <a:cxn ang="0">
                  <a:pos x="338" y="216"/>
                </a:cxn>
                <a:cxn ang="0">
                  <a:pos x="216" y="338"/>
                </a:cxn>
              </a:cxnLst>
              <a:rect l="0" t="0" r="r" b="b"/>
              <a:pathLst>
                <a:path w="433" h="571">
                  <a:moveTo>
                    <a:pt x="216" y="0"/>
                  </a:moveTo>
                  <a:cubicBezTo>
                    <a:pt x="97" y="0"/>
                    <a:pt x="0" y="97"/>
                    <a:pt x="0" y="216"/>
                  </a:cubicBezTo>
                  <a:cubicBezTo>
                    <a:pt x="0" y="383"/>
                    <a:pt x="183" y="544"/>
                    <a:pt x="216" y="571"/>
                  </a:cubicBezTo>
                  <a:cubicBezTo>
                    <a:pt x="249" y="543"/>
                    <a:pt x="433" y="377"/>
                    <a:pt x="433" y="216"/>
                  </a:cubicBezTo>
                  <a:cubicBezTo>
                    <a:pt x="433" y="97"/>
                    <a:pt x="336" y="0"/>
                    <a:pt x="216" y="0"/>
                  </a:cubicBezTo>
                  <a:moveTo>
                    <a:pt x="216" y="338"/>
                  </a:moveTo>
                  <a:cubicBezTo>
                    <a:pt x="149" y="338"/>
                    <a:pt x="95" y="283"/>
                    <a:pt x="95" y="216"/>
                  </a:cubicBezTo>
                  <a:cubicBezTo>
                    <a:pt x="95" y="149"/>
                    <a:pt x="149" y="94"/>
                    <a:pt x="216" y="94"/>
                  </a:cubicBezTo>
                  <a:cubicBezTo>
                    <a:pt x="284" y="94"/>
                    <a:pt x="338" y="149"/>
                    <a:pt x="338" y="216"/>
                  </a:cubicBezTo>
                  <a:cubicBezTo>
                    <a:pt x="338" y="283"/>
                    <a:pt x="284" y="338"/>
                    <a:pt x="216" y="338"/>
                  </a:cubicBezTo>
                </a:path>
              </a:pathLst>
            </a:custGeom>
            <a:solidFill>
              <a:srgbClr val="E60C2E"/>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 name="Freeform 397">
              <a:extLst>
                <a:ext uri="{FF2B5EF4-FFF2-40B4-BE49-F238E27FC236}">
                  <a16:creationId xmlns:a16="http://schemas.microsoft.com/office/drawing/2014/main" id="{CEF9FF8A-8976-4DB9-9BCC-A9C32EEFF623}"/>
                </a:ext>
              </a:extLst>
            </p:cNvPr>
            <p:cNvSpPr>
              <a:spLocks noEditPoints="1"/>
            </p:cNvSpPr>
            <p:nvPr/>
          </p:nvSpPr>
          <p:spPr bwMode="auto">
            <a:xfrm>
              <a:off x="2814638" y="2551113"/>
              <a:ext cx="841375" cy="1335088"/>
            </a:xfrm>
            <a:custGeom>
              <a:avLst/>
              <a:gdLst/>
              <a:ahLst/>
              <a:cxnLst>
                <a:cxn ang="0">
                  <a:pos x="0" y="350"/>
                </a:cxn>
                <a:cxn ang="0">
                  <a:pos x="7" y="356"/>
                </a:cxn>
                <a:cxn ang="0">
                  <a:pos x="0" y="350"/>
                </a:cxn>
                <a:cxn ang="0">
                  <a:pos x="127" y="23"/>
                </a:cxn>
                <a:cxn ang="0">
                  <a:pos x="127" y="23"/>
                </a:cxn>
                <a:cxn ang="0">
                  <a:pos x="75" y="102"/>
                </a:cxn>
                <a:cxn ang="0">
                  <a:pos x="74" y="102"/>
                </a:cxn>
                <a:cxn ang="0">
                  <a:pos x="127" y="23"/>
                </a:cxn>
                <a:cxn ang="0">
                  <a:pos x="224" y="0"/>
                </a:cxn>
                <a:cxn ang="0">
                  <a:pos x="224" y="0"/>
                </a:cxn>
                <a:cxn ang="0">
                  <a:pos x="224" y="0"/>
                </a:cxn>
              </a:cxnLst>
              <a:rect l="0" t="0" r="r" b="b"/>
              <a:pathLst>
                <a:path w="224" h="356">
                  <a:moveTo>
                    <a:pt x="0" y="350"/>
                  </a:moveTo>
                  <a:cubicBezTo>
                    <a:pt x="3" y="352"/>
                    <a:pt x="5" y="355"/>
                    <a:pt x="7" y="356"/>
                  </a:cubicBezTo>
                  <a:cubicBezTo>
                    <a:pt x="5" y="355"/>
                    <a:pt x="3" y="352"/>
                    <a:pt x="0" y="350"/>
                  </a:cubicBezTo>
                  <a:moveTo>
                    <a:pt x="127" y="23"/>
                  </a:moveTo>
                  <a:cubicBezTo>
                    <a:pt x="127" y="23"/>
                    <a:pt x="127" y="23"/>
                    <a:pt x="127" y="23"/>
                  </a:cubicBezTo>
                  <a:cubicBezTo>
                    <a:pt x="121" y="56"/>
                    <a:pt x="101" y="84"/>
                    <a:pt x="75" y="102"/>
                  </a:cubicBezTo>
                  <a:cubicBezTo>
                    <a:pt x="75" y="102"/>
                    <a:pt x="74" y="102"/>
                    <a:pt x="74" y="102"/>
                  </a:cubicBezTo>
                  <a:cubicBezTo>
                    <a:pt x="102" y="85"/>
                    <a:pt x="121" y="56"/>
                    <a:pt x="127" y="23"/>
                  </a:cubicBezTo>
                  <a:moveTo>
                    <a:pt x="224" y="0"/>
                  </a:moveTo>
                  <a:cubicBezTo>
                    <a:pt x="224" y="0"/>
                    <a:pt x="224" y="0"/>
                    <a:pt x="224" y="0"/>
                  </a:cubicBezTo>
                  <a:cubicBezTo>
                    <a:pt x="224" y="0"/>
                    <a:pt x="224" y="0"/>
                    <a:pt x="224" y="0"/>
                  </a:cubicBezTo>
                </a:path>
              </a:pathLst>
            </a:custGeom>
            <a:solidFill>
              <a:srgbClr val="D1D3D4"/>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 name="Freeform 398">
              <a:extLst>
                <a:ext uri="{FF2B5EF4-FFF2-40B4-BE49-F238E27FC236}">
                  <a16:creationId xmlns:a16="http://schemas.microsoft.com/office/drawing/2014/main" id="{6FCE0A55-B5AD-4728-B74E-76C9DE75A317}"/>
                </a:ext>
              </a:extLst>
            </p:cNvPr>
            <p:cNvSpPr>
              <a:spLocks/>
            </p:cNvSpPr>
            <p:nvPr/>
          </p:nvSpPr>
          <p:spPr bwMode="auto">
            <a:xfrm>
              <a:off x="2343150" y="1981201"/>
              <a:ext cx="1312863" cy="1905000"/>
            </a:xfrm>
            <a:custGeom>
              <a:avLst/>
              <a:gdLst/>
              <a:ahLst/>
              <a:cxnLst>
                <a:cxn ang="0">
                  <a:pos x="287" y="0"/>
                </a:cxn>
                <a:cxn ang="0">
                  <a:pos x="253" y="175"/>
                </a:cxn>
                <a:cxn ang="0">
                  <a:pos x="200" y="254"/>
                </a:cxn>
                <a:cxn ang="0">
                  <a:pos x="0" y="366"/>
                </a:cxn>
                <a:cxn ang="0">
                  <a:pos x="126" y="502"/>
                </a:cxn>
                <a:cxn ang="0">
                  <a:pos x="133" y="508"/>
                </a:cxn>
                <a:cxn ang="0">
                  <a:pos x="133" y="508"/>
                </a:cxn>
                <a:cxn ang="0">
                  <a:pos x="350" y="153"/>
                </a:cxn>
                <a:cxn ang="0">
                  <a:pos x="350" y="153"/>
                </a:cxn>
                <a:cxn ang="0">
                  <a:pos x="350" y="152"/>
                </a:cxn>
                <a:cxn ang="0">
                  <a:pos x="350" y="152"/>
                </a:cxn>
                <a:cxn ang="0">
                  <a:pos x="287" y="0"/>
                </a:cxn>
              </a:cxnLst>
              <a:rect l="0" t="0" r="r" b="b"/>
              <a:pathLst>
                <a:path w="350" h="508">
                  <a:moveTo>
                    <a:pt x="287" y="0"/>
                  </a:moveTo>
                  <a:cubicBezTo>
                    <a:pt x="288" y="49"/>
                    <a:pt x="282" y="113"/>
                    <a:pt x="253" y="175"/>
                  </a:cubicBezTo>
                  <a:cubicBezTo>
                    <a:pt x="247" y="208"/>
                    <a:pt x="228" y="237"/>
                    <a:pt x="200" y="254"/>
                  </a:cubicBezTo>
                  <a:cubicBezTo>
                    <a:pt x="157" y="302"/>
                    <a:pt x="93" y="342"/>
                    <a:pt x="0" y="366"/>
                  </a:cubicBezTo>
                  <a:cubicBezTo>
                    <a:pt x="47" y="431"/>
                    <a:pt x="102" y="481"/>
                    <a:pt x="126" y="502"/>
                  </a:cubicBezTo>
                  <a:cubicBezTo>
                    <a:pt x="129" y="504"/>
                    <a:pt x="131" y="507"/>
                    <a:pt x="133" y="508"/>
                  </a:cubicBezTo>
                  <a:cubicBezTo>
                    <a:pt x="133" y="508"/>
                    <a:pt x="133" y="508"/>
                    <a:pt x="133" y="508"/>
                  </a:cubicBezTo>
                  <a:cubicBezTo>
                    <a:pt x="166" y="480"/>
                    <a:pt x="350" y="314"/>
                    <a:pt x="350" y="153"/>
                  </a:cubicBezTo>
                  <a:cubicBezTo>
                    <a:pt x="350" y="153"/>
                    <a:pt x="350" y="153"/>
                    <a:pt x="350" y="153"/>
                  </a:cubicBezTo>
                  <a:cubicBezTo>
                    <a:pt x="350" y="153"/>
                    <a:pt x="350" y="152"/>
                    <a:pt x="350" y="152"/>
                  </a:cubicBezTo>
                  <a:cubicBezTo>
                    <a:pt x="350" y="152"/>
                    <a:pt x="350" y="152"/>
                    <a:pt x="350" y="152"/>
                  </a:cubicBezTo>
                  <a:cubicBezTo>
                    <a:pt x="350" y="93"/>
                    <a:pt x="325" y="39"/>
                    <a:pt x="287" y="0"/>
                  </a:cubicBezTo>
                </a:path>
              </a:pathLst>
            </a:custGeom>
            <a:solidFill>
              <a:srgbClr val="BD0A26"/>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 name="Freeform 399">
              <a:extLst>
                <a:ext uri="{FF2B5EF4-FFF2-40B4-BE49-F238E27FC236}">
                  <a16:creationId xmlns:a16="http://schemas.microsoft.com/office/drawing/2014/main" id="{A4542FF2-E595-4FCF-97FE-01EB1398AD71}"/>
                </a:ext>
              </a:extLst>
            </p:cNvPr>
            <p:cNvSpPr>
              <a:spLocks/>
            </p:cNvSpPr>
            <p:nvPr/>
          </p:nvSpPr>
          <p:spPr bwMode="auto">
            <a:xfrm>
              <a:off x="2166938" y="1876426"/>
              <a:ext cx="468313" cy="385763"/>
            </a:xfrm>
            <a:custGeom>
              <a:avLst/>
              <a:gdLst/>
              <a:ahLst/>
              <a:cxnLst>
                <a:cxn ang="0">
                  <a:pos x="115" y="14"/>
                </a:cxn>
                <a:cxn ang="0">
                  <a:pos x="81" y="77"/>
                </a:cxn>
                <a:cxn ang="0">
                  <a:pos x="10" y="89"/>
                </a:cxn>
                <a:cxn ang="0">
                  <a:pos x="45" y="26"/>
                </a:cxn>
                <a:cxn ang="0">
                  <a:pos x="115" y="14"/>
                </a:cxn>
              </a:cxnLst>
              <a:rect l="0" t="0" r="r" b="b"/>
              <a:pathLst>
                <a:path w="125" h="103">
                  <a:moveTo>
                    <a:pt x="115" y="14"/>
                  </a:moveTo>
                  <a:cubicBezTo>
                    <a:pt x="125" y="27"/>
                    <a:pt x="110" y="56"/>
                    <a:pt x="81" y="77"/>
                  </a:cubicBezTo>
                  <a:cubicBezTo>
                    <a:pt x="52" y="97"/>
                    <a:pt x="20" y="103"/>
                    <a:pt x="10" y="89"/>
                  </a:cubicBezTo>
                  <a:cubicBezTo>
                    <a:pt x="0" y="75"/>
                    <a:pt x="16" y="47"/>
                    <a:pt x="45" y="26"/>
                  </a:cubicBezTo>
                  <a:cubicBezTo>
                    <a:pt x="73" y="5"/>
                    <a:pt x="105" y="0"/>
                    <a:pt x="115"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0" name="Freeform 400">
              <a:extLst>
                <a:ext uri="{FF2B5EF4-FFF2-40B4-BE49-F238E27FC236}">
                  <a16:creationId xmlns:a16="http://schemas.microsoft.com/office/drawing/2014/main" id="{2051733B-B249-42E3-8F8E-6E9BCFAA1133}"/>
                </a:ext>
              </a:extLst>
            </p:cNvPr>
            <p:cNvSpPr>
              <a:spLocks/>
            </p:cNvSpPr>
            <p:nvPr/>
          </p:nvSpPr>
          <p:spPr bwMode="auto">
            <a:xfrm>
              <a:off x="2447925" y="2209801"/>
              <a:ext cx="831850" cy="776288"/>
            </a:xfrm>
            <a:custGeom>
              <a:avLst/>
              <a:gdLst/>
              <a:ahLst/>
              <a:cxnLst>
                <a:cxn ang="0">
                  <a:pos x="175" y="0"/>
                </a:cxn>
                <a:cxn ang="0">
                  <a:pos x="181" y="18"/>
                </a:cxn>
                <a:cxn ang="0">
                  <a:pos x="211" y="92"/>
                </a:cxn>
                <a:cxn ang="0">
                  <a:pos x="105" y="197"/>
                </a:cxn>
                <a:cxn ang="0">
                  <a:pos x="13" y="143"/>
                </a:cxn>
                <a:cxn ang="0">
                  <a:pos x="3" y="137"/>
                </a:cxn>
                <a:cxn ang="0">
                  <a:pos x="2" y="136"/>
                </a:cxn>
                <a:cxn ang="0">
                  <a:pos x="0" y="135"/>
                </a:cxn>
                <a:cxn ang="0">
                  <a:pos x="1" y="137"/>
                </a:cxn>
                <a:cxn ang="0">
                  <a:pos x="3" y="141"/>
                </a:cxn>
                <a:cxn ang="0">
                  <a:pos x="8" y="150"/>
                </a:cxn>
                <a:cxn ang="0">
                  <a:pos x="10" y="154"/>
                </a:cxn>
                <a:cxn ang="0">
                  <a:pos x="16" y="163"/>
                </a:cxn>
                <a:cxn ang="0">
                  <a:pos x="19" y="166"/>
                </a:cxn>
                <a:cxn ang="0">
                  <a:pos x="28" y="175"/>
                </a:cxn>
                <a:cxn ang="0">
                  <a:pos x="31" y="178"/>
                </a:cxn>
                <a:cxn ang="0">
                  <a:pos x="40" y="186"/>
                </a:cxn>
                <a:cxn ang="0">
                  <a:pos x="41" y="187"/>
                </a:cxn>
                <a:cxn ang="0">
                  <a:pos x="55" y="195"/>
                </a:cxn>
                <a:cxn ang="0">
                  <a:pos x="107" y="207"/>
                </a:cxn>
                <a:cxn ang="0">
                  <a:pos x="222" y="92"/>
                </a:cxn>
                <a:cxn ang="0">
                  <a:pos x="175" y="0"/>
                </a:cxn>
              </a:cxnLst>
              <a:rect l="0" t="0" r="r" b="b"/>
              <a:pathLst>
                <a:path w="222" h="207">
                  <a:moveTo>
                    <a:pt x="175" y="0"/>
                  </a:moveTo>
                  <a:cubicBezTo>
                    <a:pt x="178" y="6"/>
                    <a:pt x="180" y="12"/>
                    <a:pt x="181" y="18"/>
                  </a:cubicBezTo>
                  <a:cubicBezTo>
                    <a:pt x="199" y="37"/>
                    <a:pt x="211" y="63"/>
                    <a:pt x="211" y="92"/>
                  </a:cubicBezTo>
                  <a:cubicBezTo>
                    <a:pt x="211" y="150"/>
                    <a:pt x="164" y="197"/>
                    <a:pt x="105" y="197"/>
                  </a:cubicBezTo>
                  <a:cubicBezTo>
                    <a:pt x="66" y="197"/>
                    <a:pt x="31" y="175"/>
                    <a:pt x="13" y="143"/>
                  </a:cubicBezTo>
                  <a:cubicBezTo>
                    <a:pt x="10" y="141"/>
                    <a:pt x="6" y="139"/>
                    <a:pt x="3" y="137"/>
                  </a:cubicBezTo>
                  <a:cubicBezTo>
                    <a:pt x="2" y="136"/>
                    <a:pt x="2" y="136"/>
                    <a:pt x="2" y="136"/>
                  </a:cubicBezTo>
                  <a:cubicBezTo>
                    <a:pt x="1" y="135"/>
                    <a:pt x="1" y="135"/>
                    <a:pt x="0" y="135"/>
                  </a:cubicBezTo>
                  <a:cubicBezTo>
                    <a:pt x="1" y="136"/>
                    <a:pt x="1" y="137"/>
                    <a:pt x="1" y="137"/>
                  </a:cubicBezTo>
                  <a:cubicBezTo>
                    <a:pt x="2" y="139"/>
                    <a:pt x="3" y="140"/>
                    <a:pt x="3" y="141"/>
                  </a:cubicBezTo>
                  <a:cubicBezTo>
                    <a:pt x="5" y="144"/>
                    <a:pt x="6" y="147"/>
                    <a:pt x="8" y="150"/>
                  </a:cubicBezTo>
                  <a:cubicBezTo>
                    <a:pt x="9" y="151"/>
                    <a:pt x="9" y="153"/>
                    <a:pt x="10" y="154"/>
                  </a:cubicBezTo>
                  <a:cubicBezTo>
                    <a:pt x="12" y="157"/>
                    <a:pt x="14" y="160"/>
                    <a:pt x="16" y="163"/>
                  </a:cubicBezTo>
                  <a:cubicBezTo>
                    <a:pt x="17" y="164"/>
                    <a:pt x="18" y="165"/>
                    <a:pt x="19" y="166"/>
                  </a:cubicBezTo>
                  <a:cubicBezTo>
                    <a:pt x="22" y="169"/>
                    <a:pt x="25" y="172"/>
                    <a:pt x="28" y="175"/>
                  </a:cubicBezTo>
                  <a:cubicBezTo>
                    <a:pt x="29" y="176"/>
                    <a:pt x="30" y="177"/>
                    <a:pt x="31" y="178"/>
                  </a:cubicBezTo>
                  <a:cubicBezTo>
                    <a:pt x="34" y="181"/>
                    <a:pt x="37" y="183"/>
                    <a:pt x="40" y="186"/>
                  </a:cubicBezTo>
                  <a:cubicBezTo>
                    <a:pt x="41" y="186"/>
                    <a:pt x="41" y="186"/>
                    <a:pt x="41" y="187"/>
                  </a:cubicBezTo>
                  <a:cubicBezTo>
                    <a:pt x="46" y="189"/>
                    <a:pt x="50" y="192"/>
                    <a:pt x="55" y="195"/>
                  </a:cubicBezTo>
                  <a:cubicBezTo>
                    <a:pt x="71" y="203"/>
                    <a:pt x="88" y="207"/>
                    <a:pt x="107" y="207"/>
                  </a:cubicBezTo>
                  <a:cubicBezTo>
                    <a:pt x="171" y="207"/>
                    <a:pt x="222" y="156"/>
                    <a:pt x="222" y="92"/>
                  </a:cubicBezTo>
                  <a:cubicBezTo>
                    <a:pt x="222" y="54"/>
                    <a:pt x="204" y="21"/>
                    <a:pt x="175" y="0"/>
                  </a:cubicBezTo>
                </a:path>
              </a:pathLst>
            </a:custGeom>
            <a:solidFill>
              <a:srgbClr val="D1D3D4"/>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1" name="Freeform 401">
              <a:extLst>
                <a:ext uri="{FF2B5EF4-FFF2-40B4-BE49-F238E27FC236}">
                  <a16:creationId xmlns:a16="http://schemas.microsoft.com/office/drawing/2014/main" id="{74967C24-17D6-40F5-83F3-3D19B5A622AA}"/>
                </a:ext>
              </a:extLst>
            </p:cNvPr>
            <p:cNvSpPr>
              <a:spLocks/>
            </p:cNvSpPr>
            <p:nvPr/>
          </p:nvSpPr>
          <p:spPr bwMode="auto">
            <a:xfrm>
              <a:off x="2497138" y="2278063"/>
              <a:ext cx="741363" cy="669925"/>
            </a:xfrm>
            <a:custGeom>
              <a:avLst/>
              <a:gdLst/>
              <a:ahLst/>
              <a:cxnLst>
                <a:cxn ang="0">
                  <a:pos x="168" y="0"/>
                </a:cxn>
                <a:cxn ang="0">
                  <a:pos x="170" y="24"/>
                </a:cxn>
                <a:cxn ang="0">
                  <a:pos x="55" y="139"/>
                </a:cxn>
                <a:cxn ang="0">
                  <a:pos x="3" y="127"/>
                </a:cxn>
                <a:cxn ang="0">
                  <a:pos x="0" y="125"/>
                </a:cxn>
                <a:cxn ang="0">
                  <a:pos x="92" y="179"/>
                </a:cxn>
                <a:cxn ang="0">
                  <a:pos x="198" y="74"/>
                </a:cxn>
                <a:cxn ang="0">
                  <a:pos x="168" y="0"/>
                </a:cxn>
              </a:cxnLst>
              <a:rect l="0" t="0" r="r" b="b"/>
              <a:pathLst>
                <a:path w="198" h="179">
                  <a:moveTo>
                    <a:pt x="168" y="0"/>
                  </a:moveTo>
                  <a:cubicBezTo>
                    <a:pt x="170" y="8"/>
                    <a:pt x="170" y="16"/>
                    <a:pt x="170" y="24"/>
                  </a:cubicBezTo>
                  <a:cubicBezTo>
                    <a:pt x="170" y="88"/>
                    <a:pt x="119" y="139"/>
                    <a:pt x="55" y="139"/>
                  </a:cubicBezTo>
                  <a:cubicBezTo>
                    <a:pt x="37" y="139"/>
                    <a:pt x="19" y="135"/>
                    <a:pt x="3" y="127"/>
                  </a:cubicBezTo>
                  <a:cubicBezTo>
                    <a:pt x="2" y="126"/>
                    <a:pt x="1" y="126"/>
                    <a:pt x="0" y="125"/>
                  </a:cubicBezTo>
                  <a:cubicBezTo>
                    <a:pt x="18" y="157"/>
                    <a:pt x="53" y="179"/>
                    <a:pt x="92" y="179"/>
                  </a:cubicBezTo>
                  <a:cubicBezTo>
                    <a:pt x="151" y="179"/>
                    <a:pt x="198" y="132"/>
                    <a:pt x="198" y="74"/>
                  </a:cubicBezTo>
                  <a:cubicBezTo>
                    <a:pt x="198" y="45"/>
                    <a:pt x="186" y="19"/>
                    <a:pt x="168" y="0"/>
                  </a:cubicBezTo>
                </a:path>
              </a:pathLst>
            </a:custGeom>
            <a:solidFill>
              <a:srgbClr val="C68902"/>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2" name="Freeform 402">
              <a:extLst>
                <a:ext uri="{FF2B5EF4-FFF2-40B4-BE49-F238E27FC236}">
                  <a16:creationId xmlns:a16="http://schemas.microsoft.com/office/drawing/2014/main" id="{D6E7F07C-20CF-4856-8876-03E565BBD502}"/>
                </a:ext>
              </a:extLst>
            </p:cNvPr>
            <p:cNvSpPr>
              <a:spLocks/>
            </p:cNvSpPr>
            <p:nvPr/>
          </p:nvSpPr>
          <p:spPr bwMode="auto">
            <a:xfrm>
              <a:off x="2414588" y="2124076"/>
              <a:ext cx="760413" cy="790575"/>
            </a:xfrm>
            <a:custGeom>
              <a:avLst/>
              <a:gdLst/>
              <a:ahLst/>
              <a:cxnLst>
                <a:cxn ang="0">
                  <a:pos x="49" y="209"/>
                </a:cxn>
                <a:cxn ang="0">
                  <a:pos x="46" y="206"/>
                </a:cxn>
                <a:cxn ang="0">
                  <a:pos x="40" y="197"/>
                </a:cxn>
                <a:cxn ang="0">
                  <a:pos x="37" y="193"/>
                </a:cxn>
                <a:cxn ang="0">
                  <a:pos x="33" y="184"/>
                </a:cxn>
                <a:cxn ang="0">
                  <a:pos x="31" y="180"/>
                </a:cxn>
                <a:cxn ang="0">
                  <a:pos x="26" y="168"/>
                </a:cxn>
                <a:cxn ang="0">
                  <a:pos x="25" y="164"/>
                </a:cxn>
                <a:cxn ang="0">
                  <a:pos x="23" y="153"/>
                </a:cxn>
                <a:cxn ang="0">
                  <a:pos x="23" y="149"/>
                </a:cxn>
                <a:cxn ang="0">
                  <a:pos x="22" y="135"/>
                </a:cxn>
                <a:cxn ang="0">
                  <a:pos x="23" y="120"/>
                </a:cxn>
                <a:cxn ang="0">
                  <a:pos x="23" y="116"/>
                </a:cxn>
                <a:cxn ang="0">
                  <a:pos x="25" y="106"/>
                </a:cxn>
                <a:cxn ang="0">
                  <a:pos x="26" y="102"/>
                </a:cxn>
                <a:cxn ang="0">
                  <a:pos x="31" y="89"/>
                </a:cxn>
                <a:cxn ang="0">
                  <a:pos x="33" y="85"/>
                </a:cxn>
                <a:cxn ang="0">
                  <a:pos x="37" y="77"/>
                </a:cxn>
                <a:cxn ang="0">
                  <a:pos x="40" y="72"/>
                </a:cxn>
                <a:cxn ang="0">
                  <a:pos x="46" y="64"/>
                </a:cxn>
                <a:cxn ang="0">
                  <a:pos x="49" y="60"/>
                </a:cxn>
                <a:cxn ang="0">
                  <a:pos x="57" y="51"/>
                </a:cxn>
                <a:cxn ang="0">
                  <a:pos x="60" y="48"/>
                </a:cxn>
                <a:cxn ang="0">
                  <a:pos x="70" y="40"/>
                </a:cxn>
                <a:cxn ang="0">
                  <a:pos x="71" y="39"/>
                </a:cxn>
                <a:cxn ang="0">
                  <a:pos x="85" y="31"/>
                </a:cxn>
                <a:cxn ang="0">
                  <a:pos x="138" y="19"/>
                </a:cxn>
                <a:cxn ang="0">
                  <a:pos x="203" y="39"/>
                </a:cxn>
                <a:cxn ang="0">
                  <a:pos x="116" y="0"/>
                </a:cxn>
                <a:cxn ang="0">
                  <a:pos x="64" y="13"/>
                </a:cxn>
                <a:cxn ang="0">
                  <a:pos x="50" y="21"/>
                </a:cxn>
                <a:cxn ang="0">
                  <a:pos x="49" y="21"/>
                </a:cxn>
                <a:cxn ang="0">
                  <a:pos x="39" y="29"/>
                </a:cxn>
                <a:cxn ang="0">
                  <a:pos x="36" y="32"/>
                </a:cxn>
                <a:cxn ang="0">
                  <a:pos x="27" y="41"/>
                </a:cxn>
                <a:cxn ang="0">
                  <a:pos x="25" y="45"/>
                </a:cxn>
                <a:cxn ang="0">
                  <a:pos x="19" y="53"/>
                </a:cxn>
                <a:cxn ang="0">
                  <a:pos x="16" y="58"/>
                </a:cxn>
                <a:cxn ang="0">
                  <a:pos x="12" y="66"/>
                </a:cxn>
                <a:cxn ang="0">
                  <a:pos x="10" y="70"/>
                </a:cxn>
                <a:cxn ang="0">
                  <a:pos x="5" y="83"/>
                </a:cxn>
                <a:cxn ang="0">
                  <a:pos x="4" y="87"/>
                </a:cxn>
                <a:cxn ang="0">
                  <a:pos x="2" y="97"/>
                </a:cxn>
                <a:cxn ang="0">
                  <a:pos x="1" y="101"/>
                </a:cxn>
                <a:cxn ang="0">
                  <a:pos x="0" y="116"/>
                </a:cxn>
                <a:cxn ang="0">
                  <a:pos x="1" y="130"/>
                </a:cxn>
                <a:cxn ang="0">
                  <a:pos x="2" y="134"/>
                </a:cxn>
                <a:cxn ang="0">
                  <a:pos x="4" y="145"/>
                </a:cxn>
                <a:cxn ang="0">
                  <a:pos x="5" y="149"/>
                </a:cxn>
                <a:cxn ang="0">
                  <a:pos x="10" y="161"/>
                </a:cxn>
                <a:cxn ang="0">
                  <a:pos x="12" y="165"/>
                </a:cxn>
                <a:cxn ang="0">
                  <a:pos x="16" y="174"/>
                </a:cxn>
                <a:cxn ang="0">
                  <a:pos x="19" y="179"/>
                </a:cxn>
                <a:cxn ang="0">
                  <a:pos x="25" y="187"/>
                </a:cxn>
                <a:cxn ang="0">
                  <a:pos x="27" y="190"/>
                </a:cxn>
                <a:cxn ang="0">
                  <a:pos x="36" y="199"/>
                </a:cxn>
                <a:cxn ang="0">
                  <a:pos x="39" y="202"/>
                </a:cxn>
                <a:cxn ang="0">
                  <a:pos x="49" y="210"/>
                </a:cxn>
                <a:cxn ang="0">
                  <a:pos x="50" y="211"/>
                </a:cxn>
                <a:cxn ang="0">
                  <a:pos x="51" y="211"/>
                </a:cxn>
                <a:cxn ang="0">
                  <a:pos x="49" y="209"/>
                </a:cxn>
              </a:cxnLst>
              <a:rect l="0" t="0" r="r" b="b"/>
              <a:pathLst>
                <a:path w="203" h="211">
                  <a:moveTo>
                    <a:pt x="49" y="209"/>
                  </a:moveTo>
                  <a:cubicBezTo>
                    <a:pt x="48" y="208"/>
                    <a:pt x="47" y="207"/>
                    <a:pt x="46" y="206"/>
                  </a:cubicBezTo>
                  <a:cubicBezTo>
                    <a:pt x="44" y="203"/>
                    <a:pt x="42" y="200"/>
                    <a:pt x="40" y="197"/>
                  </a:cubicBezTo>
                  <a:cubicBezTo>
                    <a:pt x="39" y="196"/>
                    <a:pt x="38" y="194"/>
                    <a:pt x="37" y="193"/>
                  </a:cubicBezTo>
                  <a:cubicBezTo>
                    <a:pt x="36" y="190"/>
                    <a:pt x="34" y="187"/>
                    <a:pt x="33" y="184"/>
                  </a:cubicBezTo>
                  <a:cubicBezTo>
                    <a:pt x="32" y="183"/>
                    <a:pt x="32" y="182"/>
                    <a:pt x="31" y="180"/>
                  </a:cubicBezTo>
                  <a:cubicBezTo>
                    <a:pt x="29" y="176"/>
                    <a:pt x="28" y="172"/>
                    <a:pt x="26" y="168"/>
                  </a:cubicBezTo>
                  <a:cubicBezTo>
                    <a:pt x="26" y="166"/>
                    <a:pt x="26" y="165"/>
                    <a:pt x="25" y="164"/>
                  </a:cubicBezTo>
                  <a:cubicBezTo>
                    <a:pt x="25" y="160"/>
                    <a:pt x="24" y="157"/>
                    <a:pt x="23" y="153"/>
                  </a:cubicBezTo>
                  <a:cubicBezTo>
                    <a:pt x="23" y="152"/>
                    <a:pt x="23" y="151"/>
                    <a:pt x="23" y="149"/>
                  </a:cubicBezTo>
                  <a:cubicBezTo>
                    <a:pt x="22" y="144"/>
                    <a:pt x="22" y="140"/>
                    <a:pt x="22" y="135"/>
                  </a:cubicBezTo>
                  <a:cubicBezTo>
                    <a:pt x="22" y="130"/>
                    <a:pt x="22" y="125"/>
                    <a:pt x="23" y="120"/>
                  </a:cubicBezTo>
                  <a:cubicBezTo>
                    <a:pt x="23" y="119"/>
                    <a:pt x="23" y="117"/>
                    <a:pt x="23" y="116"/>
                  </a:cubicBezTo>
                  <a:cubicBezTo>
                    <a:pt x="24" y="112"/>
                    <a:pt x="25" y="109"/>
                    <a:pt x="25" y="106"/>
                  </a:cubicBezTo>
                  <a:cubicBezTo>
                    <a:pt x="26" y="104"/>
                    <a:pt x="26" y="103"/>
                    <a:pt x="26" y="102"/>
                  </a:cubicBezTo>
                  <a:cubicBezTo>
                    <a:pt x="28" y="97"/>
                    <a:pt x="29" y="93"/>
                    <a:pt x="31" y="89"/>
                  </a:cubicBezTo>
                  <a:cubicBezTo>
                    <a:pt x="32" y="88"/>
                    <a:pt x="32" y="86"/>
                    <a:pt x="33" y="85"/>
                  </a:cubicBezTo>
                  <a:cubicBezTo>
                    <a:pt x="34" y="82"/>
                    <a:pt x="36" y="79"/>
                    <a:pt x="37" y="77"/>
                  </a:cubicBezTo>
                  <a:cubicBezTo>
                    <a:pt x="38" y="75"/>
                    <a:pt x="39" y="73"/>
                    <a:pt x="40" y="72"/>
                  </a:cubicBezTo>
                  <a:cubicBezTo>
                    <a:pt x="42" y="69"/>
                    <a:pt x="44" y="66"/>
                    <a:pt x="46" y="64"/>
                  </a:cubicBezTo>
                  <a:cubicBezTo>
                    <a:pt x="47" y="62"/>
                    <a:pt x="48" y="61"/>
                    <a:pt x="49" y="60"/>
                  </a:cubicBezTo>
                  <a:cubicBezTo>
                    <a:pt x="51" y="57"/>
                    <a:pt x="54" y="54"/>
                    <a:pt x="57" y="51"/>
                  </a:cubicBezTo>
                  <a:cubicBezTo>
                    <a:pt x="58" y="50"/>
                    <a:pt x="59" y="49"/>
                    <a:pt x="60" y="48"/>
                  </a:cubicBezTo>
                  <a:cubicBezTo>
                    <a:pt x="64" y="45"/>
                    <a:pt x="67" y="43"/>
                    <a:pt x="70" y="40"/>
                  </a:cubicBezTo>
                  <a:cubicBezTo>
                    <a:pt x="71" y="39"/>
                    <a:pt x="71" y="39"/>
                    <a:pt x="71" y="39"/>
                  </a:cubicBezTo>
                  <a:cubicBezTo>
                    <a:pt x="76" y="37"/>
                    <a:pt x="80" y="34"/>
                    <a:pt x="85" y="31"/>
                  </a:cubicBezTo>
                  <a:cubicBezTo>
                    <a:pt x="101" y="23"/>
                    <a:pt x="119" y="19"/>
                    <a:pt x="138" y="19"/>
                  </a:cubicBezTo>
                  <a:cubicBezTo>
                    <a:pt x="162" y="19"/>
                    <a:pt x="184" y="26"/>
                    <a:pt x="203" y="39"/>
                  </a:cubicBezTo>
                  <a:cubicBezTo>
                    <a:pt x="182" y="15"/>
                    <a:pt x="151" y="0"/>
                    <a:pt x="116" y="0"/>
                  </a:cubicBezTo>
                  <a:cubicBezTo>
                    <a:pt x="97" y="0"/>
                    <a:pt x="79" y="4"/>
                    <a:pt x="64" y="13"/>
                  </a:cubicBezTo>
                  <a:cubicBezTo>
                    <a:pt x="59" y="15"/>
                    <a:pt x="54" y="18"/>
                    <a:pt x="50" y="21"/>
                  </a:cubicBezTo>
                  <a:cubicBezTo>
                    <a:pt x="49" y="21"/>
                    <a:pt x="49" y="21"/>
                    <a:pt x="49" y="21"/>
                  </a:cubicBezTo>
                  <a:cubicBezTo>
                    <a:pt x="46" y="24"/>
                    <a:pt x="42" y="27"/>
                    <a:pt x="39" y="29"/>
                  </a:cubicBezTo>
                  <a:cubicBezTo>
                    <a:pt x="38" y="30"/>
                    <a:pt x="37" y="31"/>
                    <a:pt x="36" y="32"/>
                  </a:cubicBezTo>
                  <a:cubicBezTo>
                    <a:pt x="33" y="35"/>
                    <a:pt x="30" y="38"/>
                    <a:pt x="27" y="41"/>
                  </a:cubicBezTo>
                  <a:cubicBezTo>
                    <a:pt x="26" y="42"/>
                    <a:pt x="26" y="44"/>
                    <a:pt x="25" y="45"/>
                  </a:cubicBezTo>
                  <a:cubicBezTo>
                    <a:pt x="23" y="47"/>
                    <a:pt x="21" y="50"/>
                    <a:pt x="19" y="53"/>
                  </a:cubicBezTo>
                  <a:cubicBezTo>
                    <a:pt x="18" y="55"/>
                    <a:pt x="17" y="56"/>
                    <a:pt x="16" y="58"/>
                  </a:cubicBezTo>
                  <a:cubicBezTo>
                    <a:pt x="14" y="60"/>
                    <a:pt x="13" y="63"/>
                    <a:pt x="12" y="66"/>
                  </a:cubicBezTo>
                  <a:cubicBezTo>
                    <a:pt x="11" y="67"/>
                    <a:pt x="10" y="69"/>
                    <a:pt x="10" y="70"/>
                  </a:cubicBezTo>
                  <a:cubicBezTo>
                    <a:pt x="8" y="74"/>
                    <a:pt x="6" y="78"/>
                    <a:pt x="5" y="83"/>
                  </a:cubicBezTo>
                  <a:cubicBezTo>
                    <a:pt x="5" y="84"/>
                    <a:pt x="4" y="85"/>
                    <a:pt x="4" y="87"/>
                  </a:cubicBezTo>
                  <a:cubicBezTo>
                    <a:pt x="3" y="90"/>
                    <a:pt x="3" y="94"/>
                    <a:pt x="2" y="97"/>
                  </a:cubicBezTo>
                  <a:cubicBezTo>
                    <a:pt x="2" y="98"/>
                    <a:pt x="1" y="100"/>
                    <a:pt x="1" y="101"/>
                  </a:cubicBezTo>
                  <a:cubicBezTo>
                    <a:pt x="1" y="106"/>
                    <a:pt x="0" y="111"/>
                    <a:pt x="0" y="116"/>
                  </a:cubicBezTo>
                  <a:cubicBezTo>
                    <a:pt x="0" y="121"/>
                    <a:pt x="1" y="125"/>
                    <a:pt x="1" y="130"/>
                  </a:cubicBezTo>
                  <a:cubicBezTo>
                    <a:pt x="1" y="132"/>
                    <a:pt x="2" y="133"/>
                    <a:pt x="2" y="134"/>
                  </a:cubicBezTo>
                  <a:cubicBezTo>
                    <a:pt x="3" y="138"/>
                    <a:pt x="3" y="141"/>
                    <a:pt x="4" y="145"/>
                  </a:cubicBezTo>
                  <a:cubicBezTo>
                    <a:pt x="4" y="146"/>
                    <a:pt x="5" y="148"/>
                    <a:pt x="5" y="149"/>
                  </a:cubicBezTo>
                  <a:cubicBezTo>
                    <a:pt x="6" y="153"/>
                    <a:pt x="8" y="157"/>
                    <a:pt x="10" y="161"/>
                  </a:cubicBezTo>
                  <a:cubicBezTo>
                    <a:pt x="10" y="163"/>
                    <a:pt x="11" y="164"/>
                    <a:pt x="12" y="165"/>
                  </a:cubicBezTo>
                  <a:cubicBezTo>
                    <a:pt x="13" y="168"/>
                    <a:pt x="14" y="171"/>
                    <a:pt x="16" y="174"/>
                  </a:cubicBezTo>
                  <a:cubicBezTo>
                    <a:pt x="17" y="175"/>
                    <a:pt x="18" y="177"/>
                    <a:pt x="19" y="179"/>
                  </a:cubicBezTo>
                  <a:cubicBezTo>
                    <a:pt x="21" y="181"/>
                    <a:pt x="23" y="184"/>
                    <a:pt x="25" y="187"/>
                  </a:cubicBezTo>
                  <a:cubicBezTo>
                    <a:pt x="26" y="188"/>
                    <a:pt x="27" y="189"/>
                    <a:pt x="27" y="190"/>
                  </a:cubicBezTo>
                  <a:cubicBezTo>
                    <a:pt x="30" y="193"/>
                    <a:pt x="33" y="197"/>
                    <a:pt x="36" y="199"/>
                  </a:cubicBezTo>
                  <a:cubicBezTo>
                    <a:pt x="37" y="200"/>
                    <a:pt x="38" y="201"/>
                    <a:pt x="39" y="202"/>
                  </a:cubicBezTo>
                  <a:cubicBezTo>
                    <a:pt x="42" y="205"/>
                    <a:pt x="46" y="208"/>
                    <a:pt x="49" y="210"/>
                  </a:cubicBezTo>
                  <a:cubicBezTo>
                    <a:pt x="49" y="210"/>
                    <a:pt x="50" y="211"/>
                    <a:pt x="50" y="211"/>
                  </a:cubicBezTo>
                  <a:cubicBezTo>
                    <a:pt x="51" y="211"/>
                    <a:pt x="51" y="211"/>
                    <a:pt x="51" y="211"/>
                  </a:cubicBezTo>
                  <a:cubicBezTo>
                    <a:pt x="50" y="211"/>
                    <a:pt x="49" y="210"/>
                    <a:pt x="49" y="20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3" name="Freeform 403">
              <a:extLst>
                <a:ext uri="{FF2B5EF4-FFF2-40B4-BE49-F238E27FC236}">
                  <a16:creationId xmlns:a16="http://schemas.microsoft.com/office/drawing/2014/main" id="{14AE4F40-C893-4505-879A-B12DAF3C11F7}"/>
                </a:ext>
              </a:extLst>
            </p:cNvPr>
            <p:cNvSpPr>
              <a:spLocks/>
            </p:cNvSpPr>
            <p:nvPr/>
          </p:nvSpPr>
          <p:spPr bwMode="auto">
            <a:xfrm>
              <a:off x="2597150" y="2171701"/>
              <a:ext cx="241300" cy="200025"/>
            </a:xfrm>
            <a:custGeom>
              <a:avLst/>
              <a:gdLst/>
              <a:ahLst/>
              <a:cxnLst>
                <a:cxn ang="0">
                  <a:pos x="59" y="7"/>
                </a:cxn>
                <a:cxn ang="0">
                  <a:pos x="42" y="40"/>
                </a:cxn>
                <a:cxn ang="0">
                  <a:pos x="5" y="46"/>
                </a:cxn>
                <a:cxn ang="0">
                  <a:pos x="23" y="14"/>
                </a:cxn>
                <a:cxn ang="0">
                  <a:pos x="59" y="7"/>
                </a:cxn>
              </a:cxnLst>
              <a:rect l="0" t="0" r="r" b="b"/>
              <a:pathLst>
                <a:path w="64" h="53">
                  <a:moveTo>
                    <a:pt x="59" y="7"/>
                  </a:moveTo>
                  <a:cubicBezTo>
                    <a:pt x="64" y="15"/>
                    <a:pt x="56" y="29"/>
                    <a:pt x="42" y="40"/>
                  </a:cubicBezTo>
                  <a:cubicBezTo>
                    <a:pt x="27" y="50"/>
                    <a:pt x="11" y="53"/>
                    <a:pt x="5" y="46"/>
                  </a:cubicBezTo>
                  <a:cubicBezTo>
                    <a:pt x="0" y="39"/>
                    <a:pt x="8" y="25"/>
                    <a:pt x="23" y="14"/>
                  </a:cubicBezTo>
                  <a:cubicBezTo>
                    <a:pt x="38" y="3"/>
                    <a:pt x="54" y="0"/>
                    <a:pt x="59" y="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4" name="Freeform 404">
              <a:extLst>
                <a:ext uri="{FF2B5EF4-FFF2-40B4-BE49-F238E27FC236}">
                  <a16:creationId xmlns:a16="http://schemas.microsoft.com/office/drawing/2014/main" id="{8DF9AD44-520F-48B9-B472-C8EB9D308844}"/>
                </a:ext>
              </a:extLst>
            </p:cNvPr>
            <p:cNvSpPr>
              <a:spLocks/>
            </p:cNvSpPr>
            <p:nvPr/>
          </p:nvSpPr>
          <p:spPr bwMode="auto">
            <a:xfrm>
              <a:off x="2032000" y="1722438"/>
              <a:ext cx="1200150" cy="2163763"/>
            </a:xfrm>
            <a:custGeom>
              <a:avLst/>
              <a:gdLst/>
              <a:ahLst/>
              <a:cxnLst>
                <a:cxn ang="0">
                  <a:pos x="25" y="216"/>
                </a:cxn>
                <a:cxn ang="0">
                  <a:pos x="320" y="32"/>
                </a:cxn>
                <a:cxn ang="0">
                  <a:pos x="216" y="6"/>
                </a:cxn>
                <a:cxn ang="0">
                  <a:pos x="0" y="222"/>
                </a:cxn>
                <a:cxn ang="0">
                  <a:pos x="216" y="577"/>
                </a:cxn>
                <a:cxn ang="0">
                  <a:pos x="25" y="216"/>
                </a:cxn>
              </a:cxnLst>
              <a:rect l="0" t="0" r="r" b="b"/>
              <a:pathLst>
                <a:path w="320" h="577">
                  <a:moveTo>
                    <a:pt x="25" y="216"/>
                  </a:moveTo>
                  <a:cubicBezTo>
                    <a:pt x="27" y="46"/>
                    <a:pt x="214" y="0"/>
                    <a:pt x="320" y="32"/>
                  </a:cubicBezTo>
                  <a:cubicBezTo>
                    <a:pt x="289" y="15"/>
                    <a:pt x="254" y="6"/>
                    <a:pt x="216" y="6"/>
                  </a:cubicBezTo>
                  <a:cubicBezTo>
                    <a:pt x="97" y="6"/>
                    <a:pt x="0" y="103"/>
                    <a:pt x="0" y="222"/>
                  </a:cubicBezTo>
                  <a:cubicBezTo>
                    <a:pt x="0" y="389"/>
                    <a:pt x="183" y="550"/>
                    <a:pt x="216" y="577"/>
                  </a:cubicBezTo>
                  <a:cubicBezTo>
                    <a:pt x="216" y="577"/>
                    <a:pt x="23" y="412"/>
                    <a:pt x="25" y="2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5" name="Freeform 405">
              <a:extLst>
                <a:ext uri="{FF2B5EF4-FFF2-40B4-BE49-F238E27FC236}">
                  <a16:creationId xmlns:a16="http://schemas.microsoft.com/office/drawing/2014/main" id="{164CB4C7-71C6-428D-A915-F982405E9DC4}"/>
                </a:ext>
              </a:extLst>
            </p:cNvPr>
            <p:cNvSpPr>
              <a:spLocks noEditPoints="1"/>
            </p:cNvSpPr>
            <p:nvPr/>
          </p:nvSpPr>
          <p:spPr bwMode="auto">
            <a:xfrm>
              <a:off x="2387600" y="2097088"/>
              <a:ext cx="911225" cy="915988"/>
            </a:xfrm>
            <a:custGeom>
              <a:avLst/>
              <a:gdLst/>
              <a:ahLst/>
              <a:cxnLst>
                <a:cxn ang="0">
                  <a:pos x="121" y="0"/>
                </a:cxn>
                <a:cxn ang="0">
                  <a:pos x="0" y="122"/>
                </a:cxn>
                <a:cxn ang="0">
                  <a:pos x="121" y="244"/>
                </a:cxn>
                <a:cxn ang="0">
                  <a:pos x="243" y="122"/>
                </a:cxn>
                <a:cxn ang="0">
                  <a:pos x="121" y="0"/>
                </a:cxn>
                <a:cxn ang="0">
                  <a:pos x="121" y="227"/>
                </a:cxn>
                <a:cxn ang="0">
                  <a:pos x="16" y="122"/>
                </a:cxn>
                <a:cxn ang="0">
                  <a:pos x="121" y="17"/>
                </a:cxn>
                <a:cxn ang="0">
                  <a:pos x="227" y="122"/>
                </a:cxn>
                <a:cxn ang="0">
                  <a:pos x="121" y="227"/>
                </a:cxn>
              </a:cxnLst>
              <a:rect l="0" t="0" r="r" b="b"/>
              <a:pathLst>
                <a:path w="243" h="244">
                  <a:moveTo>
                    <a:pt x="121" y="0"/>
                  </a:moveTo>
                  <a:cubicBezTo>
                    <a:pt x="54" y="0"/>
                    <a:pt x="0" y="55"/>
                    <a:pt x="0" y="122"/>
                  </a:cubicBezTo>
                  <a:cubicBezTo>
                    <a:pt x="0" y="189"/>
                    <a:pt x="54" y="244"/>
                    <a:pt x="121" y="244"/>
                  </a:cubicBezTo>
                  <a:cubicBezTo>
                    <a:pt x="189" y="244"/>
                    <a:pt x="243" y="189"/>
                    <a:pt x="243" y="122"/>
                  </a:cubicBezTo>
                  <a:cubicBezTo>
                    <a:pt x="243" y="55"/>
                    <a:pt x="189" y="0"/>
                    <a:pt x="121" y="0"/>
                  </a:cubicBezTo>
                  <a:close/>
                  <a:moveTo>
                    <a:pt x="121" y="227"/>
                  </a:moveTo>
                  <a:cubicBezTo>
                    <a:pt x="63" y="227"/>
                    <a:pt x="16" y="180"/>
                    <a:pt x="16" y="122"/>
                  </a:cubicBezTo>
                  <a:cubicBezTo>
                    <a:pt x="16" y="64"/>
                    <a:pt x="63" y="17"/>
                    <a:pt x="121" y="17"/>
                  </a:cubicBezTo>
                  <a:cubicBezTo>
                    <a:pt x="180" y="17"/>
                    <a:pt x="227" y="64"/>
                    <a:pt x="227" y="122"/>
                  </a:cubicBezTo>
                  <a:cubicBezTo>
                    <a:pt x="227" y="180"/>
                    <a:pt x="180" y="227"/>
                    <a:pt x="121" y="227"/>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16" name="Freeform 406">
              <a:extLst>
                <a:ext uri="{FF2B5EF4-FFF2-40B4-BE49-F238E27FC236}">
                  <a16:creationId xmlns:a16="http://schemas.microsoft.com/office/drawing/2014/main" id="{96F0EFAD-2007-425E-8E22-D407DCF04F00}"/>
                </a:ext>
              </a:extLst>
            </p:cNvPr>
            <p:cNvSpPr>
              <a:spLocks noEditPoints="1"/>
            </p:cNvSpPr>
            <p:nvPr/>
          </p:nvSpPr>
          <p:spPr bwMode="auto">
            <a:xfrm>
              <a:off x="1971675" y="1681163"/>
              <a:ext cx="1743075" cy="2276475"/>
            </a:xfrm>
            <a:custGeom>
              <a:avLst/>
              <a:gdLst/>
              <a:ahLst/>
              <a:cxnLst>
                <a:cxn ang="0">
                  <a:pos x="232" y="0"/>
                </a:cxn>
                <a:cxn ang="0">
                  <a:pos x="0" y="233"/>
                </a:cxn>
                <a:cxn ang="0">
                  <a:pos x="227" y="605"/>
                </a:cxn>
                <a:cxn ang="0">
                  <a:pos x="232" y="607"/>
                </a:cxn>
                <a:cxn ang="0">
                  <a:pos x="238" y="605"/>
                </a:cxn>
                <a:cxn ang="0">
                  <a:pos x="465" y="233"/>
                </a:cxn>
                <a:cxn ang="0">
                  <a:pos x="232" y="0"/>
                </a:cxn>
                <a:cxn ang="0">
                  <a:pos x="232" y="588"/>
                </a:cxn>
                <a:cxn ang="0">
                  <a:pos x="16" y="233"/>
                </a:cxn>
                <a:cxn ang="0">
                  <a:pos x="232" y="17"/>
                </a:cxn>
                <a:cxn ang="0">
                  <a:pos x="449" y="233"/>
                </a:cxn>
                <a:cxn ang="0">
                  <a:pos x="232" y="588"/>
                </a:cxn>
              </a:cxnLst>
              <a:rect l="0" t="0" r="r" b="b"/>
              <a:pathLst>
                <a:path w="465" h="607">
                  <a:moveTo>
                    <a:pt x="232" y="0"/>
                  </a:moveTo>
                  <a:cubicBezTo>
                    <a:pt x="104" y="0"/>
                    <a:pt x="0" y="105"/>
                    <a:pt x="0" y="233"/>
                  </a:cubicBezTo>
                  <a:cubicBezTo>
                    <a:pt x="0" y="424"/>
                    <a:pt x="218" y="598"/>
                    <a:pt x="227" y="605"/>
                  </a:cubicBezTo>
                  <a:cubicBezTo>
                    <a:pt x="229" y="606"/>
                    <a:pt x="231" y="607"/>
                    <a:pt x="232" y="607"/>
                  </a:cubicBezTo>
                  <a:cubicBezTo>
                    <a:pt x="234" y="607"/>
                    <a:pt x="236" y="606"/>
                    <a:pt x="238" y="605"/>
                  </a:cubicBezTo>
                  <a:cubicBezTo>
                    <a:pt x="247" y="597"/>
                    <a:pt x="465" y="416"/>
                    <a:pt x="465" y="233"/>
                  </a:cubicBezTo>
                  <a:cubicBezTo>
                    <a:pt x="465" y="105"/>
                    <a:pt x="361" y="0"/>
                    <a:pt x="232" y="0"/>
                  </a:cubicBezTo>
                  <a:close/>
                  <a:moveTo>
                    <a:pt x="232" y="588"/>
                  </a:moveTo>
                  <a:cubicBezTo>
                    <a:pt x="199" y="561"/>
                    <a:pt x="16" y="400"/>
                    <a:pt x="16" y="233"/>
                  </a:cubicBezTo>
                  <a:cubicBezTo>
                    <a:pt x="16" y="114"/>
                    <a:pt x="113" y="17"/>
                    <a:pt x="232" y="17"/>
                  </a:cubicBezTo>
                  <a:cubicBezTo>
                    <a:pt x="352" y="17"/>
                    <a:pt x="449" y="114"/>
                    <a:pt x="449" y="233"/>
                  </a:cubicBezTo>
                  <a:cubicBezTo>
                    <a:pt x="449" y="394"/>
                    <a:pt x="265" y="560"/>
                    <a:pt x="232" y="588"/>
                  </a:cubicBezTo>
                  <a:close/>
                </a:path>
              </a:pathLst>
            </a:custGeom>
            <a:solidFill>
              <a:srgbClr val="231F20"/>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17" name="矩形 16">
            <a:extLst>
              <a:ext uri="{FF2B5EF4-FFF2-40B4-BE49-F238E27FC236}">
                <a16:creationId xmlns:a16="http://schemas.microsoft.com/office/drawing/2014/main" id="{0FE08DE0-DAFC-458C-B9D0-5A0DB4FE3727}"/>
              </a:ext>
            </a:extLst>
          </p:cNvPr>
          <p:cNvSpPr/>
          <p:nvPr/>
        </p:nvSpPr>
        <p:spPr>
          <a:xfrm>
            <a:off x="993240" y="172367"/>
            <a:ext cx="11285845" cy="683520"/>
          </a:xfrm>
          <a:prstGeom prst="rect">
            <a:avLst/>
          </a:prstGeom>
        </p:spPr>
        <p:txBody>
          <a:bodyPr wrap="square">
            <a:spAutoFit/>
            <a:scene3d>
              <a:camera prst="orthographicFront"/>
              <a:lightRig rig="threePt" dir="t"/>
            </a:scene3d>
            <a:sp3d contourW="12700"/>
          </a:bodyPr>
          <a:lstStyle/>
          <a:p>
            <a:pPr>
              <a:lnSpc>
                <a:spcPct val="120000"/>
              </a:lnSpc>
            </a:pPr>
            <a:r>
              <a:rPr lang="en-US" altLang="zh-CN" sz="3600" b="1" dirty="0" err="1">
                <a:latin typeface="VNI-Avo" pitchFamily="2" charset="0"/>
                <a:ea typeface="仓耳玄三M W05" panose="02020400000000000000" pitchFamily="18" charset="-122"/>
                <a:cs typeface="Arial" panose="020B0604020202020204" pitchFamily="34" charset="0"/>
              </a:rPr>
              <a:t>Vieát</a:t>
            </a:r>
            <a:r>
              <a:rPr lang="en-US" altLang="zh-CN" sz="3600" b="1" dirty="0">
                <a:latin typeface="VNI-Avo" pitchFamily="2" charset="0"/>
                <a:ea typeface="仓耳玄三M W05" panose="02020400000000000000" pitchFamily="18" charset="-122"/>
                <a:cs typeface="Arial" panose="020B0604020202020204" pitchFamily="34" charset="0"/>
              </a:rPr>
              <a:t> </a:t>
            </a:r>
            <a:r>
              <a:rPr lang="en-US" altLang="zh-CN" sz="3600" b="1" dirty="0" err="1">
                <a:solidFill>
                  <a:srgbClr val="FF0000"/>
                </a:solidFill>
                <a:latin typeface="VNI-Avo" pitchFamily="2" charset="0"/>
                <a:ea typeface="仓耳玄三M W05" panose="02020400000000000000" pitchFamily="18" charset="-122"/>
                <a:cs typeface="Arial" panose="020B0604020202020204" pitchFamily="34" charset="0"/>
              </a:rPr>
              <a:t>pheùp</a:t>
            </a:r>
            <a:r>
              <a:rPr lang="en-US" altLang="zh-CN" sz="3600" b="1" dirty="0">
                <a:solidFill>
                  <a:srgbClr val="FF0000"/>
                </a:solidFill>
                <a:latin typeface="VNI-Avo" pitchFamily="2" charset="0"/>
                <a:ea typeface="仓耳玄三M W05" panose="02020400000000000000" pitchFamily="18" charset="-122"/>
                <a:cs typeface="Arial" panose="020B0604020202020204" pitchFamily="34" charset="0"/>
              </a:rPr>
              <a:t> </a:t>
            </a:r>
            <a:r>
              <a:rPr lang="en-US" altLang="zh-CN" sz="3600" b="1" dirty="0" err="1">
                <a:solidFill>
                  <a:srgbClr val="FF0000"/>
                </a:solidFill>
                <a:latin typeface="VNI-Avo" pitchFamily="2" charset="0"/>
                <a:ea typeface="仓耳玄三M W05" panose="02020400000000000000" pitchFamily="18" charset="-122"/>
                <a:cs typeface="Arial" panose="020B0604020202020204" pitchFamily="34" charset="0"/>
              </a:rPr>
              <a:t>tính</a:t>
            </a:r>
            <a:r>
              <a:rPr lang="en-US" altLang="zh-CN" sz="3600" b="1" dirty="0">
                <a:solidFill>
                  <a:srgbClr val="FF0000"/>
                </a:solidFill>
                <a:latin typeface="VNI-Avo" pitchFamily="2" charset="0"/>
                <a:ea typeface="仓耳玄三M W05" panose="02020400000000000000" pitchFamily="18" charset="-122"/>
                <a:cs typeface="Arial" panose="020B0604020202020204" pitchFamily="34" charset="0"/>
              </a:rPr>
              <a:t> </a:t>
            </a:r>
            <a:r>
              <a:rPr lang="en-US" altLang="zh-CN" sz="3600" b="1" dirty="0" err="1">
                <a:solidFill>
                  <a:srgbClr val="FF0000"/>
                </a:solidFill>
                <a:latin typeface="VNI-Avo" pitchFamily="2" charset="0"/>
                <a:ea typeface="仓耳玄三M W05" panose="02020400000000000000" pitchFamily="18" charset="-122"/>
                <a:cs typeface="Arial" panose="020B0604020202020204" pitchFamily="34" charset="0"/>
              </a:rPr>
              <a:t>tröø</a:t>
            </a:r>
            <a:r>
              <a:rPr lang="en-US" altLang="zh-CN" sz="3600" b="1" dirty="0">
                <a:solidFill>
                  <a:srgbClr val="FF0000"/>
                </a:solidFill>
                <a:latin typeface="VNI-Avo" pitchFamily="2" charset="0"/>
                <a:ea typeface="仓耳玄三M W05" panose="02020400000000000000" pitchFamily="18" charset="-122"/>
                <a:cs typeface="Arial" panose="020B0604020202020204" pitchFamily="34" charset="0"/>
              </a:rPr>
              <a:t> </a:t>
            </a:r>
            <a:r>
              <a:rPr lang="en-US" altLang="zh-CN" sz="3600" b="1" dirty="0" err="1">
                <a:latin typeface="VNI-Avo" pitchFamily="2" charset="0"/>
                <a:ea typeface="仓耳玄三M W05" panose="02020400000000000000" pitchFamily="18" charset="-122"/>
                <a:cs typeface="Arial" panose="020B0604020202020204" pitchFamily="34" charset="0"/>
              </a:rPr>
              <a:t>ñeå</a:t>
            </a:r>
            <a:r>
              <a:rPr lang="en-US" altLang="zh-CN" sz="3600" b="1" dirty="0">
                <a:latin typeface="VNI-Avo" pitchFamily="2" charset="0"/>
                <a:ea typeface="仓耳玄三M W05" panose="02020400000000000000" pitchFamily="18" charset="-122"/>
                <a:cs typeface="Arial" panose="020B0604020202020204" pitchFamily="34" charset="0"/>
              </a:rPr>
              <a:t> </a:t>
            </a:r>
            <a:r>
              <a:rPr lang="en-US" altLang="zh-CN" sz="3600" b="1" dirty="0" err="1">
                <a:latin typeface="VNI-Avo" pitchFamily="2" charset="0"/>
                <a:ea typeface="仓耳玄三M W05" panose="02020400000000000000" pitchFamily="18" charset="-122"/>
                <a:cs typeface="Arial" panose="020B0604020202020204" pitchFamily="34" charset="0"/>
              </a:rPr>
              <a:t>tìm</a:t>
            </a:r>
            <a:r>
              <a:rPr lang="en-US" altLang="zh-CN" sz="3600" b="1" dirty="0">
                <a:latin typeface="VNI-Avo" pitchFamily="2" charset="0"/>
                <a:ea typeface="仓耳玄三M W05" panose="02020400000000000000" pitchFamily="18" charset="-122"/>
                <a:cs typeface="Arial" panose="020B0604020202020204" pitchFamily="34" charset="0"/>
              </a:rPr>
              <a:t> </a:t>
            </a:r>
            <a:r>
              <a:rPr lang="en-US" altLang="zh-CN" sz="3600" b="1" dirty="0" err="1">
                <a:latin typeface="VNI-Avo" pitchFamily="2" charset="0"/>
                <a:ea typeface="仓耳玄三M W05" panose="02020400000000000000" pitchFamily="18" charset="-122"/>
                <a:cs typeface="Arial" panose="020B0604020202020204" pitchFamily="34" charset="0"/>
              </a:rPr>
              <a:t>soá</a:t>
            </a:r>
            <a:r>
              <a:rPr lang="en-US" altLang="zh-CN" sz="3600" b="1" dirty="0">
                <a:latin typeface="VNI-Avo" pitchFamily="2" charset="0"/>
                <a:ea typeface="仓耳玄三M W05" panose="02020400000000000000" pitchFamily="18" charset="-122"/>
                <a:cs typeface="Arial" panose="020B0604020202020204" pitchFamily="34" charset="0"/>
              </a:rPr>
              <a:t> </a:t>
            </a:r>
            <a:r>
              <a:rPr lang="en-US" altLang="zh-CN" sz="3600" b="1" dirty="0" err="1">
                <a:latin typeface="VNI-Avo" pitchFamily="2" charset="0"/>
                <a:ea typeface="仓耳玄三M W05" panose="02020400000000000000" pitchFamily="18" charset="-122"/>
                <a:cs typeface="Arial" panose="020B0604020202020204" pitchFamily="34" charset="0"/>
              </a:rPr>
              <a:t>quaû</a:t>
            </a:r>
            <a:r>
              <a:rPr lang="en-US" altLang="zh-CN" sz="3600" b="1" dirty="0">
                <a:latin typeface="VNI-Avo" pitchFamily="2" charset="0"/>
                <a:ea typeface="仓耳玄三M W05" panose="02020400000000000000" pitchFamily="18" charset="-122"/>
                <a:cs typeface="Arial" panose="020B0604020202020204" pitchFamily="34" charset="0"/>
              </a:rPr>
              <a:t> </a:t>
            </a:r>
            <a:r>
              <a:rPr lang="en-US" altLang="zh-CN" sz="3600" b="1" dirty="0" err="1">
                <a:latin typeface="VNI-Avo" pitchFamily="2" charset="0"/>
                <a:ea typeface="仓耳玄三M W05" panose="02020400000000000000" pitchFamily="18" charset="-122"/>
                <a:cs typeface="Arial" panose="020B0604020202020204" pitchFamily="34" charset="0"/>
              </a:rPr>
              <a:t>taùo</a:t>
            </a:r>
            <a:r>
              <a:rPr lang="en-US" altLang="zh-CN" sz="3600" b="1" dirty="0">
                <a:latin typeface="VNI-Avo" pitchFamily="2" charset="0"/>
                <a:ea typeface="仓耳玄三M W05" panose="02020400000000000000" pitchFamily="18" charset="-122"/>
                <a:cs typeface="Arial" panose="020B0604020202020204" pitchFamily="34" charset="0"/>
              </a:rPr>
              <a:t> </a:t>
            </a:r>
            <a:r>
              <a:rPr lang="en-US" altLang="zh-CN" sz="3600" b="1" dirty="0" err="1">
                <a:solidFill>
                  <a:srgbClr val="FF0000"/>
                </a:solidFill>
                <a:latin typeface="VNI-Avo" pitchFamily="2" charset="0"/>
                <a:ea typeface="仓耳玄三M W05" panose="02020400000000000000" pitchFamily="18" charset="-122"/>
                <a:cs typeface="Arial" panose="020B0604020202020204" pitchFamily="34" charset="0"/>
              </a:rPr>
              <a:t>maøu</a:t>
            </a:r>
            <a:r>
              <a:rPr lang="en-US" altLang="zh-CN" sz="3600" b="1" dirty="0">
                <a:solidFill>
                  <a:srgbClr val="FF0000"/>
                </a:solidFill>
                <a:latin typeface="VNI-Avo" pitchFamily="2" charset="0"/>
                <a:ea typeface="仓耳玄三M W05" panose="02020400000000000000" pitchFamily="18" charset="-122"/>
                <a:cs typeface="Arial" panose="020B0604020202020204" pitchFamily="34" charset="0"/>
              </a:rPr>
              <a:t> </a:t>
            </a:r>
            <a:r>
              <a:rPr lang="en-US" altLang="zh-CN" sz="3600" b="1" dirty="0" err="1">
                <a:solidFill>
                  <a:srgbClr val="FF0000"/>
                </a:solidFill>
                <a:latin typeface="VNI-Avo" pitchFamily="2" charset="0"/>
                <a:ea typeface="仓耳玄三M W05" panose="02020400000000000000" pitchFamily="18" charset="-122"/>
                <a:cs typeface="Arial" panose="020B0604020202020204" pitchFamily="34" charset="0"/>
              </a:rPr>
              <a:t>ñoû</a:t>
            </a:r>
            <a:r>
              <a:rPr lang="en-US" altLang="zh-CN" sz="3600" b="1" dirty="0">
                <a:solidFill>
                  <a:srgbClr val="FF0000"/>
                </a:solidFill>
                <a:latin typeface="VNI-Avo" pitchFamily="2" charset="0"/>
                <a:ea typeface="仓耳玄三M W05" panose="02020400000000000000" pitchFamily="18" charset="-122"/>
                <a:cs typeface="Arial" panose="020B0604020202020204" pitchFamily="34" charset="0"/>
              </a:rPr>
              <a:t>. 	</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pic>
        <p:nvPicPr>
          <p:cNvPr id="1030" name="Picture 6" descr="Green apple Vector &amp;amp; Graphics to Download">
            <a:extLst>
              <a:ext uri="{FF2B5EF4-FFF2-40B4-BE49-F238E27FC236}">
                <a16:creationId xmlns:a16="http://schemas.microsoft.com/office/drawing/2014/main" id="{17D9FF4F-A51D-4AA8-BA90-7372C7FF4EE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65432" y1="46325" x2="72075" y2="68547"/>
                        <a14:foregroundMark x1="59377" y1="68120" x2="72722" y2="43333"/>
                        <a14:foregroundMark x1="72722" y1="43333" x2="76778" y2="39487"/>
                        <a14:foregroundMark x1="69606" y1="35043" x2="70488" y2="45726"/>
                        <a14:foregroundMark x1="58789" y1="39658" x2="73192" y2="75214"/>
                        <a14:foregroundMark x1="80952" y1="53504" x2="71487" y2="63077"/>
                        <a14:foregroundMark x1="69018" y1="32137" x2="70488" y2="33419"/>
                        <a14:backgroundMark x1="16814" y1="28120" x2="42681" y2="89231"/>
                        <a14:backgroundMark x1="25985" y1="13504" x2="41681" y2="72906"/>
                        <a14:backgroundMark x1="12169" y1="60598" x2="32687" y2="59402"/>
                        <a14:backgroundMark x1="32687" y1="59402" x2="34215" y2="57692"/>
                        <a14:backgroundMark x1="19106" y1="73333" x2="40682" y2="52222"/>
                        <a14:backgroundMark x1="23692" y1="75897" x2="38213" y2="66496"/>
                        <a14:backgroundMark x1="33510" y1="82991" x2="38507" y2="68974"/>
                        <a14:backgroundMark x1="38507" y1="68974" x2="35273" y2="24530"/>
                        <a14:backgroundMark x1="35273" y1="24530" x2="34215" y2="19145"/>
                      </a14:backgroundRemoval>
                    </a14:imgEffect>
                    <a14:imgEffect>
                      <a14:brightnessContrast contrast="40000"/>
                    </a14:imgEffect>
                  </a14:imgLayer>
                </a14:imgProps>
              </a:ext>
              <a:ext uri="{28A0092B-C50C-407E-A947-70E740481C1C}">
                <a14:useLocalDpi xmlns:a14="http://schemas.microsoft.com/office/drawing/2010/main" val="0"/>
              </a:ext>
            </a:extLst>
          </a:blip>
          <a:srcRect l="47875" t="29624" r="9439" b="16535"/>
          <a:stretch/>
        </p:blipFill>
        <p:spPr bwMode="auto">
          <a:xfrm rot="20853092">
            <a:off x="1152836" y="3063806"/>
            <a:ext cx="1048294" cy="98669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Green apple Vector &amp;amp; Graphics to Download">
            <a:extLst>
              <a:ext uri="{FF2B5EF4-FFF2-40B4-BE49-F238E27FC236}">
                <a16:creationId xmlns:a16="http://schemas.microsoft.com/office/drawing/2014/main" id="{B5D41B8B-9016-4FF7-A858-678DA638B0F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7259" t="18260" r="53093" b="15936"/>
          <a:stretch/>
        </p:blipFill>
        <p:spPr bwMode="auto">
          <a:xfrm rot="718564">
            <a:off x="129980" y="1504883"/>
            <a:ext cx="997035" cy="123483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Green apple Vector &amp;amp; Graphics to Download">
            <a:extLst>
              <a:ext uri="{FF2B5EF4-FFF2-40B4-BE49-F238E27FC236}">
                <a16:creationId xmlns:a16="http://schemas.microsoft.com/office/drawing/2014/main" id="{4E00653E-6749-4EB7-A147-C475E3BAB59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7259" t="18260" r="53093" b="15936"/>
          <a:stretch/>
        </p:blipFill>
        <p:spPr bwMode="auto">
          <a:xfrm rot="718564">
            <a:off x="133551" y="2840757"/>
            <a:ext cx="997035" cy="123483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Green apple Vector &amp;amp; Graphics to Download">
            <a:extLst>
              <a:ext uri="{FF2B5EF4-FFF2-40B4-BE49-F238E27FC236}">
                <a16:creationId xmlns:a16="http://schemas.microsoft.com/office/drawing/2014/main" id="{F3D0AF9E-1ABC-4C29-9C57-15324ADFB60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7259" t="18260" r="53093" b="15936"/>
          <a:stretch/>
        </p:blipFill>
        <p:spPr bwMode="auto">
          <a:xfrm rot="718564">
            <a:off x="137122" y="4176631"/>
            <a:ext cx="997035" cy="123483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Green apple Vector &amp;amp; Graphics to Download">
            <a:extLst>
              <a:ext uri="{FF2B5EF4-FFF2-40B4-BE49-F238E27FC236}">
                <a16:creationId xmlns:a16="http://schemas.microsoft.com/office/drawing/2014/main" id="{EA758076-DDC5-4964-A579-5F4C212691F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65432" y1="46325" x2="72075" y2="68547"/>
                        <a14:foregroundMark x1="59377" y1="68120" x2="72722" y2="43333"/>
                        <a14:foregroundMark x1="72722" y1="43333" x2="76778" y2="39487"/>
                        <a14:foregroundMark x1="69606" y1="35043" x2="70488" y2="45726"/>
                        <a14:foregroundMark x1="58789" y1="39658" x2="73192" y2="75214"/>
                        <a14:foregroundMark x1="80952" y1="53504" x2="71487" y2="63077"/>
                        <a14:foregroundMark x1="69018" y1="32137" x2="70488" y2="33419"/>
                        <a14:backgroundMark x1="16814" y1="28120" x2="42681" y2="89231"/>
                        <a14:backgroundMark x1="25985" y1="13504" x2="41681" y2="72906"/>
                        <a14:backgroundMark x1="12169" y1="60598" x2="32687" y2="59402"/>
                        <a14:backgroundMark x1="32687" y1="59402" x2="34215" y2="57692"/>
                        <a14:backgroundMark x1="19106" y1="73333" x2="40682" y2="52222"/>
                        <a14:backgroundMark x1="23692" y1="75897" x2="38213" y2="66496"/>
                        <a14:backgroundMark x1="33510" y1="82991" x2="38507" y2="68974"/>
                        <a14:backgroundMark x1="38507" y1="68974" x2="35273" y2="24530"/>
                        <a14:backgroundMark x1="35273" y1="24530" x2="34215" y2="19145"/>
                      </a14:backgroundRemoval>
                    </a14:imgEffect>
                    <a14:imgEffect>
                      <a14:brightnessContrast contrast="40000"/>
                    </a14:imgEffect>
                  </a14:imgLayer>
                </a14:imgProps>
              </a:ext>
              <a:ext uri="{28A0092B-C50C-407E-A947-70E740481C1C}">
                <a14:useLocalDpi xmlns:a14="http://schemas.microsoft.com/office/drawing/2010/main" val="0"/>
              </a:ext>
            </a:extLst>
          </a:blip>
          <a:srcRect l="47875" t="29624" r="9439" b="16535"/>
          <a:stretch/>
        </p:blipFill>
        <p:spPr bwMode="auto">
          <a:xfrm rot="20853092">
            <a:off x="2154379" y="3076710"/>
            <a:ext cx="1048294" cy="98669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reen apple Vector &amp;amp; Graphics to Download">
            <a:extLst>
              <a:ext uri="{FF2B5EF4-FFF2-40B4-BE49-F238E27FC236}">
                <a16:creationId xmlns:a16="http://schemas.microsoft.com/office/drawing/2014/main" id="{48F078D2-B556-4DE6-8AC3-8F81C559617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7259" t="18260" r="53093" b="15936"/>
          <a:stretch/>
        </p:blipFill>
        <p:spPr bwMode="auto">
          <a:xfrm rot="718564">
            <a:off x="1112182" y="1487778"/>
            <a:ext cx="997035" cy="123483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reen apple Vector &amp;amp; Graphics to Download">
            <a:extLst>
              <a:ext uri="{FF2B5EF4-FFF2-40B4-BE49-F238E27FC236}">
                <a16:creationId xmlns:a16="http://schemas.microsoft.com/office/drawing/2014/main" id="{4283CF45-91A9-4CCA-A102-67ED8D3554E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65432" y1="46325" x2="72075" y2="68547"/>
                        <a14:foregroundMark x1="59377" y1="68120" x2="72722" y2="43333"/>
                        <a14:foregroundMark x1="72722" y1="43333" x2="76778" y2="39487"/>
                        <a14:foregroundMark x1="69606" y1="35043" x2="70488" y2="45726"/>
                        <a14:foregroundMark x1="58789" y1="39658" x2="73192" y2="75214"/>
                        <a14:foregroundMark x1="80952" y1="53504" x2="71487" y2="63077"/>
                        <a14:foregroundMark x1="69018" y1="32137" x2="70488" y2="33419"/>
                        <a14:backgroundMark x1="16814" y1="28120" x2="42681" y2="89231"/>
                        <a14:backgroundMark x1="25985" y1="13504" x2="41681" y2="72906"/>
                        <a14:backgroundMark x1="12169" y1="60598" x2="32687" y2="59402"/>
                        <a14:backgroundMark x1="32687" y1="59402" x2="34215" y2="57692"/>
                        <a14:backgroundMark x1="19106" y1="73333" x2="40682" y2="52222"/>
                        <a14:backgroundMark x1="23692" y1="75897" x2="38213" y2="66496"/>
                        <a14:backgroundMark x1="33510" y1="82991" x2="38507" y2="68974"/>
                        <a14:backgroundMark x1="38507" y1="68974" x2="35273" y2="24530"/>
                        <a14:backgroundMark x1="35273" y1="24530" x2="34215" y2="19145"/>
                      </a14:backgroundRemoval>
                    </a14:imgEffect>
                    <a14:imgEffect>
                      <a14:brightnessContrast contrast="40000"/>
                    </a14:imgEffect>
                  </a14:imgLayer>
                </a14:imgProps>
              </a:ext>
              <a:ext uri="{28A0092B-C50C-407E-A947-70E740481C1C}">
                <a14:useLocalDpi xmlns:a14="http://schemas.microsoft.com/office/drawing/2010/main" val="0"/>
              </a:ext>
            </a:extLst>
          </a:blip>
          <a:srcRect l="47875" t="29624" r="9439" b="16535"/>
          <a:stretch/>
        </p:blipFill>
        <p:spPr bwMode="auto">
          <a:xfrm rot="20853092">
            <a:off x="2154379" y="1723730"/>
            <a:ext cx="1048294" cy="98669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reen apple Vector &amp;amp; Graphics to Download">
            <a:extLst>
              <a:ext uri="{FF2B5EF4-FFF2-40B4-BE49-F238E27FC236}">
                <a16:creationId xmlns:a16="http://schemas.microsoft.com/office/drawing/2014/main" id="{5DC9B809-8EF6-4219-B15B-91DD256F7D5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7259" t="18260" r="53093" b="15936"/>
          <a:stretch/>
        </p:blipFill>
        <p:spPr bwMode="auto">
          <a:xfrm rot="718564">
            <a:off x="3126850" y="1504882"/>
            <a:ext cx="997035" cy="123483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reen apple Vector &amp;amp; Graphics to Download">
            <a:extLst>
              <a:ext uri="{FF2B5EF4-FFF2-40B4-BE49-F238E27FC236}">
                <a16:creationId xmlns:a16="http://schemas.microsoft.com/office/drawing/2014/main" id="{1920267C-739A-4F70-A9A6-547B14F87156}"/>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7259" t="18260" r="53093" b="15936"/>
          <a:stretch/>
        </p:blipFill>
        <p:spPr bwMode="auto">
          <a:xfrm rot="718564">
            <a:off x="4109052" y="1487777"/>
            <a:ext cx="997035" cy="123483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Green apple Vector &amp;amp; Graphics to Download">
            <a:extLst>
              <a:ext uri="{FF2B5EF4-FFF2-40B4-BE49-F238E27FC236}">
                <a16:creationId xmlns:a16="http://schemas.microsoft.com/office/drawing/2014/main" id="{797C4ADE-A05E-474D-A2B2-93AD265D873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7259" t="18260" r="53093" b="15936"/>
          <a:stretch/>
        </p:blipFill>
        <p:spPr bwMode="auto">
          <a:xfrm rot="718564">
            <a:off x="3133471" y="2857862"/>
            <a:ext cx="997035" cy="123483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Green apple Vector &amp;amp; Graphics to Download">
            <a:extLst>
              <a:ext uri="{FF2B5EF4-FFF2-40B4-BE49-F238E27FC236}">
                <a16:creationId xmlns:a16="http://schemas.microsoft.com/office/drawing/2014/main" id="{98002C2D-0A2D-448C-9CFA-B3B2BB39731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7259" t="18260" r="53093" b="15936"/>
          <a:stretch/>
        </p:blipFill>
        <p:spPr bwMode="auto">
          <a:xfrm rot="718564">
            <a:off x="4115673" y="2840757"/>
            <a:ext cx="997035" cy="123483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Green apple Vector &amp;amp; Graphics to Download">
            <a:extLst>
              <a:ext uri="{FF2B5EF4-FFF2-40B4-BE49-F238E27FC236}">
                <a16:creationId xmlns:a16="http://schemas.microsoft.com/office/drawing/2014/main" id="{76975856-0BF8-441C-A662-0C4CFC7FD45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7259" t="18260" r="53093" b="15936"/>
          <a:stretch/>
        </p:blipFill>
        <p:spPr bwMode="auto">
          <a:xfrm rot="718564">
            <a:off x="1176047" y="4163728"/>
            <a:ext cx="997035" cy="123483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Green apple Vector &amp;amp; Graphics to Download">
            <a:extLst>
              <a:ext uri="{FF2B5EF4-FFF2-40B4-BE49-F238E27FC236}">
                <a16:creationId xmlns:a16="http://schemas.microsoft.com/office/drawing/2014/main" id="{86DC54BF-741C-4BA2-9767-CC94E70C6B9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7259" t="18260" r="53093" b="15936"/>
          <a:stretch/>
        </p:blipFill>
        <p:spPr bwMode="auto">
          <a:xfrm rot="718564">
            <a:off x="2158249" y="4146622"/>
            <a:ext cx="997035" cy="123483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Green apple Vector &amp;amp; Graphics to Download">
            <a:extLst>
              <a:ext uri="{FF2B5EF4-FFF2-40B4-BE49-F238E27FC236}">
                <a16:creationId xmlns:a16="http://schemas.microsoft.com/office/drawing/2014/main" id="{9007DE6E-B617-4D55-A7A5-A7056A8B5F2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65432" y1="46325" x2="72075" y2="68547"/>
                        <a14:foregroundMark x1="59377" y1="68120" x2="72722" y2="43333"/>
                        <a14:foregroundMark x1="72722" y1="43333" x2="76778" y2="39487"/>
                        <a14:foregroundMark x1="69606" y1="35043" x2="70488" y2="45726"/>
                        <a14:foregroundMark x1="58789" y1="39658" x2="73192" y2="75214"/>
                        <a14:foregroundMark x1="80952" y1="53504" x2="71487" y2="63077"/>
                        <a14:foregroundMark x1="69018" y1="32137" x2="70488" y2="33419"/>
                        <a14:backgroundMark x1="16814" y1="28120" x2="42681" y2="89231"/>
                        <a14:backgroundMark x1="25985" y1="13504" x2="41681" y2="72906"/>
                        <a14:backgroundMark x1="12169" y1="60598" x2="32687" y2="59402"/>
                        <a14:backgroundMark x1="32687" y1="59402" x2="34215" y2="57692"/>
                        <a14:backgroundMark x1="19106" y1="73333" x2="40682" y2="52222"/>
                        <a14:backgroundMark x1="23692" y1="75897" x2="38213" y2="66496"/>
                        <a14:backgroundMark x1="33510" y1="82991" x2="38507" y2="68974"/>
                        <a14:backgroundMark x1="38507" y1="68974" x2="35273" y2="24530"/>
                        <a14:backgroundMark x1="35273" y1="24530" x2="34215" y2="19145"/>
                      </a14:backgroundRemoval>
                    </a14:imgEffect>
                    <a14:imgEffect>
                      <a14:brightnessContrast contrast="40000"/>
                    </a14:imgEffect>
                  </a14:imgLayer>
                </a14:imgProps>
              </a:ext>
              <a:ext uri="{28A0092B-C50C-407E-A947-70E740481C1C}">
                <a14:useLocalDpi xmlns:a14="http://schemas.microsoft.com/office/drawing/2010/main" val="0"/>
              </a:ext>
            </a:extLst>
          </a:blip>
          <a:srcRect l="47875" t="29624" r="9439" b="16535"/>
          <a:stretch/>
        </p:blipFill>
        <p:spPr bwMode="auto">
          <a:xfrm rot="20853092">
            <a:off x="3166910" y="4363479"/>
            <a:ext cx="1048294" cy="98669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Green apple Vector &amp;amp; Graphics to Download">
            <a:extLst>
              <a:ext uri="{FF2B5EF4-FFF2-40B4-BE49-F238E27FC236}">
                <a16:creationId xmlns:a16="http://schemas.microsoft.com/office/drawing/2014/main" id="{1F1D7501-3203-4C46-AA48-9F1F728CB8B6}"/>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rcRect l="7259" t="18260" r="53093" b="15936"/>
          <a:stretch/>
        </p:blipFill>
        <p:spPr bwMode="auto">
          <a:xfrm rot="718564">
            <a:off x="4146001" y="4144631"/>
            <a:ext cx="997035" cy="12348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01B7A8A-3752-4065-878B-E288C376670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8604" t="13797" r="8152" b="10464"/>
          <a:stretch/>
        </p:blipFill>
        <p:spPr>
          <a:xfrm>
            <a:off x="5314781" y="1188328"/>
            <a:ext cx="6747239" cy="4977721"/>
          </a:xfrm>
          <a:prstGeom prst="rect">
            <a:avLst/>
          </a:prstGeom>
        </p:spPr>
      </p:pic>
      <p:grpSp>
        <p:nvGrpSpPr>
          <p:cNvPr id="2" name="Group 1">
            <a:extLst>
              <a:ext uri="{FF2B5EF4-FFF2-40B4-BE49-F238E27FC236}">
                <a16:creationId xmlns:a16="http://schemas.microsoft.com/office/drawing/2014/main" id="{65A0BBD9-490D-4691-9CEE-1029538CCA53}"/>
              </a:ext>
            </a:extLst>
          </p:cNvPr>
          <p:cNvGrpSpPr/>
          <p:nvPr/>
        </p:nvGrpSpPr>
        <p:grpSpPr>
          <a:xfrm>
            <a:off x="9878963" y="2084933"/>
            <a:ext cx="1701678" cy="2653355"/>
            <a:chOff x="9315872" y="2749496"/>
            <a:chExt cx="1909106" cy="2653355"/>
          </a:xfrm>
        </p:grpSpPr>
        <p:sp>
          <p:nvSpPr>
            <p:cNvPr id="45" name="矩形 16">
              <a:extLst>
                <a:ext uri="{FF2B5EF4-FFF2-40B4-BE49-F238E27FC236}">
                  <a16:creationId xmlns:a16="http://schemas.microsoft.com/office/drawing/2014/main" id="{8D21DB24-4786-4BB5-B73D-30AEFC4696F7}"/>
                </a:ext>
              </a:extLst>
            </p:cNvPr>
            <p:cNvSpPr/>
            <p:nvPr/>
          </p:nvSpPr>
          <p:spPr>
            <a:xfrm>
              <a:off x="9615984" y="2749496"/>
              <a:ext cx="1608994" cy="2653355"/>
            </a:xfrm>
            <a:prstGeom prst="rect">
              <a:avLst/>
            </a:prstGeom>
          </p:spPr>
          <p:txBody>
            <a:bodyPr wrap="square">
              <a:spAutoFit/>
              <a:scene3d>
                <a:camera prst="orthographicFront"/>
                <a:lightRig rig="threePt" dir="t"/>
              </a:scene3d>
              <a:sp3d contourW="12700"/>
            </a:bodyPr>
            <a:lstStyle/>
            <a:p>
              <a:pPr>
                <a:lnSpc>
                  <a:spcPct val="120000"/>
                </a:lnSpc>
              </a:pPr>
              <a:r>
                <a:rPr lang="en-US" altLang="zh-CN" sz="4800" b="1" dirty="0">
                  <a:solidFill>
                    <a:srgbClr val="FFFF00"/>
                  </a:solidFill>
                  <a:latin typeface="VNI-Avo" pitchFamily="2" charset="0"/>
                  <a:ea typeface="仓耳玄三M W05" panose="02020400000000000000" pitchFamily="18" charset="-122"/>
                  <a:cs typeface="Arial" panose="020B0604020202020204" pitchFamily="34" charset="0"/>
                </a:rPr>
                <a:t>15</a:t>
              </a:r>
            </a:p>
            <a:p>
              <a:pPr>
                <a:lnSpc>
                  <a:spcPct val="120000"/>
                </a:lnSpc>
              </a:pPr>
              <a:r>
                <a:rPr lang="en-US" altLang="zh-CN" sz="4800" b="1" dirty="0">
                  <a:solidFill>
                    <a:srgbClr val="FFFF00"/>
                  </a:solidFill>
                  <a:latin typeface="VNI-Avo" pitchFamily="2" charset="0"/>
                  <a:ea typeface="仓耳玄三M W05" panose="02020400000000000000" pitchFamily="18" charset="-122"/>
                  <a:cs typeface="Arial" panose="020B0604020202020204" pitchFamily="34" charset="0"/>
                </a:rPr>
                <a:t>  4 </a:t>
              </a:r>
            </a:p>
            <a:p>
              <a:pPr>
                <a:lnSpc>
                  <a:spcPct val="120000"/>
                </a:lnSpc>
              </a:pPr>
              <a:r>
                <a:rPr lang="en-US" altLang="zh-CN" sz="4800" b="1" dirty="0">
                  <a:solidFill>
                    <a:srgbClr val="FFFF00"/>
                  </a:solidFill>
                  <a:latin typeface="VNI-Avo" pitchFamily="2" charset="0"/>
                  <a:ea typeface="仓耳玄三M W05" panose="02020400000000000000" pitchFamily="18" charset="-122"/>
                  <a:cs typeface="Arial" panose="020B0604020202020204" pitchFamily="34" charset="0"/>
                </a:rPr>
                <a:t>11	</a:t>
              </a:r>
              <a:endParaRPr lang="zh-CN" altLang="en-US" sz="4800" b="1" dirty="0">
                <a:solidFill>
                  <a:srgbClr val="FFFF00"/>
                </a:solidFill>
                <a:latin typeface="VNI-Avo" pitchFamily="2" charset="0"/>
                <a:ea typeface="仓耳玄三M W05" panose="02020400000000000000" pitchFamily="18" charset="-122"/>
                <a:cs typeface="Arial" panose="020B0604020202020204" pitchFamily="34" charset="0"/>
              </a:endParaRPr>
            </a:p>
          </p:txBody>
        </p:sp>
        <p:sp>
          <p:nvSpPr>
            <p:cNvPr id="47" name="矩形 16">
              <a:extLst>
                <a:ext uri="{FF2B5EF4-FFF2-40B4-BE49-F238E27FC236}">
                  <a16:creationId xmlns:a16="http://schemas.microsoft.com/office/drawing/2014/main" id="{606A3B09-B2DD-43FE-A15D-33D4E466AB4F}"/>
                </a:ext>
              </a:extLst>
            </p:cNvPr>
            <p:cNvSpPr/>
            <p:nvPr/>
          </p:nvSpPr>
          <p:spPr>
            <a:xfrm>
              <a:off x="9315872" y="3233623"/>
              <a:ext cx="568113" cy="880562"/>
            </a:xfrm>
            <a:prstGeom prst="rect">
              <a:avLst/>
            </a:prstGeom>
          </p:spPr>
          <p:txBody>
            <a:bodyPr wrap="square">
              <a:spAutoFit/>
              <a:scene3d>
                <a:camera prst="orthographicFront"/>
                <a:lightRig rig="threePt" dir="t"/>
              </a:scene3d>
              <a:sp3d contourW="12700"/>
            </a:bodyPr>
            <a:lstStyle/>
            <a:p>
              <a:pPr>
                <a:lnSpc>
                  <a:spcPct val="120000"/>
                </a:lnSpc>
              </a:pPr>
              <a:r>
                <a:rPr lang="en-US" altLang="zh-CN" sz="4800" b="1" dirty="0">
                  <a:solidFill>
                    <a:srgbClr val="FFFF00"/>
                  </a:solidFill>
                  <a:latin typeface="VNI-Avo" pitchFamily="2" charset="0"/>
                  <a:ea typeface="仓耳玄三M W05" panose="02020400000000000000" pitchFamily="18" charset="-122"/>
                  <a:cs typeface="Arial" panose="020B0604020202020204" pitchFamily="34" charset="0"/>
                </a:rPr>
                <a:t>–</a:t>
              </a:r>
              <a:endParaRPr lang="zh-CN" altLang="en-US" sz="4800" b="1" dirty="0">
                <a:solidFill>
                  <a:srgbClr val="FFFF00"/>
                </a:solidFill>
                <a:latin typeface="VNI-Avo" pitchFamily="2" charset="0"/>
                <a:ea typeface="仓耳玄三M W05" panose="02020400000000000000" pitchFamily="18" charset="-122"/>
                <a:cs typeface="Arial" panose="020B0604020202020204" pitchFamily="34" charset="0"/>
              </a:endParaRPr>
            </a:p>
          </p:txBody>
        </p:sp>
        <p:cxnSp>
          <p:nvCxnSpPr>
            <p:cNvPr id="49" name="Straight Connector 48">
              <a:extLst>
                <a:ext uri="{FF2B5EF4-FFF2-40B4-BE49-F238E27FC236}">
                  <a16:creationId xmlns:a16="http://schemas.microsoft.com/office/drawing/2014/main" id="{F7CE5247-81C0-484D-BC44-28F45E7DF57D}"/>
                </a:ext>
              </a:extLst>
            </p:cNvPr>
            <p:cNvCxnSpPr>
              <a:cxnSpLocks/>
            </p:cNvCxnSpPr>
            <p:nvPr/>
          </p:nvCxnSpPr>
          <p:spPr>
            <a:xfrm>
              <a:off x="9599929" y="4579016"/>
              <a:ext cx="1070419" cy="0"/>
            </a:xfrm>
            <a:prstGeom prst="line">
              <a:avLst/>
            </a:prstGeom>
            <a:ln w="57150">
              <a:solidFill>
                <a:srgbClr val="FFFF00"/>
              </a:solidFill>
            </a:ln>
          </p:spPr>
          <p:style>
            <a:lnRef idx="1">
              <a:schemeClr val="dk1"/>
            </a:lnRef>
            <a:fillRef idx="0">
              <a:schemeClr val="dk1"/>
            </a:fillRef>
            <a:effectRef idx="0">
              <a:schemeClr val="dk1"/>
            </a:effectRef>
            <a:fontRef idx="minor">
              <a:schemeClr val="tx1"/>
            </a:fontRef>
          </p:style>
        </p:cxnSp>
      </p:grpSp>
      <p:sp>
        <p:nvSpPr>
          <p:cNvPr id="50" name="矩形 16">
            <a:extLst>
              <a:ext uri="{FF2B5EF4-FFF2-40B4-BE49-F238E27FC236}">
                <a16:creationId xmlns:a16="http://schemas.microsoft.com/office/drawing/2014/main" id="{30751ABA-3B64-4A83-9927-053BB13DB7D2}"/>
              </a:ext>
            </a:extLst>
          </p:cNvPr>
          <p:cNvSpPr/>
          <p:nvPr/>
        </p:nvSpPr>
        <p:spPr>
          <a:xfrm>
            <a:off x="5994684" y="2084933"/>
            <a:ext cx="3433158" cy="880562"/>
          </a:xfrm>
          <a:prstGeom prst="rect">
            <a:avLst/>
          </a:prstGeom>
          <a:noFill/>
        </p:spPr>
        <p:txBody>
          <a:bodyPr wrap="square">
            <a:spAutoFit/>
            <a:scene3d>
              <a:camera prst="orthographicFront"/>
              <a:lightRig rig="threePt" dir="t"/>
            </a:scene3d>
            <a:sp3d contourW="12700"/>
          </a:bodyPr>
          <a:lstStyle/>
          <a:p>
            <a:pPr>
              <a:lnSpc>
                <a:spcPct val="120000"/>
              </a:lnSpc>
            </a:pPr>
            <a:r>
              <a:rPr lang="en-US" altLang="zh-CN" sz="4800" b="1" spc="850" dirty="0">
                <a:solidFill>
                  <a:srgbClr val="FFFF00"/>
                </a:solidFill>
                <a:latin typeface="VNI-Avo" pitchFamily="2" charset="0"/>
                <a:ea typeface="仓耳玄三M W05" panose="02020400000000000000" pitchFamily="18" charset="-122"/>
                <a:cs typeface="Arial" panose="020B0604020202020204" pitchFamily="34" charset="0"/>
              </a:rPr>
              <a:t>15–4=11	</a:t>
            </a:r>
            <a:endParaRPr lang="zh-CN" altLang="en-US" sz="4800" b="1" spc="850" dirty="0">
              <a:solidFill>
                <a:srgbClr val="FFFF00"/>
              </a:solidFill>
              <a:latin typeface="VNI-Avo" pitchFamily="2" charset="0"/>
              <a:ea typeface="仓耳玄三M W05" panose="02020400000000000000" pitchFamily="18" charset="-122"/>
              <a:cs typeface="Arial" panose="020B0604020202020204" pitchFamily="34" charset="0"/>
            </a:endParaRPr>
          </a:p>
        </p:txBody>
      </p:sp>
    </p:spTree>
    <p:custDataLst>
      <p:tags r:id="rId1"/>
    </p:custDataLst>
    <p:extLst>
      <p:ext uri="{BB962C8B-B14F-4D97-AF65-F5344CB8AC3E}">
        <p14:creationId xmlns:p14="http://schemas.microsoft.com/office/powerpoint/2010/main" val="1797693410"/>
      </p:ext>
    </p:extLst>
  </p:cSld>
  <p:clrMapOvr>
    <a:masterClrMapping/>
  </p:clrMapOvr>
  <mc:AlternateContent xmlns:mc="http://schemas.openxmlformats.org/markup-compatibility/2006" xmlns:p14="http://schemas.microsoft.com/office/powerpoint/2010/main">
    <mc:Choice Requires="p14">
      <p:transition spd="slow" p14:dur="1500" advTm="53257">
        <p:random/>
      </p:transition>
    </mc:Choice>
    <mc:Fallback xmlns="">
      <p:transition spd="slow" advTm="5325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250"/>
                                        <p:tgtEl>
                                          <p:spTgt spid="1030"/>
                                        </p:tgtEl>
                                      </p:cBhvr>
                                    </p:animEffect>
                                    <p:anim calcmode="lin" valueType="num">
                                      <p:cBhvr>
                                        <p:cTn id="8" dur="1250" fill="hold"/>
                                        <p:tgtEl>
                                          <p:spTgt spid="1030"/>
                                        </p:tgtEl>
                                        <p:attrNameLst>
                                          <p:attrName>ppt_x</p:attrName>
                                        </p:attrNameLst>
                                      </p:cBhvr>
                                      <p:tavLst>
                                        <p:tav tm="0">
                                          <p:val>
                                            <p:strVal val="#ppt_x"/>
                                          </p:val>
                                        </p:tav>
                                        <p:tav tm="100000">
                                          <p:val>
                                            <p:strVal val="#ppt_x"/>
                                          </p:val>
                                        </p:tav>
                                      </p:tavLst>
                                    </p:anim>
                                    <p:anim calcmode="lin" valueType="num">
                                      <p:cBhvr>
                                        <p:cTn id="9" dur="1250" fill="hold"/>
                                        <p:tgtEl>
                                          <p:spTgt spid="10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250"/>
                                        <p:tgtEl>
                                          <p:spTgt spid="48"/>
                                        </p:tgtEl>
                                      </p:cBhvr>
                                    </p:animEffect>
                                    <p:anim calcmode="lin" valueType="num">
                                      <p:cBhvr>
                                        <p:cTn id="13" dur="1250" fill="hold"/>
                                        <p:tgtEl>
                                          <p:spTgt spid="48"/>
                                        </p:tgtEl>
                                        <p:attrNameLst>
                                          <p:attrName>ppt_x</p:attrName>
                                        </p:attrNameLst>
                                      </p:cBhvr>
                                      <p:tavLst>
                                        <p:tav tm="0">
                                          <p:val>
                                            <p:strVal val="#ppt_x"/>
                                          </p:val>
                                        </p:tav>
                                        <p:tav tm="100000">
                                          <p:val>
                                            <p:strVal val="#ppt_x"/>
                                          </p:val>
                                        </p:tav>
                                      </p:tavLst>
                                    </p:anim>
                                    <p:anim calcmode="lin" valueType="num">
                                      <p:cBhvr>
                                        <p:cTn id="14" dur="1250" fill="hold"/>
                                        <p:tgtEl>
                                          <p:spTgt spid="4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250"/>
                                        <p:tgtEl>
                                          <p:spTgt spid="59"/>
                                        </p:tgtEl>
                                      </p:cBhvr>
                                    </p:animEffect>
                                    <p:anim calcmode="lin" valueType="num">
                                      <p:cBhvr>
                                        <p:cTn id="18" dur="1250" fill="hold"/>
                                        <p:tgtEl>
                                          <p:spTgt spid="59"/>
                                        </p:tgtEl>
                                        <p:attrNameLst>
                                          <p:attrName>ppt_x</p:attrName>
                                        </p:attrNameLst>
                                      </p:cBhvr>
                                      <p:tavLst>
                                        <p:tav tm="0">
                                          <p:val>
                                            <p:strVal val="#ppt_x"/>
                                          </p:val>
                                        </p:tav>
                                        <p:tav tm="100000">
                                          <p:val>
                                            <p:strVal val="#ppt_x"/>
                                          </p:val>
                                        </p:tav>
                                      </p:tavLst>
                                    </p:anim>
                                    <p:anim calcmode="lin" valueType="num">
                                      <p:cBhvr>
                                        <p:cTn id="19" dur="1250" fill="hold"/>
                                        <p:tgtEl>
                                          <p:spTgt spid="5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250"/>
                                        <p:tgtEl>
                                          <p:spTgt spid="60"/>
                                        </p:tgtEl>
                                      </p:cBhvr>
                                    </p:animEffect>
                                    <p:anim calcmode="lin" valueType="num">
                                      <p:cBhvr>
                                        <p:cTn id="23" dur="1250" fill="hold"/>
                                        <p:tgtEl>
                                          <p:spTgt spid="60"/>
                                        </p:tgtEl>
                                        <p:attrNameLst>
                                          <p:attrName>ppt_x</p:attrName>
                                        </p:attrNameLst>
                                      </p:cBhvr>
                                      <p:tavLst>
                                        <p:tav tm="0">
                                          <p:val>
                                            <p:strVal val="#ppt_x"/>
                                          </p:val>
                                        </p:tav>
                                        <p:tav tm="100000">
                                          <p:val>
                                            <p:strVal val="#ppt_x"/>
                                          </p:val>
                                        </p:tav>
                                      </p:tavLst>
                                    </p:anim>
                                    <p:anim calcmode="lin" valueType="num">
                                      <p:cBhvr>
                                        <p:cTn id="24" dur="1250" fill="hold"/>
                                        <p:tgtEl>
                                          <p:spTgt spid="6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250"/>
                                        <p:tgtEl>
                                          <p:spTgt spid="61"/>
                                        </p:tgtEl>
                                      </p:cBhvr>
                                    </p:animEffect>
                                    <p:anim calcmode="lin" valueType="num">
                                      <p:cBhvr>
                                        <p:cTn id="28" dur="1250" fill="hold"/>
                                        <p:tgtEl>
                                          <p:spTgt spid="61"/>
                                        </p:tgtEl>
                                        <p:attrNameLst>
                                          <p:attrName>ppt_x</p:attrName>
                                        </p:attrNameLst>
                                      </p:cBhvr>
                                      <p:tavLst>
                                        <p:tav tm="0">
                                          <p:val>
                                            <p:strVal val="#ppt_x"/>
                                          </p:val>
                                        </p:tav>
                                        <p:tav tm="100000">
                                          <p:val>
                                            <p:strVal val="#ppt_x"/>
                                          </p:val>
                                        </p:tav>
                                      </p:tavLst>
                                    </p:anim>
                                    <p:anim calcmode="lin" valueType="num">
                                      <p:cBhvr>
                                        <p:cTn id="29" dur="1250" fill="hold"/>
                                        <p:tgtEl>
                                          <p:spTgt spid="61"/>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1250"/>
                                        <p:tgtEl>
                                          <p:spTgt spid="62"/>
                                        </p:tgtEl>
                                      </p:cBhvr>
                                    </p:animEffect>
                                    <p:anim calcmode="lin" valueType="num">
                                      <p:cBhvr>
                                        <p:cTn id="33" dur="1250" fill="hold"/>
                                        <p:tgtEl>
                                          <p:spTgt spid="62"/>
                                        </p:tgtEl>
                                        <p:attrNameLst>
                                          <p:attrName>ppt_x</p:attrName>
                                        </p:attrNameLst>
                                      </p:cBhvr>
                                      <p:tavLst>
                                        <p:tav tm="0">
                                          <p:val>
                                            <p:strVal val="#ppt_x"/>
                                          </p:val>
                                        </p:tav>
                                        <p:tav tm="100000">
                                          <p:val>
                                            <p:strVal val="#ppt_x"/>
                                          </p:val>
                                        </p:tav>
                                      </p:tavLst>
                                    </p:anim>
                                    <p:anim calcmode="lin" valueType="num">
                                      <p:cBhvr>
                                        <p:cTn id="34" dur="1250" fill="hold"/>
                                        <p:tgtEl>
                                          <p:spTgt spid="6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1250"/>
                                        <p:tgtEl>
                                          <p:spTgt spid="63"/>
                                        </p:tgtEl>
                                      </p:cBhvr>
                                    </p:animEffect>
                                    <p:anim calcmode="lin" valueType="num">
                                      <p:cBhvr>
                                        <p:cTn id="38" dur="1250" fill="hold"/>
                                        <p:tgtEl>
                                          <p:spTgt spid="63"/>
                                        </p:tgtEl>
                                        <p:attrNameLst>
                                          <p:attrName>ppt_x</p:attrName>
                                        </p:attrNameLst>
                                      </p:cBhvr>
                                      <p:tavLst>
                                        <p:tav tm="0">
                                          <p:val>
                                            <p:strVal val="#ppt_x"/>
                                          </p:val>
                                        </p:tav>
                                        <p:tav tm="100000">
                                          <p:val>
                                            <p:strVal val="#ppt_x"/>
                                          </p:val>
                                        </p:tav>
                                      </p:tavLst>
                                    </p:anim>
                                    <p:anim calcmode="lin" valueType="num">
                                      <p:cBhvr>
                                        <p:cTn id="39" dur="1250" fill="hold"/>
                                        <p:tgtEl>
                                          <p:spTgt spid="6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1250"/>
                                        <p:tgtEl>
                                          <p:spTgt spid="64"/>
                                        </p:tgtEl>
                                      </p:cBhvr>
                                    </p:animEffect>
                                    <p:anim calcmode="lin" valueType="num">
                                      <p:cBhvr>
                                        <p:cTn id="43" dur="1250" fill="hold"/>
                                        <p:tgtEl>
                                          <p:spTgt spid="64"/>
                                        </p:tgtEl>
                                        <p:attrNameLst>
                                          <p:attrName>ppt_x</p:attrName>
                                        </p:attrNameLst>
                                      </p:cBhvr>
                                      <p:tavLst>
                                        <p:tav tm="0">
                                          <p:val>
                                            <p:strVal val="#ppt_x"/>
                                          </p:val>
                                        </p:tav>
                                        <p:tav tm="100000">
                                          <p:val>
                                            <p:strVal val="#ppt_x"/>
                                          </p:val>
                                        </p:tav>
                                      </p:tavLst>
                                    </p:anim>
                                    <p:anim calcmode="lin" valueType="num">
                                      <p:cBhvr>
                                        <p:cTn id="44" dur="1250" fill="hold"/>
                                        <p:tgtEl>
                                          <p:spTgt spid="64"/>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1250"/>
                                        <p:tgtEl>
                                          <p:spTgt spid="65"/>
                                        </p:tgtEl>
                                      </p:cBhvr>
                                    </p:animEffect>
                                    <p:anim calcmode="lin" valueType="num">
                                      <p:cBhvr>
                                        <p:cTn id="48" dur="1250" fill="hold"/>
                                        <p:tgtEl>
                                          <p:spTgt spid="65"/>
                                        </p:tgtEl>
                                        <p:attrNameLst>
                                          <p:attrName>ppt_x</p:attrName>
                                        </p:attrNameLst>
                                      </p:cBhvr>
                                      <p:tavLst>
                                        <p:tav tm="0">
                                          <p:val>
                                            <p:strVal val="#ppt_x"/>
                                          </p:val>
                                        </p:tav>
                                        <p:tav tm="100000">
                                          <p:val>
                                            <p:strVal val="#ppt_x"/>
                                          </p:val>
                                        </p:tav>
                                      </p:tavLst>
                                    </p:anim>
                                    <p:anim calcmode="lin" valueType="num">
                                      <p:cBhvr>
                                        <p:cTn id="49" dur="1250" fill="hold"/>
                                        <p:tgtEl>
                                          <p:spTgt spid="65"/>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1250"/>
                                        <p:tgtEl>
                                          <p:spTgt spid="66"/>
                                        </p:tgtEl>
                                      </p:cBhvr>
                                    </p:animEffect>
                                    <p:anim calcmode="lin" valueType="num">
                                      <p:cBhvr>
                                        <p:cTn id="53" dur="1250" fill="hold"/>
                                        <p:tgtEl>
                                          <p:spTgt spid="66"/>
                                        </p:tgtEl>
                                        <p:attrNameLst>
                                          <p:attrName>ppt_x</p:attrName>
                                        </p:attrNameLst>
                                      </p:cBhvr>
                                      <p:tavLst>
                                        <p:tav tm="0">
                                          <p:val>
                                            <p:strVal val="#ppt_x"/>
                                          </p:val>
                                        </p:tav>
                                        <p:tav tm="100000">
                                          <p:val>
                                            <p:strVal val="#ppt_x"/>
                                          </p:val>
                                        </p:tav>
                                      </p:tavLst>
                                    </p:anim>
                                    <p:anim calcmode="lin" valueType="num">
                                      <p:cBhvr>
                                        <p:cTn id="54" dur="1250" fill="hold"/>
                                        <p:tgtEl>
                                          <p:spTgt spid="66"/>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1250"/>
                                        <p:tgtEl>
                                          <p:spTgt spid="67"/>
                                        </p:tgtEl>
                                      </p:cBhvr>
                                    </p:animEffect>
                                    <p:anim calcmode="lin" valueType="num">
                                      <p:cBhvr>
                                        <p:cTn id="58" dur="1250" fill="hold"/>
                                        <p:tgtEl>
                                          <p:spTgt spid="67"/>
                                        </p:tgtEl>
                                        <p:attrNameLst>
                                          <p:attrName>ppt_x</p:attrName>
                                        </p:attrNameLst>
                                      </p:cBhvr>
                                      <p:tavLst>
                                        <p:tav tm="0">
                                          <p:val>
                                            <p:strVal val="#ppt_x"/>
                                          </p:val>
                                        </p:tav>
                                        <p:tav tm="100000">
                                          <p:val>
                                            <p:strVal val="#ppt_x"/>
                                          </p:val>
                                        </p:tav>
                                      </p:tavLst>
                                    </p:anim>
                                    <p:anim calcmode="lin" valueType="num">
                                      <p:cBhvr>
                                        <p:cTn id="59" dur="1250" fill="hold"/>
                                        <p:tgtEl>
                                          <p:spTgt spid="67"/>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1250"/>
                                        <p:tgtEl>
                                          <p:spTgt spid="68"/>
                                        </p:tgtEl>
                                      </p:cBhvr>
                                    </p:animEffect>
                                    <p:anim calcmode="lin" valueType="num">
                                      <p:cBhvr>
                                        <p:cTn id="63" dur="1250" fill="hold"/>
                                        <p:tgtEl>
                                          <p:spTgt spid="68"/>
                                        </p:tgtEl>
                                        <p:attrNameLst>
                                          <p:attrName>ppt_x</p:attrName>
                                        </p:attrNameLst>
                                      </p:cBhvr>
                                      <p:tavLst>
                                        <p:tav tm="0">
                                          <p:val>
                                            <p:strVal val="#ppt_x"/>
                                          </p:val>
                                        </p:tav>
                                        <p:tav tm="100000">
                                          <p:val>
                                            <p:strVal val="#ppt_x"/>
                                          </p:val>
                                        </p:tav>
                                      </p:tavLst>
                                    </p:anim>
                                    <p:anim calcmode="lin" valueType="num">
                                      <p:cBhvr>
                                        <p:cTn id="64" dur="1250" fill="hold"/>
                                        <p:tgtEl>
                                          <p:spTgt spid="68"/>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1250"/>
                                        <p:tgtEl>
                                          <p:spTgt spid="69"/>
                                        </p:tgtEl>
                                      </p:cBhvr>
                                    </p:animEffect>
                                    <p:anim calcmode="lin" valueType="num">
                                      <p:cBhvr>
                                        <p:cTn id="68" dur="1250" fill="hold"/>
                                        <p:tgtEl>
                                          <p:spTgt spid="69"/>
                                        </p:tgtEl>
                                        <p:attrNameLst>
                                          <p:attrName>ppt_x</p:attrName>
                                        </p:attrNameLst>
                                      </p:cBhvr>
                                      <p:tavLst>
                                        <p:tav tm="0">
                                          <p:val>
                                            <p:strVal val="#ppt_x"/>
                                          </p:val>
                                        </p:tav>
                                        <p:tav tm="100000">
                                          <p:val>
                                            <p:strVal val="#ppt_x"/>
                                          </p:val>
                                        </p:tav>
                                      </p:tavLst>
                                    </p:anim>
                                    <p:anim calcmode="lin" valueType="num">
                                      <p:cBhvr>
                                        <p:cTn id="69" dur="1250" fill="hold"/>
                                        <p:tgtEl>
                                          <p:spTgt spid="69"/>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fade">
                                      <p:cBhvr>
                                        <p:cTn id="72" dur="1250"/>
                                        <p:tgtEl>
                                          <p:spTgt spid="70"/>
                                        </p:tgtEl>
                                      </p:cBhvr>
                                    </p:animEffect>
                                    <p:anim calcmode="lin" valueType="num">
                                      <p:cBhvr>
                                        <p:cTn id="73" dur="1250" fill="hold"/>
                                        <p:tgtEl>
                                          <p:spTgt spid="70"/>
                                        </p:tgtEl>
                                        <p:attrNameLst>
                                          <p:attrName>ppt_x</p:attrName>
                                        </p:attrNameLst>
                                      </p:cBhvr>
                                      <p:tavLst>
                                        <p:tav tm="0">
                                          <p:val>
                                            <p:strVal val="#ppt_x"/>
                                          </p:val>
                                        </p:tav>
                                        <p:tav tm="100000">
                                          <p:val>
                                            <p:strVal val="#ppt_x"/>
                                          </p:val>
                                        </p:tav>
                                      </p:tavLst>
                                    </p:anim>
                                    <p:anim calcmode="lin" valueType="num">
                                      <p:cBhvr>
                                        <p:cTn id="74" dur="1250" fill="hold"/>
                                        <p:tgtEl>
                                          <p:spTgt spid="70"/>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fade">
                                      <p:cBhvr>
                                        <p:cTn id="77" dur="1250"/>
                                        <p:tgtEl>
                                          <p:spTgt spid="71"/>
                                        </p:tgtEl>
                                      </p:cBhvr>
                                    </p:animEffect>
                                    <p:anim calcmode="lin" valueType="num">
                                      <p:cBhvr>
                                        <p:cTn id="78" dur="1250" fill="hold"/>
                                        <p:tgtEl>
                                          <p:spTgt spid="71"/>
                                        </p:tgtEl>
                                        <p:attrNameLst>
                                          <p:attrName>ppt_x</p:attrName>
                                        </p:attrNameLst>
                                      </p:cBhvr>
                                      <p:tavLst>
                                        <p:tav tm="0">
                                          <p:val>
                                            <p:strVal val="#ppt_x"/>
                                          </p:val>
                                        </p:tav>
                                        <p:tav tm="100000">
                                          <p:val>
                                            <p:strVal val="#ppt_x"/>
                                          </p:val>
                                        </p:tav>
                                      </p:tavLst>
                                    </p:anim>
                                    <p:anim calcmode="lin" valueType="num">
                                      <p:cBhvr>
                                        <p:cTn id="79" dur="125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1500" tmFilter="0, 0; .2, .5; .8, .5; 1, 0"/>
                                        <p:tgtEl>
                                          <p:spTgt spid="1030"/>
                                        </p:tgtEl>
                                      </p:cBhvr>
                                    </p:animEffect>
                                    <p:animScale>
                                      <p:cBhvr>
                                        <p:cTn id="84" dur="750" autoRev="1" fill="hold"/>
                                        <p:tgtEl>
                                          <p:spTgt spid="1030"/>
                                        </p:tgtEl>
                                      </p:cBhvr>
                                      <p:by x="105000" y="105000"/>
                                    </p:animScale>
                                  </p:childTnLst>
                                </p:cTn>
                              </p:par>
                              <p:par>
                                <p:cTn id="85" presetID="26" presetClass="emph" presetSubtype="0" fill="hold" nodeType="withEffect">
                                  <p:stCondLst>
                                    <p:cond delay="0"/>
                                  </p:stCondLst>
                                  <p:childTnLst>
                                    <p:animEffect transition="out" filter="fade">
                                      <p:cBhvr>
                                        <p:cTn id="86" dur="1500" tmFilter="0, 0; .2, .5; .8, .5; 1, 0"/>
                                        <p:tgtEl>
                                          <p:spTgt spid="61"/>
                                        </p:tgtEl>
                                      </p:cBhvr>
                                    </p:animEffect>
                                    <p:animScale>
                                      <p:cBhvr>
                                        <p:cTn id="87" dur="750" autoRev="1" fill="hold"/>
                                        <p:tgtEl>
                                          <p:spTgt spid="61"/>
                                        </p:tgtEl>
                                      </p:cBhvr>
                                      <p:by x="105000" y="105000"/>
                                    </p:animScale>
                                  </p:childTnLst>
                                </p:cTn>
                              </p:par>
                              <p:par>
                                <p:cTn id="88" presetID="26" presetClass="emph" presetSubtype="0" fill="hold" nodeType="withEffect">
                                  <p:stCondLst>
                                    <p:cond delay="0"/>
                                  </p:stCondLst>
                                  <p:childTnLst>
                                    <p:animEffect transition="out" filter="fade">
                                      <p:cBhvr>
                                        <p:cTn id="89" dur="1500" tmFilter="0, 0; .2, .5; .8, .5; 1, 0"/>
                                        <p:tgtEl>
                                          <p:spTgt spid="63"/>
                                        </p:tgtEl>
                                      </p:cBhvr>
                                    </p:animEffect>
                                    <p:animScale>
                                      <p:cBhvr>
                                        <p:cTn id="90" dur="750" autoRev="1" fill="hold"/>
                                        <p:tgtEl>
                                          <p:spTgt spid="63"/>
                                        </p:tgtEl>
                                      </p:cBhvr>
                                      <p:by x="105000" y="105000"/>
                                    </p:animScale>
                                  </p:childTnLst>
                                </p:cTn>
                              </p:par>
                              <p:par>
                                <p:cTn id="91" presetID="26" presetClass="emph" presetSubtype="0" fill="hold" nodeType="withEffect">
                                  <p:stCondLst>
                                    <p:cond delay="0"/>
                                  </p:stCondLst>
                                  <p:childTnLst>
                                    <p:animEffect transition="out" filter="fade">
                                      <p:cBhvr>
                                        <p:cTn id="92" dur="1500" tmFilter="0, 0; .2, .5; .8, .5; 1, 0"/>
                                        <p:tgtEl>
                                          <p:spTgt spid="70"/>
                                        </p:tgtEl>
                                      </p:cBhvr>
                                    </p:animEffect>
                                    <p:animScale>
                                      <p:cBhvr>
                                        <p:cTn id="93" dur="750" autoRev="1" fill="hold"/>
                                        <p:tgtEl>
                                          <p:spTgt spid="70"/>
                                        </p:tgtEl>
                                      </p:cBhvr>
                                      <p:by x="105000" y="105000"/>
                                    </p:animScale>
                                  </p:childTnLst>
                                </p:cTn>
                              </p:par>
                            </p:childTnLst>
                          </p:cTn>
                        </p:par>
                        <p:par>
                          <p:cTn id="94" fill="hold">
                            <p:stCondLst>
                              <p:cond delay="1500"/>
                            </p:stCondLst>
                            <p:childTnLst>
                              <p:par>
                                <p:cTn id="95" presetID="32" presetClass="emph" presetSubtype="0" fill="hold" nodeType="afterEffect">
                                  <p:stCondLst>
                                    <p:cond delay="0"/>
                                  </p:stCondLst>
                                  <p:childTnLst>
                                    <p:animRot by="120000">
                                      <p:cBhvr>
                                        <p:cTn id="96" dur="150" fill="hold">
                                          <p:stCondLst>
                                            <p:cond delay="0"/>
                                          </p:stCondLst>
                                        </p:cTn>
                                        <p:tgtEl>
                                          <p:spTgt spid="1030"/>
                                        </p:tgtEl>
                                        <p:attrNameLst>
                                          <p:attrName>r</p:attrName>
                                        </p:attrNameLst>
                                      </p:cBhvr>
                                    </p:animRot>
                                    <p:animRot by="-240000">
                                      <p:cBhvr>
                                        <p:cTn id="97" dur="300" fill="hold">
                                          <p:stCondLst>
                                            <p:cond delay="300"/>
                                          </p:stCondLst>
                                        </p:cTn>
                                        <p:tgtEl>
                                          <p:spTgt spid="1030"/>
                                        </p:tgtEl>
                                        <p:attrNameLst>
                                          <p:attrName>r</p:attrName>
                                        </p:attrNameLst>
                                      </p:cBhvr>
                                    </p:animRot>
                                    <p:animRot by="240000">
                                      <p:cBhvr>
                                        <p:cTn id="98" dur="300" fill="hold">
                                          <p:stCondLst>
                                            <p:cond delay="600"/>
                                          </p:stCondLst>
                                        </p:cTn>
                                        <p:tgtEl>
                                          <p:spTgt spid="1030"/>
                                        </p:tgtEl>
                                        <p:attrNameLst>
                                          <p:attrName>r</p:attrName>
                                        </p:attrNameLst>
                                      </p:cBhvr>
                                    </p:animRot>
                                    <p:animRot by="-240000">
                                      <p:cBhvr>
                                        <p:cTn id="99" dur="300" fill="hold">
                                          <p:stCondLst>
                                            <p:cond delay="900"/>
                                          </p:stCondLst>
                                        </p:cTn>
                                        <p:tgtEl>
                                          <p:spTgt spid="1030"/>
                                        </p:tgtEl>
                                        <p:attrNameLst>
                                          <p:attrName>r</p:attrName>
                                        </p:attrNameLst>
                                      </p:cBhvr>
                                    </p:animRot>
                                    <p:animRot by="120000">
                                      <p:cBhvr>
                                        <p:cTn id="100" dur="300" fill="hold">
                                          <p:stCondLst>
                                            <p:cond delay="1200"/>
                                          </p:stCondLst>
                                        </p:cTn>
                                        <p:tgtEl>
                                          <p:spTgt spid="1030"/>
                                        </p:tgtEl>
                                        <p:attrNameLst>
                                          <p:attrName>r</p:attrName>
                                        </p:attrNameLst>
                                      </p:cBhvr>
                                    </p:animRot>
                                  </p:childTnLst>
                                </p:cTn>
                              </p:par>
                              <p:par>
                                <p:cTn id="101" presetID="32" presetClass="emph" presetSubtype="0" fill="hold" nodeType="withEffect">
                                  <p:stCondLst>
                                    <p:cond delay="0"/>
                                  </p:stCondLst>
                                  <p:childTnLst>
                                    <p:animRot by="120000">
                                      <p:cBhvr>
                                        <p:cTn id="102" dur="150" fill="hold">
                                          <p:stCondLst>
                                            <p:cond delay="0"/>
                                          </p:stCondLst>
                                        </p:cTn>
                                        <p:tgtEl>
                                          <p:spTgt spid="61"/>
                                        </p:tgtEl>
                                        <p:attrNameLst>
                                          <p:attrName>r</p:attrName>
                                        </p:attrNameLst>
                                      </p:cBhvr>
                                    </p:animRot>
                                    <p:animRot by="-240000">
                                      <p:cBhvr>
                                        <p:cTn id="103" dur="300" fill="hold">
                                          <p:stCondLst>
                                            <p:cond delay="300"/>
                                          </p:stCondLst>
                                        </p:cTn>
                                        <p:tgtEl>
                                          <p:spTgt spid="61"/>
                                        </p:tgtEl>
                                        <p:attrNameLst>
                                          <p:attrName>r</p:attrName>
                                        </p:attrNameLst>
                                      </p:cBhvr>
                                    </p:animRot>
                                    <p:animRot by="240000">
                                      <p:cBhvr>
                                        <p:cTn id="104" dur="300" fill="hold">
                                          <p:stCondLst>
                                            <p:cond delay="600"/>
                                          </p:stCondLst>
                                        </p:cTn>
                                        <p:tgtEl>
                                          <p:spTgt spid="61"/>
                                        </p:tgtEl>
                                        <p:attrNameLst>
                                          <p:attrName>r</p:attrName>
                                        </p:attrNameLst>
                                      </p:cBhvr>
                                    </p:animRot>
                                    <p:animRot by="-240000">
                                      <p:cBhvr>
                                        <p:cTn id="105" dur="300" fill="hold">
                                          <p:stCondLst>
                                            <p:cond delay="900"/>
                                          </p:stCondLst>
                                        </p:cTn>
                                        <p:tgtEl>
                                          <p:spTgt spid="61"/>
                                        </p:tgtEl>
                                        <p:attrNameLst>
                                          <p:attrName>r</p:attrName>
                                        </p:attrNameLst>
                                      </p:cBhvr>
                                    </p:animRot>
                                    <p:animRot by="120000">
                                      <p:cBhvr>
                                        <p:cTn id="106" dur="300" fill="hold">
                                          <p:stCondLst>
                                            <p:cond delay="1200"/>
                                          </p:stCondLst>
                                        </p:cTn>
                                        <p:tgtEl>
                                          <p:spTgt spid="61"/>
                                        </p:tgtEl>
                                        <p:attrNameLst>
                                          <p:attrName>r</p:attrName>
                                        </p:attrNameLst>
                                      </p:cBhvr>
                                    </p:animRot>
                                  </p:childTnLst>
                                </p:cTn>
                              </p:par>
                              <p:par>
                                <p:cTn id="107" presetID="32" presetClass="emph" presetSubtype="0" fill="hold" nodeType="withEffect">
                                  <p:stCondLst>
                                    <p:cond delay="0"/>
                                  </p:stCondLst>
                                  <p:childTnLst>
                                    <p:animRot by="120000">
                                      <p:cBhvr>
                                        <p:cTn id="108" dur="150" fill="hold">
                                          <p:stCondLst>
                                            <p:cond delay="0"/>
                                          </p:stCondLst>
                                        </p:cTn>
                                        <p:tgtEl>
                                          <p:spTgt spid="63"/>
                                        </p:tgtEl>
                                        <p:attrNameLst>
                                          <p:attrName>r</p:attrName>
                                        </p:attrNameLst>
                                      </p:cBhvr>
                                    </p:animRot>
                                    <p:animRot by="-240000">
                                      <p:cBhvr>
                                        <p:cTn id="109" dur="300" fill="hold">
                                          <p:stCondLst>
                                            <p:cond delay="300"/>
                                          </p:stCondLst>
                                        </p:cTn>
                                        <p:tgtEl>
                                          <p:spTgt spid="63"/>
                                        </p:tgtEl>
                                        <p:attrNameLst>
                                          <p:attrName>r</p:attrName>
                                        </p:attrNameLst>
                                      </p:cBhvr>
                                    </p:animRot>
                                    <p:animRot by="240000">
                                      <p:cBhvr>
                                        <p:cTn id="110" dur="300" fill="hold">
                                          <p:stCondLst>
                                            <p:cond delay="600"/>
                                          </p:stCondLst>
                                        </p:cTn>
                                        <p:tgtEl>
                                          <p:spTgt spid="63"/>
                                        </p:tgtEl>
                                        <p:attrNameLst>
                                          <p:attrName>r</p:attrName>
                                        </p:attrNameLst>
                                      </p:cBhvr>
                                    </p:animRot>
                                    <p:animRot by="-240000">
                                      <p:cBhvr>
                                        <p:cTn id="111" dur="300" fill="hold">
                                          <p:stCondLst>
                                            <p:cond delay="900"/>
                                          </p:stCondLst>
                                        </p:cTn>
                                        <p:tgtEl>
                                          <p:spTgt spid="63"/>
                                        </p:tgtEl>
                                        <p:attrNameLst>
                                          <p:attrName>r</p:attrName>
                                        </p:attrNameLst>
                                      </p:cBhvr>
                                    </p:animRot>
                                    <p:animRot by="120000">
                                      <p:cBhvr>
                                        <p:cTn id="112" dur="300" fill="hold">
                                          <p:stCondLst>
                                            <p:cond delay="1200"/>
                                          </p:stCondLst>
                                        </p:cTn>
                                        <p:tgtEl>
                                          <p:spTgt spid="63"/>
                                        </p:tgtEl>
                                        <p:attrNameLst>
                                          <p:attrName>r</p:attrName>
                                        </p:attrNameLst>
                                      </p:cBhvr>
                                    </p:animRot>
                                  </p:childTnLst>
                                </p:cTn>
                              </p:par>
                              <p:par>
                                <p:cTn id="113" presetID="32" presetClass="emph" presetSubtype="0" fill="hold" nodeType="withEffect">
                                  <p:stCondLst>
                                    <p:cond delay="0"/>
                                  </p:stCondLst>
                                  <p:childTnLst>
                                    <p:animRot by="120000">
                                      <p:cBhvr>
                                        <p:cTn id="114" dur="150" fill="hold">
                                          <p:stCondLst>
                                            <p:cond delay="0"/>
                                          </p:stCondLst>
                                        </p:cTn>
                                        <p:tgtEl>
                                          <p:spTgt spid="70"/>
                                        </p:tgtEl>
                                        <p:attrNameLst>
                                          <p:attrName>r</p:attrName>
                                        </p:attrNameLst>
                                      </p:cBhvr>
                                    </p:animRot>
                                    <p:animRot by="-240000">
                                      <p:cBhvr>
                                        <p:cTn id="115" dur="300" fill="hold">
                                          <p:stCondLst>
                                            <p:cond delay="300"/>
                                          </p:stCondLst>
                                        </p:cTn>
                                        <p:tgtEl>
                                          <p:spTgt spid="70"/>
                                        </p:tgtEl>
                                        <p:attrNameLst>
                                          <p:attrName>r</p:attrName>
                                        </p:attrNameLst>
                                      </p:cBhvr>
                                    </p:animRot>
                                    <p:animRot by="240000">
                                      <p:cBhvr>
                                        <p:cTn id="116" dur="300" fill="hold">
                                          <p:stCondLst>
                                            <p:cond delay="600"/>
                                          </p:stCondLst>
                                        </p:cTn>
                                        <p:tgtEl>
                                          <p:spTgt spid="70"/>
                                        </p:tgtEl>
                                        <p:attrNameLst>
                                          <p:attrName>r</p:attrName>
                                        </p:attrNameLst>
                                      </p:cBhvr>
                                    </p:animRot>
                                    <p:animRot by="-240000">
                                      <p:cBhvr>
                                        <p:cTn id="117" dur="300" fill="hold">
                                          <p:stCondLst>
                                            <p:cond delay="900"/>
                                          </p:stCondLst>
                                        </p:cTn>
                                        <p:tgtEl>
                                          <p:spTgt spid="70"/>
                                        </p:tgtEl>
                                        <p:attrNameLst>
                                          <p:attrName>r</p:attrName>
                                        </p:attrNameLst>
                                      </p:cBhvr>
                                    </p:animRot>
                                    <p:animRot by="120000">
                                      <p:cBhvr>
                                        <p:cTn id="118" dur="300" fill="hold">
                                          <p:stCondLst>
                                            <p:cond delay="1200"/>
                                          </p:stCondLst>
                                        </p:cTn>
                                        <p:tgtEl>
                                          <p:spTgt spid="70"/>
                                        </p:tgtEl>
                                        <p:attrNameLst>
                                          <p:attrName>r</p:attrName>
                                        </p:attrNameLst>
                                      </p:cBhvr>
                                    </p:animRo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wipe(left)">
                                      <p:cBhvr>
                                        <p:cTn id="123" dur="1000"/>
                                        <p:tgtEl>
                                          <p:spTgt spid="17"/>
                                        </p:tgtEl>
                                      </p:cBhvr>
                                    </p:animEffect>
                                  </p:childTnLst>
                                </p:cTn>
                              </p:par>
                              <p:par>
                                <p:cTn id="124" presetID="22" presetClass="entr" presetSubtype="8" fill="hold" nodeType="withEffect">
                                  <p:stCondLst>
                                    <p:cond delay="0"/>
                                  </p:stCondLst>
                                  <p:childTnLst>
                                    <p:set>
                                      <p:cBhvr>
                                        <p:cTn id="125" dur="1" fill="hold">
                                          <p:stCondLst>
                                            <p:cond delay="0"/>
                                          </p:stCondLst>
                                        </p:cTn>
                                        <p:tgtEl>
                                          <p:spTgt spid="4"/>
                                        </p:tgtEl>
                                        <p:attrNameLst>
                                          <p:attrName>style.visibility</p:attrName>
                                        </p:attrNameLst>
                                      </p:cBhvr>
                                      <p:to>
                                        <p:strVal val="visible"/>
                                      </p:to>
                                    </p:set>
                                    <p:animEffect transition="in" filter="wipe(left)">
                                      <p:cBhvr>
                                        <p:cTn id="126" dur="1000"/>
                                        <p:tgtEl>
                                          <p:spTgt spid="4"/>
                                        </p:tgtEl>
                                      </p:cBhvr>
                                    </p:animEffect>
                                  </p:childTnLst>
                                </p:cTn>
                              </p:par>
                            </p:childTnLst>
                          </p:cTn>
                        </p:par>
                      </p:childTnLst>
                    </p:cTn>
                  </p:par>
                  <p:par>
                    <p:cTn id="127" fill="hold">
                      <p:stCondLst>
                        <p:cond delay="indefinite"/>
                      </p:stCondLst>
                      <p:childTnLst>
                        <p:par>
                          <p:cTn id="128" fill="hold">
                            <p:stCondLst>
                              <p:cond delay="0"/>
                            </p:stCondLst>
                            <p:childTnLst>
                              <p:par>
                                <p:cTn id="129" presetID="6" presetClass="entr" presetSubtype="16" fill="hold" nodeType="click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circle(in)">
                                      <p:cBhvr>
                                        <p:cTn id="131" dur="1000"/>
                                        <p:tgtEl>
                                          <p:spTgt spid="20"/>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wipe(left)">
                                      <p:cBhvr>
                                        <p:cTn id="136" dur="2000"/>
                                        <p:tgtEl>
                                          <p:spTgt spid="50"/>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nodeType="clickEffect">
                                  <p:stCondLst>
                                    <p:cond delay="0"/>
                                  </p:stCondLst>
                                  <p:childTnLst>
                                    <p:set>
                                      <p:cBhvr>
                                        <p:cTn id="140" dur="1" fill="hold">
                                          <p:stCondLst>
                                            <p:cond delay="0"/>
                                          </p:stCondLst>
                                        </p:cTn>
                                        <p:tgtEl>
                                          <p:spTgt spid="2"/>
                                        </p:tgtEl>
                                        <p:attrNameLst>
                                          <p:attrName>style.visibility</p:attrName>
                                        </p:attrNameLst>
                                      </p:cBhvr>
                                      <p:to>
                                        <p:strVal val="visible"/>
                                      </p:to>
                                    </p:set>
                                    <p:animEffect transition="in" filter="wipe(up)">
                                      <p:cBhvr>
                                        <p:cTn id="14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16">
            <a:extLst>
              <a:ext uri="{FF2B5EF4-FFF2-40B4-BE49-F238E27FC236}">
                <a16:creationId xmlns:a16="http://schemas.microsoft.com/office/drawing/2014/main" id="{1D7DFA46-8352-4166-ACA3-AD8AB235C1C0}"/>
              </a:ext>
            </a:extLst>
          </p:cNvPr>
          <p:cNvSpPr/>
          <p:nvPr/>
        </p:nvSpPr>
        <p:spPr>
          <a:xfrm>
            <a:off x="1548403" y="364795"/>
            <a:ext cx="2672756" cy="1980799"/>
          </a:xfrm>
          <a:prstGeom prst="rect">
            <a:avLst/>
          </a:prstGeom>
          <a:noFill/>
        </p:spPr>
        <p:txBody>
          <a:bodyPr wrap="square">
            <a:spAutoFit/>
            <a:scene3d>
              <a:camera prst="orthographicFront"/>
              <a:lightRig rig="threePt" dir="t"/>
            </a:scene3d>
            <a:sp3d contourW="12700"/>
          </a:bodyPr>
          <a:lstStyle/>
          <a:p>
            <a:pPr>
              <a:lnSpc>
                <a:spcPct val="120000"/>
              </a:lnSpc>
            </a:pPr>
            <a:r>
              <a:rPr lang="en-US" altLang="zh-CN" sz="11500" b="1" spc="850" dirty="0">
                <a:solidFill>
                  <a:srgbClr val="FF0000"/>
                </a:solidFill>
                <a:latin typeface="VNI-Avo" pitchFamily="2" charset="0"/>
                <a:ea typeface="仓耳玄三M W05" panose="02020400000000000000" pitchFamily="18" charset="-122"/>
                <a:cs typeface="Arial" panose="020B0604020202020204" pitchFamily="34" charset="0"/>
              </a:rPr>
              <a:t>15	</a:t>
            </a:r>
            <a:endParaRPr lang="zh-CN" altLang="en-US" sz="11500" b="1" spc="850" dirty="0">
              <a:solidFill>
                <a:srgbClr val="FF0000"/>
              </a:solidFill>
              <a:latin typeface="VNI-Avo" pitchFamily="2" charset="0"/>
              <a:ea typeface="仓耳玄三M W05" panose="02020400000000000000" pitchFamily="18" charset="-122"/>
              <a:cs typeface="Arial" panose="020B0604020202020204" pitchFamily="34" charset="0"/>
            </a:endParaRPr>
          </a:p>
        </p:txBody>
      </p:sp>
      <p:grpSp>
        <p:nvGrpSpPr>
          <p:cNvPr id="4" name="Group 3">
            <a:extLst>
              <a:ext uri="{FF2B5EF4-FFF2-40B4-BE49-F238E27FC236}">
                <a16:creationId xmlns:a16="http://schemas.microsoft.com/office/drawing/2014/main" id="{5ECBE919-07EE-43A6-A717-29817AE22A41}"/>
              </a:ext>
            </a:extLst>
          </p:cNvPr>
          <p:cNvGrpSpPr/>
          <p:nvPr/>
        </p:nvGrpSpPr>
        <p:grpSpPr>
          <a:xfrm>
            <a:off x="5084850" y="4572250"/>
            <a:ext cx="2516400" cy="1838980"/>
            <a:chOff x="5178362" y="5001070"/>
            <a:chExt cx="2516400" cy="1838980"/>
          </a:xfrm>
        </p:grpSpPr>
        <p:pic>
          <p:nvPicPr>
            <p:cNvPr id="25" name="Picture 24">
              <a:extLst>
                <a:ext uri="{FF2B5EF4-FFF2-40B4-BE49-F238E27FC236}">
                  <a16:creationId xmlns:a16="http://schemas.microsoft.com/office/drawing/2014/main" id="{A45E0465-4D71-4DD4-8650-C3B8DBC54B88}"/>
                </a:ext>
              </a:extLst>
            </p:cNvPr>
            <p:cNvPicPr>
              <a:picLocks noChangeAspect="1"/>
            </p:cNvPicPr>
            <p:nvPr/>
          </p:nvPicPr>
          <p:blipFill rotWithShape="1">
            <a:blip r:embed="rId4"/>
            <a:srcRect r="72859" b="42521"/>
            <a:stretch/>
          </p:blipFill>
          <p:spPr>
            <a:xfrm>
              <a:off x="5596927" y="5001070"/>
              <a:ext cx="1371855" cy="916652"/>
            </a:xfrm>
            <a:prstGeom prst="rect">
              <a:avLst/>
            </a:prstGeom>
          </p:spPr>
        </p:pic>
        <p:sp>
          <p:nvSpPr>
            <p:cNvPr id="3" name="Rectangle: Rounded Corners 2">
              <a:extLst>
                <a:ext uri="{FF2B5EF4-FFF2-40B4-BE49-F238E27FC236}">
                  <a16:creationId xmlns:a16="http://schemas.microsoft.com/office/drawing/2014/main" id="{7DD2D7F9-B51F-4911-AD2C-F12D2A15E8EB}"/>
                </a:ext>
              </a:extLst>
            </p:cNvPr>
            <p:cNvSpPr/>
            <p:nvPr/>
          </p:nvSpPr>
          <p:spPr>
            <a:xfrm>
              <a:off x="5178362" y="5982412"/>
              <a:ext cx="2516400" cy="857638"/>
            </a:xfrm>
            <a:prstGeom prst="roundRect">
              <a:avLst/>
            </a:prstGeom>
            <a:no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Số</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hạng</a:t>
              </a:r>
              <a:endParaRPr lang="en-US" sz="4800" b="1" dirty="0">
                <a:solidFill>
                  <a:schemeClr val="tx1"/>
                </a:solidFill>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72990E8A-8D10-415A-BB24-7D40CA3DDCF8}"/>
              </a:ext>
            </a:extLst>
          </p:cNvPr>
          <p:cNvGrpSpPr/>
          <p:nvPr/>
        </p:nvGrpSpPr>
        <p:grpSpPr>
          <a:xfrm>
            <a:off x="7834256" y="4537919"/>
            <a:ext cx="1790420" cy="1873312"/>
            <a:chOff x="5596927" y="5001070"/>
            <a:chExt cx="1790420" cy="1873312"/>
          </a:xfrm>
        </p:grpSpPr>
        <p:pic>
          <p:nvPicPr>
            <p:cNvPr id="36" name="Picture 35">
              <a:extLst>
                <a:ext uri="{FF2B5EF4-FFF2-40B4-BE49-F238E27FC236}">
                  <a16:creationId xmlns:a16="http://schemas.microsoft.com/office/drawing/2014/main" id="{CE9D5118-8928-49AB-8359-49F07B6E5CED}"/>
                </a:ext>
              </a:extLst>
            </p:cNvPr>
            <p:cNvPicPr>
              <a:picLocks noChangeAspect="1"/>
            </p:cNvPicPr>
            <p:nvPr/>
          </p:nvPicPr>
          <p:blipFill rotWithShape="1">
            <a:blip r:embed="rId4"/>
            <a:srcRect r="72859" b="42521"/>
            <a:stretch/>
          </p:blipFill>
          <p:spPr>
            <a:xfrm>
              <a:off x="5596927" y="5001070"/>
              <a:ext cx="1371855" cy="916652"/>
            </a:xfrm>
            <a:prstGeom prst="rect">
              <a:avLst/>
            </a:prstGeom>
          </p:spPr>
        </p:pic>
        <p:sp>
          <p:nvSpPr>
            <p:cNvPr id="37" name="Rectangle: Rounded Corners 36">
              <a:extLst>
                <a:ext uri="{FF2B5EF4-FFF2-40B4-BE49-F238E27FC236}">
                  <a16:creationId xmlns:a16="http://schemas.microsoft.com/office/drawing/2014/main" id="{6E493A28-D7A6-4B24-B1B1-966BB0446923}"/>
                </a:ext>
              </a:extLst>
            </p:cNvPr>
            <p:cNvSpPr/>
            <p:nvPr/>
          </p:nvSpPr>
          <p:spPr>
            <a:xfrm>
              <a:off x="5596927" y="6016744"/>
              <a:ext cx="1790420" cy="857638"/>
            </a:xfrm>
            <a:prstGeom prst="roundRect">
              <a:avLst/>
            </a:prstGeom>
            <a:solidFill>
              <a:schemeClr val="accent6">
                <a:lumMod val="40000"/>
                <a:lumOff val="60000"/>
              </a:schemeClr>
            </a:solidFill>
            <a:ln w="38100">
              <a:solidFill>
                <a:srgbClr val="FFA11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Tổng</a:t>
              </a:r>
              <a:endParaRPr lang="en-US" sz="4800" b="1" dirty="0">
                <a:solidFill>
                  <a:schemeClr val="tx1"/>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D6C5CAED-A49E-4017-859F-CE7FD79239E2}"/>
              </a:ext>
            </a:extLst>
          </p:cNvPr>
          <p:cNvGrpSpPr/>
          <p:nvPr/>
        </p:nvGrpSpPr>
        <p:grpSpPr>
          <a:xfrm>
            <a:off x="267878" y="4532532"/>
            <a:ext cx="2611099" cy="1878698"/>
            <a:chOff x="5152957" y="5092938"/>
            <a:chExt cx="2611099" cy="1690412"/>
          </a:xfrm>
        </p:grpSpPr>
        <p:pic>
          <p:nvPicPr>
            <p:cNvPr id="39" name="Picture 38">
              <a:extLst>
                <a:ext uri="{FF2B5EF4-FFF2-40B4-BE49-F238E27FC236}">
                  <a16:creationId xmlns:a16="http://schemas.microsoft.com/office/drawing/2014/main" id="{22A84611-5A11-4622-9075-E92ED5CBFF76}"/>
                </a:ext>
              </a:extLst>
            </p:cNvPr>
            <p:cNvPicPr>
              <a:picLocks noChangeAspect="1"/>
            </p:cNvPicPr>
            <p:nvPr/>
          </p:nvPicPr>
          <p:blipFill rotWithShape="1">
            <a:blip r:embed="rId4"/>
            <a:srcRect r="72859" b="42521"/>
            <a:stretch/>
          </p:blipFill>
          <p:spPr>
            <a:xfrm>
              <a:off x="5596927" y="5092938"/>
              <a:ext cx="1371855" cy="824784"/>
            </a:xfrm>
            <a:prstGeom prst="rect">
              <a:avLst/>
            </a:prstGeom>
          </p:spPr>
        </p:pic>
        <p:sp>
          <p:nvSpPr>
            <p:cNvPr id="40" name="Rectangle: Rounded Corners 39">
              <a:extLst>
                <a:ext uri="{FF2B5EF4-FFF2-40B4-BE49-F238E27FC236}">
                  <a16:creationId xmlns:a16="http://schemas.microsoft.com/office/drawing/2014/main" id="{4C0B0458-B5D1-49FE-8EA7-1B3F529BEE04}"/>
                </a:ext>
              </a:extLst>
            </p:cNvPr>
            <p:cNvSpPr/>
            <p:nvPr/>
          </p:nvSpPr>
          <p:spPr>
            <a:xfrm>
              <a:off x="5152957" y="6034171"/>
              <a:ext cx="2611099" cy="749179"/>
            </a:xfrm>
            <a:prstGeom prst="roundRect">
              <a:avLst/>
            </a:prstGeom>
            <a:no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Số</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bị</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trừ</a:t>
              </a:r>
              <a:endParaRPr lang="en-US" sz="4800" b="1" dirty="0">
                <a:solidFill>
                  <a:schemeClr val="tx1"/>
                </a:solidFill>
                <a:latin typeface="Times New Roman" panose="020206030504050203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24FCC634-806A-4EDB-BC33-73F06C7F5B8C}"/>
              </a:ext>
            </a:extLst>
          </p:cNvPr>
          <p:cNvGrpSpPr/>
          <p:nvPr/>
        </p:nvGrpSpPr>
        <p:grpSpPr>
          <a:xfrm>
            <a:off x="9797748" y="4521198"/>
            <a:ext cx="2126374" cy="1855973"/>
            <a:chOff x="5394498" y="5001070"/>
            <a:chExt cx="2126374" cy="1855973"/>
          </a:xfrm>
        </p:grpSpPr>
        <p:pic>
          <p:nvPicPr>
            <p:cNvPr id="42" name="Picture 41">
              <a:extLst>
                <a:ext uri="{FF2B5EF4-FFF2-40B4-BE49-F238E27FC236}">
                  <a16:creationId xmlns:a16="http://schemas.microsoft.com/office/drawing/2014/main" id="{1F5BD6AB-7654-4061-963A-FA317190EA70}"/>
                </a:ext>
              </a:extLst>
            </p:cNvPr>
            <p:cNvPicPr>
              <a:picLocks noChangeAspect="1"/>
            </p:cNvPicPr>
            <p:nvPr/>
          </p:nvPicPr>
          <p:blipFill rotWithShape="1">
            <a:blip r:embed="rId4"/>
            <a:srcRect r="72859" b="42521"/>
            <a:stretch/>
          </p:blipFill>
          <p:spPr>
            <a:xfrm>
              <a:off x="5596927" y="5001070"/>
              <a:ext cx="1371855" cy="916652"/>
            </a:xfrm>
            <a:prstGeom prst="rect">
              <a:avLst/>
            </a:prstGeom>
          </p:spPr>
        </p:pic>
        <p:sp>
          <p:nvSpPr>
            <p:cNvPr id="44" name="Rectangle: Rounded Corners 43">
              <a:extLst>
                <a:ext uri="{FF2B5EF4-FFF2-40B4-BE49-F238E27FC236}">
                  <a16:creationId xmlns:a16="http://schemas.microsoft.com/office/drawing/2014/main" id="{AD356E15-D817-4D96-8B79-BB63AFFEDDE3}"/>
                </a:ext>
              </a:extLst>
            </p:cNvPr>
            <p:cNvSpPr/>
            <p:nvPr/>
          </p:nvSpPr>
          <p:spPr>
            <a:xfrm>
              <a:off x="5394498" y="6034171"/>
              <a:ext cx="2126374" cy="822872"/>
            </a:xfrm>
            <a:prstGeom prst="roundRect">
              <a:avLst/>
            </a:prstGeom>
            <a:no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Số</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trừ</a:t>
              </a:r>
              <a:endParaRPr lang="en-US" sz="4800" b="1" dirty="0">
                <a:solidFill>
                  <a:schemeClr val="tx1"/>
                </a:solidFill>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id="{5B7A3BFE-EF50-409C-8133-57CC9D2169F0}"/>
              </a:ext>
            </a:extLst>
          </p:cNvPr>
          <p:cNvGrpSpPr/>
          <p:nvPr/>
        </p:nvGrpSpPr>
        <p:grpSpPr>
          <a:xfrm>
            <a:off x="3032906" y="4537918"/>
            <a:ext cx="1790419" cy="1873312"/>
            <a:chOff x="5557361" y="5001070"/>
            <a:chExt cx="1790419" cy="1873312"/>
          </a:xfrm>
        </p:grpSpPr>
        <p:pic>
          <p:nvPicPr>
            <p:cNvPr id="46" name="Picture 45">
              <a:extLst>
                <a:ext uri="{FF2B5EF4-FFF2-40B4-BE49-F238E27FC236}">
                  <a16:creationId xmlns:a16="http://schemas.microsoft.com/office/drawing/2014/main" id="{DB4AC061-D530-46A4-BC1C-D7156D5F9410}"/>
                </a:ext>
              </a:extLst>
            </p:cNvPr>
            <p:cNvPicPr>
              <a:picLocks noChangeAspect="1"/>
            </p:cNvPicPr>
            <p:nvPr/>
          </p:nvPicPr>
          <p:blipFill rotWithShape="1">
            <a:blip r:embed="rId4"/>
            <a:srcRect r="72859" b="42521"/>
            <a:stretch/>
          </p:blipFill>
          <p:spPr>
            <a:xfrm>
              <a:off x="5596927" y="5001070"/>
              <a:ext cx="1371855" cy="916652"/>
            </a:xfrm>
            <a:prstGeom prst="rect">
              <a:avLst/>
            </a:prstGeom>
          </p:spPr>
        </p:pic>
        <p:sp>
          <p:nvSpPr>
            <p:cNvPr id="47" name="Rectangle: Rounded Corners 46">
              <a:extLst>
                <a:ext uri="{FF2B5EF4-FFF2-40B4-BE49-F238E27FC236}">
                  <a16:creationId xmlns:a16="http://schemas.microsoft.com/office/drawing/2014/main" id="{26DA0D44-1194-4AC4-A910-EB11A001589F}"/>
                </a:ext>
              </a:extLst>
            </p:cNvPr>
            <p:cNvSpPr/>
            <p:nvPr/>
          </p:nvSpPr>
          <p:spPr>
            <a:xfrm>
              <a:off x="5557361" y="6016744"/>
              <a:ext cx="1790419" cy="857638"/>
            </a:xfrm>
            <a:prstGeom prst="roundRect">
              <a:avLst/>
            </a:prstGeom>
            <a:solidFill>
              <a:schemeClr val="accent6">
                <a:lumMod val="40000"/>
                <a:lumOff val="60000"/>
              </a:schemeClr>
            </a:solidFill>
            <a:ln w="28575">
              <a:solidFill>
                <a:srgbClr val="FFA11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Hiệu</a:t>
              </a:r>
              <a:endParaRPr lang="en-US" sz="4800" b="1" dirty="0">
                <a:solidFill>
                  <a:schemeClr val="tx1"/>
                </a:solidFill>
                <a:latin typeface="Times New Roman" panose="02020603050405020304" pitchFamily="18" charset="0"/>
                <a:cs typeface="Times New Roman" panose="02020603050405020304" pitchFamily="18" charset="0"/>
              </a:endParaRPr>
            </a:p>
          </p:txBody>
        </p:sp>
      </p:grpSp>
      <p:sp>
        <p:nvSpPr>
          <p:cNvPr id="48" name="矩形 16">
            <a:extLst>
              <a:ext uri="{FF2B5EF4-FFF2-40B4-BE49-F238E27FC236}">
                <a16:creationId xmlns:a16="http://schemas.microsoft.com/office/drawing/2014/main" id="{681A4013-5A10-480E-9573-A2461C4D09A0}"/>
              </a:ext>
            </a:extLst>
          </p:cNvPr>
          <p:cNvSpPr/>
          <p:nvPr/>
        </p:nvSpPr>
        <p:spPr>
          <a:xfrm>
            <a:off x="8537603" y="399300"/>
            <a:ext cx="2794139" cy="1980799"/>
          </a:xfrm>
          <a:prstGeom prst="rect">
            <a:avLst/>
          </a:prstGeom>
          <a:noFill/>
        </p:spPr>
        <p:txBody>
          <a:bodyPr wrap="square">
            <a:spAutoFit/>
            <a:scene3d>
              <a:camera prst="orthographicFront"/>
              <a:lightRig rig="threePt" dir="t"/>
            </a:scene3d>
            <a:sp3d contourW="12700"/>
          </a:bodyPr>
          <a:lstStyle/>
          <a:p>
            <a:pPr>
              <a:lnSpc>
                <a:spcPct val="120000"/>
              </a:lnSpc>
            </a:pPr>
            <a:r>
              <a:rPr lang="en-US" altLang="zh-CN" sz="11500" b="1" spc="850" dirty="0">
                <a:solidFill>
                  <a:srgbClr val="FF0000"/>
                </a:solidFill>
                <a:latin typeface="VNI-Avo" pitchFamily="2" charset="0"/>
                <a:ea typeface="仓耳玄三M W05" panose="02020400000000000000" pitchFamily="18" charset="-122"/>
                <a:cs typeface="Arial" panose="020B0604020202020204" pitchFamily="34" charset="0"/>
              </a:rPr>
              <a:t>11	</a:t>
            </a:r>
            <a:endParaRPr lang="zh-CN" altLang="en-US" sz="11500" b="1" spc="850"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49" name="矩形 16">
            <a:extLst>
              <a:ext uri="{FF2B5EF4-FFF2-40B4-BE49-F238E27FC236}">
                <a16:creationId xmlns:a16="http://schemas.microsoft.com/office/drawing/2014/main" id="{279B61C9-75D4-4A65-A15C-C49A9BF8077C}"/>
              </a:ext>
            </a:extLst>
          </p:cNvPr>
          <p:cNvSpPr/>
          <p:nvPr/>
        </p:nvSpPr>
        <p:spPr>
          <a:xfrm>
            <a:off x="7099067" y="356929"/>
            <a:ext cx="1573896" cy="1980799"/>
          </a:xfrm>
          <a:prstGeom prst="rect">
            <a:avLst/>
          </a:prstGeom>
          <a:noFill/>
        </p:spPr>
        <p:txBody>
          <a:bodyPr wrap="square">
            <a:spAutoFit/>
            <a:scene3d>
              <a:camera prst="orthographicFront"/>
              <a:lightRig rig="threePt" dir="t"/>
            </a:scene3d>
            <a:sp3d contourW="12700"/>
          </a:bodyPr>
          <a:lstStyle/>
          <a:p>
            <a:pPr>
              <a:lnSpc>
                <a:spcPct val="120000"/>
              </a:lnSpc>
            </a:pPr>
            <a:r>
              <a:rPr lang="en-US" altLang="zh-CN" sz="11500" b="1" spc="850" dirty="0">
                <a:solidFill>
                  <a:srgbClr val="FF0000"/>
                </a:solidFill>
                <a:latin typeface="VNI-Avo" pitchFamily="2" charset="0"/>
                <a:ea typeface="仓耳玄三M W05" panose="02020400000000000000" pitchFamily="18" charset="-122"/>
                <a:cs typeface="Arial" panose="020B0604020202020204" pitchFamily="34" charset="0"/>
              </a:rPr>
              <a:t>=	</a:t>
            </a:r>
            <a:endParaRPr lang="zh-CN" altLang="en-US" sz="11500" b="1" spc="850"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50" name="矩形 16">
            <a:extLst>
              <a:ext uri="{FF2B5EF4-FFF2-40B4-BE49-F238E27FC236}">
                <a16:creationId xmlns:a16="http://schemas.microsoft.com/office/drawing/2014/main" id="{CD0BCD0D-C774-4307-A5E7-32F6DB6707CA}"/>
              </a:ext>
            </a:extLst>
          </p:cNvPr>
          <p:cNvSpPr/>
          <p:nvPr/>
        </p:nvSpPr>
        <p:spPr>
          <a:xfrm>
            <a:off x="5510955" y="383851"/>
            <a:ext cx="1950282" cy="1980799"/>
          </a:xfrm>
          <a:prstGeom prst="rect">
            <a:avLst/>
          </a:prstGeom>
          <a:noFill/>
        </p:spPr>
        <p:txBody>
          <a:bodyPr wrap="square">
            <a:spAutoFit/>
            <a:scene3d>
              <a:camera prst="orthographicFront"/>
              <a:lightRig rig="threePt" dir="t"/>
            </a:scene3d>
            <a:sp3d contourW="12700"/>
          </a:bodyPr>
          <a:lstStyle/>
          <a:p>
            <a:pPr>
              <a:lnSpc>
                <a:spcPct val="120000"/>
              </a:lnSpc>
            </a:pPr>
            <a:r>
              <a:rPr lang="en-US" altLang="zh-CN" sz="11500" b="1" spc="850" dirty="0">
                <a:solidFill>
                  <a:srgbClr val="FF0000"/>
                </a:solidFill>
                <a:latin typeface="VNI-Avo" pitchFamily="2" charset="0"/>
                <a:ea typeface="仓耳玄三M W05" panose="02020400000000000000" pitchFamily="18" charset="-122"/>
                <a:cs typeface="Arial" panose="020B0604020202020204" pitchFamily="34" charset="0"/>
              </a:rPr>
              <a:t>4	</a:t>
            </a:r>
            <a:endParaRPr lang="zh-CN" altLang="en-US" sz="11500" b="1" spc="850"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51" name="矩形 16">
            <a:extLst>
              <a:ext uri="{FF2B5EF4-FFF2-40B4-BE49-F238E27FC236}">
                <a16:creationId xmlns:a16="http://schemas.microsoft.com/office/drawing/2014/main" id="{2F07A5CE-2116-4087-8F6F-9011F806930E}"/>
              </a:ext>
            </a:extLst>
          </p:cNvPr>
          <p:cNvSpPr/>
          <p:nvPr/>
        </p:nvSpPr>
        <p:spPr>
          <a:xfrm>
            <a:off x="3981277" y="407675"/>
            <a:ext cx="1573897" cy="1980799"/>
          </a:xfrm>
          <a:prstGeom prst="rect">
            <a:avLst/>
          </a:prstGeom>
          <a:noFill/>
        </p:spPr>
        <p:txBody>
          <a:bodyPr wrap="square">
            <a:spAutoFit/>
            <a:scene3d>
              <a:camera prst="orthographicFront"/>
              <a:lightRig rig="threePt" dir="t"/>
            </a:scene3d>
            <a:sp3d contourW="12700"/>
          </a:bodyPr>
          <a:lstStyle/>
          <a:p>
            <a:pPr>
              <a:lnSpc>
                <a:spcPct val="120000"/>
              </a:lnSpc>
            </a:pPr>
            <a:r>
              <a:rPr lang="en-US" altLang="zh-CN" sz="11500" b="1" spc="850" dirty="0">
                <a:solidFill>
                  <a:srgbClr val="FF0000"/>
                </a:solidFill>
                <a:latin typeface="VNI-Avo" pitchFamily="2" charset="0"/>
                <a:ea typeface="仓耳玄三M W05" panose="02020400000000000000" pitchFamily="18" charset="-122"/>
                <a:cs typeface="Arial" panose="020B0604020202020204" pitchFamily="34" charset="0"/>
              </a:rPr>
              <a:t>–	</a:t>
            </a:r>
            <a:endParaRPr lang="zh-CN" altLang="en-US" sz="11500" b="1" spc="850" dirty="0">
              <a:solidFill>
                <a:srgbClr val="FF0000"/>
              </a:solidFill>
              <a:latin typeface="VNI-Avo" pitchFamily="2" charset="0"/>
              <a:ea typeface="仓耳玄三M W05" panose="02020400000000000000" pitchFamily="18" charset="-122"/>
              <a:cs typeface="Arial" panose="020B0604020202020204" pitchFamily="34" charset="0"/>
            </a:endParaRPr>
          </a:p>
        </p:txBody>
      </p:sp>
    </p:spTree>
    <p:custDataLst>
      <p:tags r:id="rId1"/>
    </p:custDataLst>
    <p:extLst>
      <p:ext uri="{BB962C8B-B14F-4D97-AF65-F5344CB8AC3E}">
        <p14:creationId xmlns:p14="http://schemas.microsoft.com/office/powerpoint/2010/main" val="1764439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64606">
        <p159:morph option="byObject"/>
      </p:transition>
    </mc:Choice>
    <mc:Fallback>
      <p:transition spd="slow" advTm="646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250" tmFilter="0, 0; .2, .5; .8, .5; 1, 0"/>
                                        <p:tgtEl>
                                          <p:spTgt spid="43"/>
                                        </p:tgtEl>
                                      </p:cBhvr>
                                    </p:animEffect>
                                    <p:animScale>
                                      <p:cBhvr>
                                        <p:cTn id="7" dur="625" autoRev="1" fill="hold"/>
                                        <p:tgtEl>
                                          <p:spTgt spid="4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1250" tmFilter="0, 0; .2, .5; .8, .5; 1, 0"/>
                                        <p:tgtEl>
                                          <p:spTgt spid="50"/>
                                        </p:tgtEl>
                                      </p:cBhvr>
                                    </p:animEffect>
                                    <p:animScale>
                                      <p:cBhvr>
                                        <p:cTn id="12" dur="625" autoRev="1" fill="hold"/>
                                        <p:tgtEl>
                                          <p:spTgt spid="5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1250" tmFilter="0, 0; .2, .5; .8, .5; 1, 0"/>
                                        <p:tgtEl>
                                          <p:spTgt spid="48"/>
                                        </p:tgtEl>
                                      </p:cBhvr>
                                    </p:animEffect>
                                    <p:animScale>
                                      <p:cBhvr>
                                        <p:cTn id="17" dur="625" autoRev="1" fill="hold"/>
                                        <p:tgtEl>
                                          <p:spTgt spid="4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00534 0.07754 L 0.00534 0.07754 C 0.00156 0.07407 -0.00235 0.07106 -0.00599 0.06736 C -0.00756 0.06597 -0.00873 0.06365 -0.01029 0.06227 C -0.0125 0.06041 -0.01511 0.05926 -0.01732 0.0574 C -0.02266 0.05254 -0.0211 0.05162 -0.02578 0.04467 C -0.02709 0.04282 -0.02865 0.04143 -0.03008 0.03958 C -0.03151 0.03634 -0.03282 0.03287 -0.03438 0.02963 C -0.03607 0.02615 -0.03841 0.02338 -0.03998 0.01944 C -0.04089 0.01736 -0.04063 0.01435 -0.04141 0.01203 C -0.04258 0.00833 -0.04427 0.00532 -0.04558 0.00185 C -0.04662 -0.00047 -0.04753 -0.00301 -0.04844 -0.00556 L -0.05274 -0.02824 L -0.05417 -0.03588 L -0.05547 -0.04329 C -0.05508 -0.05672 -0.05547 -0.07037 -0.05417 -0.08357 C -0.05352 -0.08912 -0.05118 -0.09352 -0.04987 -0.09861 C -0.04922 -0.10116 -0.04922 -0.10394 -0.04844 -0.10625 C -0.04701 -0.11088 -0.04258 -0.12037 -0.03998 -0.12385 C -0.03724 -0.12755 -0.03386 -0.12963 -0.03151 -0.13403 C -0.03008 -0.13635 -0.02878 -0.13912 -0.02722 -0.14144 C -0.02591 -0.14352 -0.02435 -0.14468 -0.02305 -0.14653 C -0.0211 -0.14885 -0.01927 -0.15162 -0.01732 -0.15417 C -0.01459 -0.15764 -0.0112 -0.15996 -0.00886 -0.16412 C -0.00743 -0.16667 -0.00638 -0.16991 -0.00456 -0.17176 C -0.00287 -0.17338 -0.00078 -0.17338 0.00104 -0.17408 C 0.01432 -0.19005 -0.00664 -0.16574 0.01237 -0.18426 C 0.01536 -0.18704 0.01797 -0.19098 0.02083 -0.19422 L 0.02929 -0.2044 C 0.03073 -0.20602 0.03203 -0.20857 0.03359 -0.20949 L 0.04205 -0.21436 C 0.04349 -0.2169 0.04466 -0.21991 0.04635 -0.22199 C 0.04752 -0.22338 0.04935 -0.22292 0.05052 -0.22454 C 0.05976 -0.2375 0.047 -0.22824 0.05768 -0.23449 C 0.06041 -0.23797 0.06419 -0.23959 0.06614 -0.24468 C 0.06992 -0.25463 0.06757 -0.25047 0.07317 -0.25718 C 0.07409 -0.25973 0.07526 -0.26204 0.07604 -0.26482 C 0.07669 -0.26713 0.07669 -0.26991 0.07747 -0.27223 C 0.07903 -0.27755 0.08307 -0.2875 0.08307 -0.2875 C 0.08685 -0.31366 0.0845 -0.29398 0.0845 -0.34769 L 0.0845 -0.34769 L 0.0845 -0.34769 " pathEditMode="relative" ptsTypes="AAAAAAAAAAAAAAAAAAAAAAAAAAAAAAAAAAAAAAAAAA">
                                      <p:cBhvr>
                                        <p:cTn id="48" dur="2000" fill="hold"/>
                                        <p:tgtEl>
                                          <p:spTgt spid="38"/>
                                        </p:tgtEl>
                                        <p:attrNameLst>
                                          <p:attrName>ppt_x</p:attrName>
                                          <p:attrName>ppt_y</p:attrName>
                                        </p:attrNameLst>
                                      </p:cBhvr>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00078 0.08102 L 0.00078 0.08102 C 0.00312 0.075 0.00572 0.06945 0.00781 0.0632 C 0.00859 0.06112 0.00885 0.05834 0.00924 0.05579 C 0.01406 0.02454 0.01015 0.04537 0.01354 0.02801 C 0.01302 0.00533 0.01289 -0.01736 0.0121 -0.03981 C 0.01184 -0.0449 0.01119 -0.05 0.01067 -0.05486 C 0.00989 -0.0618 0.00872 -0.06828 0.00781 -0.075 C 0.00729 -0.07847 0.00703 -0.08194 0.00638 -0.08518 L 0.00351 -0.10023 C 0.00312 -0.10277 0.00299 -0.10555 0.00221 -0.10787 C 0.00117 -0.11041 4.79167E-6 -0.1125 -0.00066 -0.11527 C -0.00743 -0.14236 0.00013 -0.12083 -0.00638 -0.13796 C -0.00912 -0.15254 -0.00625 -0.14189 -0.01628 -0.1581 C -0.01875 -0.16203 -0.02058 -0.16736 -0.02331 -0.1706 C -0.02631 -0.1743 -0.02995 -0.17569 -0.03321 -0.17824 C -0.04284 -0.18611 -0.03503 -0.18101 -0.0431 -0.18588 C -0.04454 -0.1875 -0.04584 -0.18958 -0.0474 -0.19074 C -0.04961 -0.19282 -0.05521 -0.1949 -0.0573 -0.19583 C -0.06823 -0.20138 -0.05287 -0.19675 -0.07566 -0.20092 L -0.22852 -0.19838 C -0.23138 -0.19838 -0.23425 -0.19699 -0.23698 -0.19583 C -0.24714 -0.19189 -0.23464 -0.19444 -0.24688 -0.19074 C -0.25287 -0.18912 -0.26524 -0.18726 -0.27097 -0.18588 C -0.28282 -0.1831 -0.27592 -0.18402 -0.28659 -0.18078 C -0.28985 -0.17986 -0.2931 -0.17916 -0.29649 -0.17824 C -0.30873 -0.17916 -0.32097 -0.17939 -0.33321 -0.18078 C -0.33659 -0.18125 -0.33985 -0.18287 -0.3431 -0.18333 C -0.35261 -0.18449 -0.36198 -0.18495 -0.37149 -0.18588 C -0.38178 -0.19189 -0.37787 -0.18703 -0.38412 -0.19838 L -0.38842 -0.22106 L -0.38985 -0.22847 C -0.39271 -0.26898 -0.39076 -0.2331 -0.38985 -0.29907 C -0.38959 -0.31412 -0.38985 -0.32916 -0.38985 -0.34421 L -0.38985 -0.34421 " pathEditMode="relative" ptsTypes="AAAAAAAAAAAAAAAAAAAAAAAAAAAAAAAAAAA">
                                      <p:cBhvr>
                                        <p:cTn id="52" dur="2000" fill="hold"/>
                                        <p:tgtEl>
                                          <p:spTgt spid="41"/>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0.00182 0.07963 L 0.00182 0.07963 C 0.00091 0.07199 -0.00013 0.06435 -0.00105 0.05694 C -0.00235 0.04468 -0.003 0.03403 -0.00378 0.02153 C -0.00339 -0.00023 -0.00326 -0.02199 -0.00248 -0.04375 C -0.00235 -0.04722 -0.00144 -0.05046 -0.00105 -0.05394 C -0.0004 -0.0588 -0.00026 -0.06389 0.00039 -0.06898 C 0.00117 -0.07407 0.00234 -0.07894 0.00325 -0.08403 L 0.00612 -0.09907 L 0.00885 -0.11435 C 0.00937 -0.11667 0.00963 -0.11944 0.01028 -0.12176 C 0.01445 -0.13657 0.0125 -0.12824 0.01601 -0.14699 L 0.01875 -0.16204 C 0.01927 -0.16458 0.0194 -0.16736 0.02018 -0.16968 C 0.02213 -0.17454 0.02487 -0.17894 0.02591 -0.18472 C 0.02786 -0.19514 0.02604 -0.19074 0.03151 -0.19722 C 0.04505 -0.2294 0.0233 -0.18032 0.04427 -0.21736 C 0.04739 -0.22292 0.04882 -0.22639 0.05273 -0.23009 C 0.05416 -0.23125 0.05559 -0.23148 0.05703 -0.23241 C 0.05898 -0.23403 0.0608 -0.23565 0.06263 -0.2375 C 0.07031 -0.24537 0.06328 -0.24097 0.07252 -0.24514 C 0.08854 -0.25926 0.06562 -0.24005 0.08671 -0.25255 C 0.08841 -0.2537 0.08945 -0.25648 0.09101 -0.25764 C 0.09218 -0.25857 0.10247 -0.26482 0.10507 -0.26528 C 0.11315 -0.26667 0.12122 -0.2669 0.12916 -0.26782 C 0.13151 -0.26852 0.13385 -0.27037 0.13632 -0.27037 C 0.16393 -0.27037 0.16145 -0.27037 0.17877 -0.26528 C 0.1802 -0.26435 0.18151 -0.26343 0.18294 -0.26273 C 0.18489 -0.26181 0.18684 -0.26157 0.18867 -0.26019 C 0.19023 -0.25903 0.19127 -0.25625 0.19283 -0.25509 C 0.19713 -0.25185 0.20872 -0.25069 0.21132 -0.25023 C 0.22252 -0.24352 0.21679 -0.24607 0.22825 -0.24259 C 0.22968 -0.24167 0.23112 -0.24051 0.23255 -0.24005 C 0.25416 -0.23241 0.30677 -0.23519 0.30898 -0.23495 C 0.3151 -0.23426 0.32122 -0.2338 0.32734 -0.23241 C 0.32877 -0.23218 0.33007 -0.23032 0.33164 -0.23009 C 0.3358 -0.2287 0.3401 -0.22801 0.3444 -0.22755 C 0.35234 -0.22639 0.36041 -0.22569 0.36835 -0.225 C 0.37916 -0.22569 0.40612 -0.22431 0.42213 -0.23009 C 0.42369 -0.23056 0.42513 -0.23125 0.42643 -0.23241 C 0.43567 -0.24074 0.42552 -0.23403 0.43489 -0.24514 C 0.43619 -0.24653 0.43776 -0.24676 0.43919 -0.24769 C 0.4401 -0.25023 0.44049 -0.25347 0.44205 -0.25509 C 0.44453 -0.25787 0.45052 -0.26019 0.45052 -0.26019 C 0.45312 -0.26505 0.45599 -0.26898 0.45755 -0.27523 C 0.45872 -0.28009 0.4595 -0.28542 0.46041 -0.29028 L 0.46184 -0.29792 C 0.46224 -0.30463 0.46276 -0.31134 0.46328 -0.31806 C 0.46471 -0.34213 0.46458 -0.33542 0.46458 -0.34815 L 0.46458 -0.34815 " pathEditMode="relative" ptsTypes="AAAAAAAAAAAAAAAAAAAAAAAAAAAAAAAAAAAAAAAAAAAAAAAAAA">
                                      <p:cBhvr>
                                        <p:cTn id="56" dur="2000" fill="hold"/>
                                        <p:tgtEl>
                                          <p:spTgt spid="45"/>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par>
                                <p:cTn id="62" presetID="16" presetClass="exit" presetSubtype="21" fill="hold" nodeType="withEffect">
                                  <p:stCondLst>
                                    <p:cond delay="0"/>
                                  </p:stCondLst>
                                  <p:childTnLst>
                                    <p:animEffect transition="out" filter="barn(inVertical)">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1" presetClass="emph" presetSubtype="0" fill="hold" grpId="1" nodeType="clickEffect">
                                  <p:stCondLst>
                                    <p:cond delay="0"/>
                                  </p:stCondLst>
                                  <p:childTnLst>
                                    <p:animClr clrSpc="hsl" dir="cw">
                                      <p:cBhvr override="childStyle">
                                        <p:cTn id="68" dur="1250" fill="hold"/>
                                        <p:tgtEl>
                                          <p:spTgt spid="43"/>
                                        </p:tgtEl>
                                        <p:attrNameLst>
                                          <p:attrName>style.color</p:attrName>
                                        </p:attrNameLst>
                                      </p:cBhvr>
                                      <p:by>
                                        <p:hsl h="7200000" s="0" l="0"/>
                                      </p:by>
                                    </p:animClr>
                                    <p:animClr clrSpc="hsl" dir="cw">
                                      <p:cBhvr>
                                        <p:cTn id="69" dur="1250" fill="hold"/>
                                        <p:tgtEl>
                                          <p:spTgt spid="43"/>
                                        </p:tgtEl>
                                        <p:attrNameLst>
                                          <p:attrName>fillcolor</p:attrName>
                                        </p:attrNameLst>
                                      </p:cBhvr>
                                      <p:by>
                                        <p:hsl h="7200000" s="0" l="0"/>
                                      </p:by>
                                    </p:animClr>
                                    <p:animClr clrSpc="hsl" dir="cw">
                                      <p:cBhvr>
                                        <p:cTn id="70" dur="1250" fill="hold"/>
                                        <p:tgtEl>
                                          <p:spTgt spid="43"/>
                                        </p:tgtEl>
                                        <p:attrNameLst>
                                          <p:attrName>stroke.color</p:attrName>
                                        </p:attrNameLst>
                                      </p:cBhvr>
                                      <p:by>
                                        <p:hsl h="7200000" s="0" l="0"/>
                                      </p:by>
                                    </p:animClr>
                                    <p:set>
                                      <p:cBhvr>
                                        <p:cTn id="71" dur="1250" fill="hold"/>
                                        <p:tgtEl>
                                          <p:spTgt spid="43"/>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21" presetClass="emph" presetSubtype="0" fill="hold" grpId="1" nodeType="clickEffect">
                                  <p:stCondLst>
                                    <p:cond delay="0"/>
                                  </p:stCondLst>
                                  <p:childTnLst>
                                    <p:animClr clrSpc="hsl" dir="cw">
                                      <p:cBhvr override="childStyle">
                                        <p:cTn id="75" dur="1250" fill="hold"/>
                                        <p:tgtEl>
                                          <p:spTgt spid="50"/>
                                        </p:tgtEl>
                                        <p:attrNameLst>
                                          <p:attrName>style.color</p:attrName>
                                        </p:attrNameLst>
                                      </p:cBhvr>
                                      <p:by>
                                        <p:hsl h="7200000" s="0" l="0"/>
                                      </p:by>
                                    </p:animClr>
                                    <p:animClr clrSpc="hsl" dir="cw">
                                      <p:cBhvr>
                                        <p:cTn id="76" dur="1250" fill="hold"/>
                                        <p:tgtEl>
                                          <p:spTgt spid="50"/>
                                        </p:tgtEl>
                                        <p:attrNameLst>
                                          <p:attrName>fillcolor</p:attrName>
                                        </p:attrNameLst>
                                      </p:cBhvr>
                                      <p:by>
                                        <p:hsl h="7200000" s="0" l="0"/>
                                      </p:by>
                                    </p:animClr>
                                    <p:animClr clrSpc="hsl" dir="cw">
                                      <p:cBhvr>
                                        <p:cTn id="77" dur="1250" fill="hold"/>
                                        <p:tgtEl>
                                          <p:spTgt spid="50"/>
                                        </p:tgtEl>
                                        <p:attrNameLst>
                                          <p:attrName>stroke.color</p:attrName>
                                        </p:attrNameLst>
                                      </p:cBhvr>
                                      <p:by>
                                        <p:hsl h="7200000" s="0" l="0"/>
                                      </p:by>
                                    </p:animClr>
                                    <p:set>
                                      <p:cBhvr>
                                        <p:cTn id="78" dur="1250" fill="hold"/>
                                        <p:tgtEl>
                                          <p:spTgt spid="50"/>
                                        </p:tgtEl>
                                        <p:attrNameLst>
                                          <p:attrName>fill.type</p:attrName>
                                        </p:attrNameLst>
                                      </p:cBhvr>
                                      <p:to>
                                        <p:strVal val="solid"/>
                                      </p:to>
                                    </p:set>
                                  </p:childTnLst>
                                </p:cTn>
                              </p:par>
                            </p:childTnLst>
                          </p:cTn>
                        </p:par>
                      </p:childTnLst>
                    </p:cTn>
                  </p:par>
                  <p:par>
                    <p:cTn id="79" fill="hold">
                      <p:stCondLst>
                        <p:cond delay="indefinite"/>
                      </p:stCondLst>
                      <p:childTnLst>
                        <p:par>
                          <p:cTn id="80" fill="hold">
                            <p:stCondLst>
                              <p:cond delay="0"/>
                            </p:stCondLst>
                            <p:childTnLst>
                              <p:par>
                                <p:cTn id="81" presetID="21" presetClass="emph" presetSubtype="0" fill="hold" grpId="1" nodeType="clickEffect">
                                  <p:stCondLst>
                                    <p:cond delay="0"/>
                                  </p:stCondLst>
                                  <p:childTnLst>
                                    <p:animClr clrSpc="hsl" dir="cw">
                                      <p:cBhvr override="childStyle">
                                        <p:cTn id="82" dur="1250" fill="hold"/>
                                        <p:tgtEl>
                                          <p:spTgt spid="48"/>
                                        </p:tgtEl>
                                        <p:attrNameLst>
                                          <p:attrName>style.color</p:attrName>
                                        </p:attrNameLst>
                                      </p:cBhvr>
                                      <p:by>
                                        <p:hsl h="7200000" s="0" l="0"/>
                                      </p:by>
                                    </p:animClr>
                                    <p:animClr clrSpc="hsl" dir="cw">
                                      <p:cBhvr>
                                        <p:cTn id="83" dur="1250" fill="hold"/>
                                        <p:tgtEl>
                                          <p:spTgt spid="48"/>
                                        </p:tgtEl>
                                        <p:attrNameLst>
                                          <p:attrName>fillcolor</p:attrName>
                                        </p:attrNameLst>
                                      </p:cBhvr>
                                      <p:by>
                                        <p:hsl h="7200000" s="0" l="0"/>
                                      </p:by>
                                    </p:animClr>
                                    <p:animClr clrSpc="hsl" dir="cw">
                                      <p:cBhvr>
                                        <p:cTn id="84" dur="1250" fill="hold"/>
                                        <p:tgtEl>
                                          <p:spTgt spid="48"/>
                                        </p:tgtEl>
                                        <p:attrNameLst>
                                          <p:attrName>stroke.color</p:attrName>
                                        </p:attrNameLst>
                                      </p:cBhvr>
                                      <p:by>
                                        <p:hsl h="7200000" s="0" l="0"/>
                                      </p:by>
                                    </p:animClr>
                                    <p:set>
                                      <p:cBhvr>
                                        <p:cTn id="85" dur="1250" fill="hold"/>
                                        <p:tgtEl>
                                          <p:spTgt spid="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8" grpId="0"/>
      <p:bldP spid="48" grpId="1"/>
      <p:bldP spid="50" grpId="0"/>
      <p:bldP spid="5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6C3E3C-D559-4910-8482-03D2A128CAD2}"/>
              </a:ext>
            </a:extLst>
          </p:cNvPr>
          <p:cNvGrpSpPr/>
          <p:nvPr/>
        </p:nvGrpSpPr>
        <p:grpSpPr>
          <a:xfrm>
            <a:off x="5356320" y="586289"/>
            <a:ext cx="4457697" cy="1371855"/>
            <a:chOff x="-1094790" y="2699234"/>
            <a:chExt cx="4457697" cy="1371855"/>
          </a:xfrm>
        </p:grpSpPr>
        <p:pic>
          <p:nvPicPr>
            <p:cNvPr id="3" name="Picture 2">
              <a:extLst>
                <a:ext uri="{FF2B5EF4-FFF2-40B4-BE49-F238E27FC236}">
                  <a16:creationId xmlns:a16="http://schemas.microsoft.com/office/drawing/2014/main" id="{F3C7DF20-53BC-4F58-9F32-6B4084BB8DC4}"/>
                </a:ext>
              </a:extLst>
            </p:cNvPr>
            <p:cNvPicPr>
              <a:picLocks noChangeAspect="1"/>
            </p:cNvPicPr>
            <p:nvPr/>
          </p:nvPicPr>
          <p:blipFill rotWithShape="1">
            <a:blip r:embed="rId3"/>
            <a:srcRect r="72859" b="42521"/>
            <a:stretch/>
          </p:blipFill>
          <p:spPr>
            <a:xfrm rot="16200000">
              <a:off x="-953802" y="2558246"/>
              <a:ext cx="1371855" cy="1653832"/>
            </a:xfrm>
            <a:prstGeom prst="rect">
              <a:avLst/>
            </a:prstGeom>
          </p:spPr>
        </p:pic>
        <p:sp>
          <p:nvSpPr>
            <p:cNvPr id="4" name="矩形 16">
              <a:extLst>
                <a:ext uri="{FF2B5EF4-FFF2-40B4-BE49-F238E27FC236}">
                  <a16:creationId xmlns:a16="http://schemas.microsoft.com/office/drawing/2014/main" id="{19F91A44-CCAE-4D23-A2A3-45EB99B2FED9}"/>
                </a:ext>
              </a:extLst>
            </p:cNvPr>
            <p:cNvSpPr/>
            <p:nvPr/>
          </p:nvSpPr>
          <p:spPr>
            <a:xfrm>
              <a:off x="569297" y="2867046"/>
              <a:ext cx="2793610" cy="749179"/>
            </a:xfrm>
            <a:custGeom>
              <a:avLst/>
              <a:gdLst>
                <a:gd name="connsiteX0" fmla="*/ 0 w 1988708"/>
                <a:gd name="connsiteY0" fmla="*/ 113934 h 683591"/>
                <a:gd name="connsiteX1" fmla="*/ 113934 w 1988708"/>
                <a:gd name="connsiteY1" fmla="*/ 0 h 683591"/>
                <a:gd name="connsiteX2" fmla="*/ 665664 w 1988708"/>
                <a:gd name="connsiteY2" fmla="*/ 0 h 683591"/>
                <a:gd name="connsiteX3" fmla="*/ 1199785 w 1988708"/>
                <a:gd name="connsiteY3" fmla="*/ 0 h 683591"/>
                <a:gd name="connsiteX4" fmla="*/ 1874774 w 1988708"/>
                <a:gd name="connsiteY4" fmla="*/ 0 h 683591"/>
                <a:gd name="connsiteX5" fmla="*/ 1988708 w 1988708"/>
                <a:gd name="connsiteY5" fmla="*/ 113934 h 683591"/>
                <a:gd name="connsiteX6" fmla="*/ 1988708 w 1988708"/>
                <a:gd name="connsiteY6" fmla="*/ 569657 h 683591"/>
                <a:gd name="connsiteX7" fmla="*/ 1874774 w 1988708"/>
                <a:gd name="connsiteY7" fmla="*/ 683591 h 683591"/>
                <a:gd name="connsiteX8" fmla="*/ 1287827 w 1988708"/>
                <a:gd name="connsiteY8" fmla="*/ 683591 h 683591"/>
                <a:gd name="connsiteX9" fmla="*/ 736097 w 1988708"/>
                <a:gd name="connsiteY9" fmla="*/ 683591 h 683591"/>
                <a:gd name="connsiteX10" fmla="*/ 113934 w 1988708"/>
                <a:gd name="connsiteY10" fmla="*/ 683591 h 683591"/>
                <a:gd name="connsiteX11" fmla="*/ 0 w 1988708"/>
                <a:gd name="connsiteY11" fmla="*/ 569657 h 683591"/>
                <a:gd name="connsiteX12" fmla="*/ 0 w 1988708"/>
                <a:gd name="connsiteY12" fmla="*/ 113934 h 6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8708" h="683591" fill="none" extrusionOk="0">
                  <a:moveTo>
                    <a:pt x="0" y="113934"/>
                  </a:moveTo>
                  <a:cubicBezTo>
                    <a:pt x="-8902" y="55392"/>
                    <a:pt x="48459" y="-9572"/>
                    <a:pt x="113934" y="0"/>
                  </a:cubicBezTo>
                  <a:cubicBezTo>
                    <a:pt x="282353" y="-16321"/>
                    <a:pt x="543611" y="41287"/>
                    <a:pt x="665664" y="0"/>
                  </a:cubicBezTo>
                  <a:cubicBezTo>
                    <a:pt x="787717" y="-41287"/>
                    <a:pt x="1030200" y="58119"/>
                    <a:pt x="1199785" y="0"/>
                  </a:cubicBezTo>
                  <a:cubicBezTo>
                    <a:pt x="1369370" y="-58119"/>
                    <a:pt x="1660432" y="70203"/>
                    <a:pt x="1874774" y="0"/>
                  </a:cubicBezTo>
                  <a:cubicBezTo>
                    <a:pt x="1952574" y="11620"/>
                    <a:pt x="1989353" y="49526"/>
                    <a:pt x="1988708" y="113934"/>
                  </a:cubicBezTo>
                  <a:cubicBezTo>
                    <a:pt x="2037217" y="205371"/>
                    <a:pt x="1945511" y="349891"/>
                    <a:pt x="1988708" y="569657"/>
                  </a:cubicBezTo>
                  <a:cubicBezTo>
                    <a:pt x="1985842" y="638619"/>
                    <a:pt x="1942483" y="683302"/>
                    <a:pt x="1874774" y="683591"/>
                  </a:cubicBezTo>
                  <a:cubicBezTo>
                    <a:pt x="1746710" y="747783"/>
                    <a:pt x="1480903" y="634280"/>
                    <a:pt x="1287827" y="683591"/>
                  </a:cubicBezTo>
                  <a:cubicBezTo>
                    <a:pt x="1094751" y="732902"/>
                    <a:pt x="956206" y="674694"/>
                    <a:pt x="736097" y="683591"/>
                  </a:cubicBezTo>
                  <a:cubicBezTo>
                    <a:pt x="515988" y="692488"/>
                    <a:pt x="258326" y="623133"/>
                    <a:pt x="113934" y="683591"/>
                  </a:cubicBezTo>
                  <a:cubicBezTo>
                    <a:pt x="41281" y="681258"/>
                    <a:pt x="11241" y="642333"/>
                    <a:pt x="0" y="569657"/>
                  </a:cubicBezTo>
                  <a:cubicBezTo>
                    <a:pt x="-48238" y="370902"/>
                    <a:pt x="1916" y="228222"/>
                    <a:pt x="0" y="113934"/>
                  </a:cubicBezTo>
                  <a:close/>
                </a:path>
                <a:path w="1988708" h="683591" stroke="0" extrusionOk="0">
                  <a:moveTo>
                    <a:pt x="0" y="113934"/>
                  </a:moveTo>
                  <a:cubicBezTo>
                    <a:pt x="258" y="39614"/>
                    <a:pt x="57076" y="7167"/>
                    <a:pt x="113934" y="0"/>
                  </a:cubicBezTo>
                  <a:cubicBezTo>
                    <a:pt x="383212" y="-40855"/>
                    <a:pt x="494363" y="24498"/>
                    <a:pt x="683272" y="0"/>
                  </a:cubicBezTo>
                  <a:cubicBezTo>
                    <a:pt x="872181" y="-24498"/>
                    <a:pt x="1103505" y="19634"/>
                    <a:pt x="1235002" y="0"/>
                  </a:cubicBezTo>
                  <a:cubicBezTo>
                    <a:pt x="1366499" y="-19634"/>
                    <a:pt x="1658895" y="51057"/>
                    <a:pt x="1874774" y="0"/>
                  </a:cubicBezTo>
                  <a:cubicBezTo>
                    <a:pt x="1935279" y="-15560"/>
                    <a:pt x="1996400" y="58765"/>
                    <a:pt x="1988708" y="113934"/>
                  </a:cubicBezTo>
                  <a:cubicBezTo>
                    <a:pt x="2033354" y="341147"/>
                    <a:pt x="1946661" y="403255"/>
                    <a:pt x="1988708" y="569657"/>
                  </a:cubicBezTo>
                  <a:cubicBezTo>
                    <a:pt x="1999213" y="627901"/>
                    <a:pt x="1928894" y="678867"/>
                    <a:pt x="1874774" y="683591"/>
                  </a:cubicBezTo>
                  <a:cubicBezTo>
                    <a:pt x="1690686" y="691467"/>
                    <a:pt x="1604025" y="661167"/>
                    <a:pt x="1340653" y="683591"/>
                  </a:cubicBezTo>
                  <a:cubicBezTo>
                    <a:pt x="1077281" y="706015"/>
                    <a:pt x="881269" y="625934"/>
                    <a:pt x="718489" y="683591"/>
                  </a:cubicBezTo>
                  <a:cubicBezTo>
                    <a:pt x="555709" y="741248"/>
                    <a:pt x="345209" y="631011"/>
                    <a:pt x="113934" y="683591"/>
                  </a:cubicBezTo>
                  <a:cubicBezTo>
                    <a:pt x="50792" y="677532"/>
                    <a:pt x="-17205" y="633751"/>
                    <a:pt x="0" y="569657"/>
                  </a:cubicBezTo>
                  <a:cubicBezTo>
                    <a:pt x="-22489" y="342939"/>
                    <a:pt x="14273" y="213258"/>
                    <a:pt x="0" y="113934"/>
                  </a:cubicBezTo>
                  <a:close/>
                </a:path>
              </a:pathLst>
            </a:custGeom>
            <a:solidFill>
              <a:schemeClr val="bg1"/>
            </a:solidFill>
            <a:ln w="19050">
              <a:solidFill>
                <a:srgbClr val="00B050"/>
              </a:solidFill>
              <a:prstDash val="dash"/>
              <a:extLst>
                <a:ext uri="{C807C97D-BFC1-408E-A445-0C87EB9F89A2}">
                  <ask:lineSketchStyleProps xmlns="" xmlns:ask="http://schemas.microsoft.com/office/drawing/2018/sketchyshapes" sd="46409675">
                    <a:prstGeom prst="round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4000" b="1" dirty="0" err="1">
                  <a:latin typeface="VNI-Avo" pitchFamily="2" charset="0"/>
                  <a:ea typeface="仓耳玄三M W05" panose="02020400000000000000" pitchFamily="18" charset="-122"/>
                  <a:cs typeface="Arial" panose="020B0604020202020204" pitchFamily="34" charset="0"/>
                </a:rPr>
                <a:t>Soá</a:t>
              </a:r>
              <a:r>
                <a:rPr lang="en-US" altLang="zh-CN" sz="4000" b="1" dirty="0">
                  <a:latin typeface="VNI-Avo" pitchFamily="2" charset="0"/>
                  <a:ea typeface="仓耳玄三M W05" panose="02020400000000000000" pitchFamily="18" charset="-122"/>
                  <a:cs typeface="Arial" panose="020B0604020202020204" pitchFamily="34" charset="0"/>
                </a:rPr>
                <a:t> </a:t>
              </a:r>
              <a:r>
                <a:rPr lang="en-US" altLang="zh-CN" sz="4000" b="1" dirty="0" err="1">
                  <a:latin typeface="VNI-Avo" pitchFamily="2" charset="0"/>
                  <a:ea typeface="仓耳玄三M W05" panose="02020400000000000000" pitchFamily="18" charset="-122"/>
                  <a:cs typeface="Arial" panose="020B0604020202020204" pitchFamily="34" charset="0"/>
                </a:rPr>
                <a:t>bò</a:t>
              </a:r>
              <a:r>
                <a:rPr lang="en-US" altLang="zh-CN" sz="4000" b="1" dirty="0">
                  <a:latin typeface="VNI-Avo" pitchFamily="2" charset="0"/>
                  <a:ea typeface="仓耳玄三M W05" panose="02020400000000000000" pitchFamily="18" charset="-122"/>
                  <a:cs typeface="Arial" panose="020B0604020202020204" pitchFamily="34" charset="0"/>
                </a:rPr>
                <a:t> </a:t>
              </a:r>
              <a:r>
                <a:rPr lang="en-US" altLang="zh-CN" sz="4000" b="1" dirty="0" err="1">
                  <a:latin typeface="VNI-Avo" pitchFamily="2" charset="0"/>
                  <a:ea typeface="仓耳玄三M W05" panose="02020400000000000000" pitchFamily="18" charset="-122"/>
                  <a:cs typeface="Arial" panose="020B0604020202020204" pitchFamily="34" charset="0"/>
                </a:rPr>
                <a:t>tröø</a:t>
              </a:r>
              <a:endParaRPr lang="zh-CN" altLang="en-US" sz="40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5" name="Group 4">
            <a:extLst>
              <a:ext uri="{FF2B5EF4-FFF2-40B4-BE49-F238E27FC236}">
                <a16:creationId xmlns:a16="http://schemas.microsoft.com/office/drawing/2014/main" id="{3BDAF920-F28D-48F0-A8B7-13938A592328}"/>
              </a:ext>
            </a:extLst>
          </p:cNvPr>
          <p:cNvGrpSpPr/>
          <p:nvPr/>
        </p:nvGrpSpPr>
        <p:grpSpPr>
          <a:xfrm>
            <a:off x="5356319" y="2313775"/>
            <a:ext cx="3514429" cy="1371855"/>
            <a:chOff x="-956424" y="2699235"/>
            <a:chExt cx="3514429" cy="1371855"/>
          </a:xfrm>
        </p:grpSpPr>
        <p:pic>
          <p:nvPicPr>
            <p:cNvPr id="6" name="Picture 5">
              <a:extLst>
                <a:ext uri="{FF2B5EF4-FFF2-40B4-BE49-F238E27FC236}">
                  <a16:creationId xmlns:a16="http://schemas.microsoft.com/office/drawing/2014/main" id="{1DEF297E-60A5-4555-80AB-0049D4AD6F1E}"/>
                </a:ext>
              </a:extLst>
            </p:cNvPr>
            <p:cNvPicPr>
              <a:picLocks noChangeAspect="1"/>
            </p:cNvPicPr>
            <p:nvPr/>
          </p:nvPicPr>
          <p:blipFill rotWithShape="1">
            <a:blip r:embed="rId3"/>
            <a:srcRect r="72859" b="42521"/>
            <a:stretch/>
          </p:blipFill>
          <p:spPr>
            <a:xfrm rot="16200000">
              <a:off x="-771893" y="2514704"/>
              <a:ext cx="1371855" cy="1740918"/>
            </a:xfrm>
            <a:prstGeom prst="rect">
              <a:avLst/>
            </a:prstGeom>
          </p:spPr>
        </p:pic>
        <p:sp>
          <p:nvSpPr>
            <p:cNvPr id="7" name="矩形 16">
              <a:extLst>
                <a:ext uri="{FF2B5EF4-FFF2-40B4-BE49-F238E27FC236}">
                  <a16:creationId xmlns:a16="http://schemas.microsoft.com/office/drawing/2014/main" id="{476D5AE6-2140-4D76-B067-7445BC299C1D}"/>
                </a:ext>
              </a:extLst>
            </p:cNvPr>
            <p:cNvSpPr/>
            <p:nvPr/>
          </p:nvSpPr>
          <p:spPr>
            <a:xfrm>
              <a:off x="817085" y="2867046"/>
              <a:ext cx="1740920" cy="749179"/>
            </a:xfrm>
            <a:custGeom>
              <a:avLst/>
              <a:gdLst>
                <a:gd name="connsiteX0" fmla="*/ 0 w 1740920"/>
                <a:gd name="connsiteY0" fmla="*/ 113934 h 683591"/>
                <a:gd name="connsiteX1" fmla="*/ 113934 w 1740920"/>
                <a:gd name="connsiteY1" fmla="*/ 0 h 683591"/>
                <a:gd name="connsiteX2" fmla="*/ 588024 w 1740920"/>
                <a:gd name="connsiteY2" fmla="*/ 0 h 683591"/>
                <a:gd name="connsiteX3" fmla="*/ 1046983 w 1740920"/>
                <a:gd name="connsiteY3" fmla="*/ 0 h 683591"/>
                <a:gd name="connsiteX4" fmla="*/ 1626986 w 1740920"/>
                <a:gd name="connsiteY4" fmla="*/ 0 h 683591"/>
                <a:gd name="connsiteX5" fmla="*/ 1740920 w 1740920"/>
                <a:gd name="connsiteY5" fmla="*/ 113934 h 683591"/>
                <a:gd name="connsiteX6" fmla="*/ 1740920 w 1740920"/>
                <a:gd name="connsiteY6" fmla="*/ 569657 h 683591"/>
                <a:gd name="connsiteX7" fmla="*/ 1626986 w 1740920"/>
                <a:gd name="connsiteY7" fmla="*/ 683591 h 683591"/>
                <a:gd name="connsiteX8" fmla="*/ 1122635 w 1740920"/>
                <a:gd name="connsiteY8" fmla="*/ 683591 h 683591"/>
                <a:gd name="connsiteX9" fmla="*/ 648546 w 1740920"/>
                <a:gd name="connsiteY9" fmla="*/ 683591 h 683591"/>
                <a:gd name="connsiteX10" fmla="*/ 113934 w 1740920"/>
                <a:gd name="connsiteY10" fmla="*/ 683591 h 683591"/>
                <a:gd name="connsiteX11" fmla="*/ 0 w 1740920"/>
                <a:gd name="connsiteY11" fmla="*/ 569657 h 683591"/>
                <a:gd name="connsiteX12" fmla="*/ 0 w 1740920"/>
                <a:gd name="connsiteY12" fmla="*/ 113934 h 6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920" h="683591" fill="none" extrusionOk="0">
                  <a:moveTo>
                    <a:pt x="0" y="113934"/>
                  </a:moveTo>
                  <a:cubicBezTo>
                    <a:pt x="-8902" y="55392"/>
                    <a:pt x="48459" y="-9572"/>
                    <a:pt x="113934" y="0"/>
                  </a:cubicBezTo>
                  <a:cubicBezTo>
                    <a:pt x="286805" y="-40636"/>
                    <a:pt x="448231" y="41456"/>
                    <a:pt x="588024" y="0"/>
                  </a:cubicBezTo>
                  <a:cubicBezTo>
                    <a:pt x="727817" y="-41456"/>
                    <a:pt x="917913" y="7620"/>
                    <a:pt x="1046983" y="0"/>
                  </a:cubicBezTo>
                  <a:cubicBezTo>
                    <a:pt x="1176053" y="-7620"/>
                    <a:pt x="1434375" y="41666"/>
                    <a:pt x="1626986" y="0"/>
                  </a:cubicBezTo>
                  <a:cubicBezTo>
                    <a:pt x="1704786" y="11620"/>
                    <a:pt x="1741565" y="49526"/>
                    <a:pt x="1740920" y="113934"/>
                  </a:cubicBezTo>
                  <a:cubicBezTo>
                    <a:pt x="1789429" y="205371"/>
                    <a:pt x="1697723" y="349891"/>
                    <a:pt x="1740920" y="569657"/>
                  </a:cubicBezTo>
                  <a:cubicBezTo>
                    <a:pt x="1738054" y="638619"/>
                    <a:pt x="1694695" y="683302"/>
                    <a:pt x="1626986" y="683591"/>
                  </a:cubicBezTo>
                  <a:cubicBezTo>
                    <a:pt x="1493671" y="738414"/>
                    <a:pt x="1305074" y="647449"/>
                    <a:pt x="1122635" y="683591"/>
                  </a:cubicBezTo>
                  <a:cubicBezTo>
                    <a:pt x="940196" y="719733"/>
                    <a:pt x="873392" y="627466"/>
                    <a:pt x="648546" y="683591"/>
                  </a:cubicBezTo>
                  <a:cubicBezTo>
                    <a:pt x="423700" y="739716"/>
                    <a:pt x="249429" y="650234"/>
                    <a:pt x="113934" y="683591"/>
                  </a:cubicBezTo>
                  <a:cubicBezTo>
                    <a:pt x="41281" y="681258"/>
                    <a:pt x="11241" y="642333"/>
                    <a:pt x="0" y="569657"/>
                  </a:cubicBezTo>
                  <a:cubicBezTo>
                    <a:pt x="-48238" y="370902"/>
                    <a:pt x="1916" y="228222"/>
                    <a:pt x="0" y="113934"/>
                  </a:cubicBezTo>
                  <a:close/>
                </a:path>
                <a:path w="1740920" h="683591" stroke="0" extrusionOk="0">
                  <a:moveTo>
                    <a:pt x="0" y="113934"/>
                  </a:moveTo>
                  <a:cubicBezTo>
                    <a:pt x="258" y="39614"/>
                    <a:pt x="57076" y="7167"/>
                    <a:pt x="113934" y="0"/>
                  </a:cubicBezTo>
                  <a:cubicBezTo>
                    <a:pt x="350385" y="-13530"/>
                    <a:pt x="369704" y="22545"/>
                    <a:pt x="603154" y="0"/>
                  </a:cubicBezTo>
                  <a:cubicBezTo>
                    <a:pt x="836604" y="-22545"/>
                    <a:pt x="889391" y="1022"/>
                    <a:pt x="1077244" y="0"/>
                  </a:cubicBezTo>
                  <a:cubicBezTo>
                    <a:pt x="1265097" y="-1022"/>
                    <a:pt x="1384637" y="59858"/>
                    <a:pt x="1626986" y="0"/>
                  </a:cubicBezTo>
                  <a:cubicBezTo>
                    <a:pt x="1687491" y="-15560"/>
                    <a:pt x="1748612" y="58765"/>
                    <a:pt x="1740920" y="113934"/>
                  </a:cubicBezTo>
                  <a:cubicBezTo>
                    <a:pt x="1785566" y="341147"/>
                    <a:pt x="1698873" y="403255"/>
                    <a:pt x="1740920" y="569657"/>
                  </a:cubicBezTo>
                  <a:cubicBezTo>
                    <a:pt x="1751425" y="627901"/>
                    <a:pt x="1681106" y="678867"/>
                    <a:pt x="1626986" y="683591"/>
                  </a:cubicBezTo>
                  <a:cubicBezTo>
                    <a:pt x="1508272" y="699058"/>
                    <a:pt x="1269737" y="672887"/>
                    <a:pt x="1168027" y="683591"/>
                  </a:cubicBezTo>
                  <a:cubicBezTo>
                    <a:pt x="1066317" y="694295"/>
                    <a:pt x="860586" y="679811"/>
                    <a:pt x="633415" y="683591"/>
                  </a:cubicBezTo>
                  <a:cubicBezTo>
                    <a:pt x="406244" y="687371"/>
                    <a:pt x="372994" y="641712"/>
                    <a:pt x="113934" y="683591"/>
                  </a:cubicBezTo>
                  <a:cubicBezTo>
                    <a:pt x="50792" y="677532"/>
                    <a:pt x="-17205" y="633751"/>
                    <a:pt x="0" y="569657"/>
                  </a:cubicBezTo>
                  <a:cubicBezTo>
                    <a:pt x="-22489" y="342939"/>
                    <a:pt x="14273" y="213258"/>
                    <a:pt x="0" y="113934"/>
                  </a:cubicBezTo>
                  <a:close/>
                </a:path>
              </a:pathLst>
            </a:custGeom>
            <a:solidFill>
              <a:schemeClr val="bg1"/>
            </a:solidFill>
            <a:ln w="19050">
              <a:solidFill>
                <a:srgbClr val="00B050"/>
              </a:solidFill>
              <a:prstDash val="dash"/>
              <a:extLst>
                <a:ext uri="{C807C97D-BFC1-408E-A445-0C87EB9F89A2}">
                  <ask:lineSketchStyleProps xmlns="" xmlns:ask="http://schemas.microsoft.com/office/drawing/2018/sketchyshapes" sd="46409675">
                    <a:prstGeom prst="round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4000" b="1" dirty="0" err="1">
                  <a:latin typeface="VNI-Avo" pitchFamily="2" charset="0"/>
                  <a:ea typeface="仓耳玄三M W05" panose="02020400000000000000" pitchFamily="18" charset="-122"/>
                  <a:cs typeface="Arial" panose="020B0604020202020204" pitchFamily="34" charset="0"/>
                </a:rPr>
                <a:t>Soá</a:t>
              </a:r>
              <a:r>
                <a:rPr lang="en-US" altLang="zh-CN" sz="4000" b="1" dirty="0">
                  <a:latin typeface="VNI-Avo" pitchFamily="2" charset="0"/>
                  <a:ea typeface="仓耳玄三M W05" panose="02020400000000000000" pitchFamily="18" charset="-122"/>
                  <a:cs typeface="Arial" panose="020B0604020202020204" pitchFamily="34" charset="0"/>
                </a:rPr>
                <a:t> </a:t>
              </a:r>
              <a:r>
                <a:rPr lang="en-US" altLang="zh-CN" sz="4000" b="1" dirty="0" err="1">
                  <a:latin typeface="VNI-Avo" pitchFamily="2" charset="0"/>
                  <a:ea typeface="仓耳玄三M W05" panose="02020400000000000000" pitchFamily="18" charset="-122"/>
                  <a:cs typeface="Arial" panose="020B0604020202020204" pitchFamily="34" charset="0"/>
                </a:rPr>
                <a:t>tröø</a:t>
              </a:r>
              <a:endParaRPr lang="zh-CN" altLang="en-US" sz="40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8" name="Group 7">
            <a:extLst>
              <a:ext uri="{FF2B5EF4-FFF2-40B4-BE49-F238E27FC236}">
                <a16:creationId xmlns:a16="http://schemas.microsoft.com/office/drawing/2014/main" id="{479F3742-72E5-447C-ABEF-C26AF895313E}"/>
              </a:ext>
            </a:extLst>
          </p:cNvPr>
          <p:cNvGrpSpPr/>
          <p:nvPr/>
        </p:nvGrpSpPr>
        <p:grpSpPr>
          <a:xfrm>
            <a:off x="5410499" y="3941068"/>
            <a:ext cx="3679370" cy="1371855"/>
            <a:chOff x="-776227" y="2681666"/>
            <a:chExt cx="3679370" cy="1371855"/>
          </a:xfrm>
        </p:grpSpPr>
        <p:pic>
          <p:nvPicPr>
            <p:cNvPr id="9" name="Picture 8">
              <a:extLst>
                <a:ext uri="{FF2B5EF4-FFF2-40B4-BE49-F238E27FC236}">
                  <a16:creationId xmlns:a16="http://schemas.microsoft.com/office/drawing/2014/main" id="{3E60AE98-0649-4C45-B5B8-1EC05AF02005}"/>
                </a:ext>
              </a:extLst>
            </p:cNvPr>
            <p:cNvPicPr>
              <a:picLocks noChangeAspect="1"/>
            </p:cNvPicPr>
            <p:nvPr/>
          </p:nvPicPr>
          <p:blipFill rotWithShape="1">
            <a:blip r:embed="rId3"/>
            <a:srcRect r="72859" b="42521"/>
            <a:stretch/>
          </p:blipFill>
          <p:spPr>
            <a:xfrm rot="16200000">
              <a:off x="-591695" y="2497134"/>
              <a:ext cx="1371855" cy="1740920"/>
            </a:xfrm>
            <a:prstGeom prst="rect">
              <a:avLst/>
            </a:prstGeom>
          </p:spPr>
        </p:pic>
        <p:sp>
          <p:nvSpPr>
            <p:cNvPr id="10" name="矩形 16">
              <a:extLst>
                <a:ext uri="{FF2B5EF4-FFF2-40B4-BE49-F238E27FC236}">
                  <a16:creationId xmlns:a16="http://schemas.microsoft.com/office/drawing/2014/main" id="{4BADB4A7-1347-451A-A707-E19B49A78D4B}"/>
                </a:ext>
              </a:extLst>
            </p:cNvPr>
            <p:cNvSpPr/>
            <p:nvPr/>
          </p:nvSpPr>
          <p:spPr>
            <a:xfrm>
              <a:off x="992543" y="2844169"/>
              <a:ext cx="1910600" cy="749179"/>
            </a:xfrm>
            <a:custGeom>
              <a:avLst/>
              <a:gdLst>
                <a:gd name="connsiteX0" fmla="*/ 0 w 1283636"/>
                <a:gd name="connsiteY0" fmla="*/ 113934 h 683591"/>
                <a:gd name="connsiteX1" fmla="*/ 113934 w 1283636"/>
                <a:gd name="connsiteY1" fmla="*/ 0 h 683591"/>
                <a:gd name="connsiteX2" fmla="*/ 641818 w 1283636"/>
                <a:gd name="connsiteY2" fmla="*/ 0 h 683591"/>
                <a:gd name="connsiteX3" fmla="*/ 1169702 w 1283636"/>
                <a:gd name="connsiteY3" fmla="*/ 0 h 683591"/>
                <a:gd name="connsiteX4" fmla="*/ 1283636 w 1283636"/>
                <a:gd name="connsiteY4" fmla="*/ 113934 h 683591"/>
                <a:gd name="connsiteX5" fmla="*/ 1283636 w 1283636"/>
                <a:gd name="connsiteY5" fmla="*/ 569657 h 683591"/>
                <a:gd name="connsiteX6" fmla="*/ 1169702 w 1283636"/>
                <a:gd name="connsiteY6" fmla="*/ 683591 h 683591"/>
                <a:gd name="connsiteX7" fmla="*/ 631260 w 1283636"/>
                <a:gd name="connsiteY7" fmla="*/ 683591 h 683591"/>
                <a:gd name="connsiteX8" fmla="*/ 113934 w 1283636"/>
                <a:gd name="connsiteY8" fmla="*/ 683591 h 683591"/>
                <a:gd name="connsiteX9" fmla="*/ 0 w 1283636"/>
                <a:gd name="connsiteY9" fmla="*/ 569657 h 683591"/>
                <a:gd name="connsiteX10" fmla="*/ 0 w 1283636"/>
                <a:gd name="connsiteY10" fmla="*/ 113934 h 6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3636" h="683591" fill="none" extrusionOk="0">
                  <a:moveTo>
                    <a:pt x="0" y="113934"/>
                  </a:moveTo>
                  <a:cubicBezTo>
                    <a:pt x="-5667" y="51319"/>
                    <a:pt x="56356" y="-8544"/>
                    <a:pt x="113934" y="0"/>
                  </a:cubicBezTo>
                  <a:cubicBezTo>
                    <a:pt x="325320" y="-39307"/>
                    <a:pt x="529091" y="50868"/>
                    <a:pt x="641818" y="0"/>
                  </a:cubicBezTo>
                  <a:cubicBezTo>
                    <a:pt x="754545" y="-50868"/>
                    <a:pt x="943114" y="18851"/>
                    <a:pt x="1169702" y="0"/>
                  </a:cubicBezTo>
                  <a:cubicBezTo>
                    <a:pt x="1245311" y="-1730"/>
                    <a:pt x="1279577" y="52136"/>
                    <a:pt x="1283636" y="113934"/>
                  </a:cubicBezTo>
                  <a:cubicBezTo>
                    <a:pt x="1319837" y="246764"/>
                    <a:pt x="1230288" y="476900"/>
                    <a:pt x="1283636" y="569657"/>
                  </a:cubicBezTo>
                  <a:cubicBezTo>
                    <a:pt x="1298512" y="644201"/>
                    <a:pt x="1233271" y="682107"/>
                    <a:pt x="1169702" y="683591"/>
                  </a:cubicBezTo>
                  <a:cubicBezTo>
                    <a:pt x="1014067" y="705571"/>
                    <a:pt x="894645" y="668614"/>
                    <a:pt x="631260" y="683591"/>
                  </a:cubicBezTo>
                  <a:cubicBezTo>
                    <a:pt x="367875" y="698568"/>
                    <a:pt x="242857" y="671585"/>
                    <a:pt x="113934" y="683591"/>
                  </a:cubicBezTo>
                  <a:cubicBezTo>
                    <a:pt x="63935" y="686080"/>
                    <a:pt x="13399" y="625922"/>
                    <a:pt x="0" y="569657"/>
                  </a:cubicBezTo>
                  <a:cubicBezTo>
                    <a:pt x="-13878" y="453860"/>
                    <a:pt x="46760" y="303503"/>
                    <a:pt x="0" y="113934"/>
                  </a:cubicBezTo>
                  <a:close/>
                </a:path>
                <a:path w="1283636" h="683591" stroke="0" extrusionOk="0">
                  <a:moveTo>
                    <a:pt x="0" y="113934"/>
                  </a:moveTo>
                  <a:cubicBezTo>
                    <a:pt x="258" y="39614"/>
                    <a:pt x="57076" y="7167"/>
                    <a:pt x="113934" y="0"/>
                  </a:cubicBezTo>
                  <a:cubicBezTo>
                    <a:pt x="235731" y="-53056"/>
                    <a:pt x="422849" y="11360"/>
                    <a:pt x="631260" y="0"/>
                  </a:cubicBezTo>
                  <a:cubicBezTo>
                    <a:pt x="839671" y="-11360"/>
                    <a:pt x="943813" y="5559"/>
                    <a:pt x="1169702" y="0"/>
                  </a:cubicBezTo>
                  <a:cubicBezTo>
                    <a:pt x="1223201" y="7855"/>
                    <a:pt x="1279367" y="58458"/>
                    <a:pt x="1283636" y="113934"/>
                  </a:cubicBezTo>
                  <a:cubicBezTo>
                    <a:pt x="1303170" y="269025"/>
                    <a:pt x="1238629" y="360673"/>
                    <a:pt x="1283636" y="569657"/>
                  </a:cubicBezTo>
                  <a:cubicBezTo>
                    <a:pt x="1288414" y="631640"/>
                    <a:pt x="1221939" y="674062"/>
                    <a:pt x="1169702" y="683591"/>
                  </a:cubicBezTo>
                  <a:cubicBezTo>
                    <a:pt x="925898" y="691438"/>
                    <a:pt x="859769" y="677969"/>
                    <a:pt x="631260" y="683591"/>
                  </a:cubicBezTo>
                  <a:cubicBezTo>
                    <a:pt x="402751" y="689213"/>
                    <a:pt x="359663" y="646325"/>
                    <a:pt x="113934" y="683591"/>
                  </a:cubicBezTo>
                  <a:cubicBezTo>
                    <a:pt x="48090" y="678533"/>
                    <a:pt x="-6690" y="621607"/>
                    <a:pt x="0" y="569657"/>
                  </a:cubicBezTo>
                  <a:cubicBezTo>
                    <a:pt x="-48005" y="439237"/>
                    <a:pt x="34206" y="332541"/>
                    <a:pt x="0" y="113934"/>
                  </a:cubicBezTo>
                  <a:close/>
                </a:path>
              </a:pathLst>
            </a:custGeom>
            <a:solidFill>
              <a:schemeClr val="accent1">
                <a:lumMod val="20000"/>
                <a:lumOff val="80000"/>
              </a:schemeClr>
            </a:solidFill>
            <a:ln w="19050">
              <a:solidFill>
                <a:srgbClr val="00B0F0"/>
              </a:solidFill>
              <a:prstDash val="dash"/>
              <a:extLst>
                <a:ext uri="{C807C97D-BFC1-408E-A445-0C87EB9F89A2}">
                  <ask:lineSketchStyleProps xmlns="" xmlns:ask="http://schemas.microsoft.com/office/drawing/2018/sketchyshapes" sd="46409675">
                    <a:prstGeom prst="round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4000" b="1" dirty="0" err="1">
                  <a:latin typeface="VNI-Avo" pitchFamily="2" charset="0"/>
                  <a:ea typeface="仓耳玄三M W05" panose="02020400000000000000" pitchFamily="18" charset="-122"/>
                  <a:cs typeface="Arial" panose="020B0604020202020204" pitchFamily="34" charset="0"/>
                </a:rPr>
                <a:t>Hieäu</a:t>
              </a:r>
              <a:endParaRPr lang="zh-CN" altLang="en-US" sz="40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11" name="Group 10">
            <a:extLst>
              <a:ext uri="{FF2B5EF4-FFF2-40B4-BE49-F238E27FC236}">
                <a16:creationId xmlns:a16="http://schemas.microsoft.com/office/drawing/2014/main" id="{35521126-458D-45E0-A3A9-C08284C24121}"/>
              </a:ext>
            </a:extLst>
          </p:cNvPr>
          <p:cNvGrpSpPr/>
          <p:nvPr/>
        </p:nvGrpSpPr>
        <p:grpSpPr>
          <a:xfrm>
            <a:off x="-430390" y="4912586"/>
            <a:ext cx="7038374" cy="1945414"/>
            <a:chOff x="-366007" y="4837029"/>
            <a:chExt cx="7038374" cy="1945414"/>
          </a:xfrm>
        </p:grpSpPr>
        <p:sp>
          <p:nvSpPr>
            <p:cNvPr id="12" name="矩形 16">
              <a:extLst>
                <a:ext uri="{FF2B5EF4-FFF2-40B4-BE49-F238E27FC236}">
                  <a16:creationId xmlns:a16="http://schemas.microsoft.com/office/drawing/2014/main" id="{DCB0A67E-1CC9-4AA0-B375-F1C2EBBC22ED}"/>
                </a:ext>
              </a:extLst>
            </p:cNvPr>
            <p:cNvSpPr/>
            <p:nvPr/>
          </p:nvSpPr>
          <p:spPr>
            <a:xfrm>
              <a:off x="794705" y="5613425"/>
              <a:ext cx="5877662" cy="835561"/>
            </a:xfrm>
            <a:custGeom>
              <a:avLst/>
              <a:gdLst>
                <a:gd name="connsiteX0" fmla="*/ 0 w 5877662"/>
                <a:gd name="connsiteY0" fmla="*/ 262182 h 835561"/>
                <a:gd name="connsiteX1" fmla="*/ 262182 w 5877662"/>
                <a:gd name="connsiteY1" fmla="*/ 0 h 835561"/>
                <a:gd name="connsiteX2" fmla="*/ 803460 w 5877662"/>
                <a:gd name="connsiteY2" fmla="*/ 0 h 835561"/>
                <a:gd name="connsiteX3" fmla="*/ 1451804 w 5877662"/>
                <a:gd name="connsiteY3" fmla="*/ 0 h 835561"/>
                <a:gd name="connsiteX4" fmla="*/ 2046615 w 5877662"/>
                <a:gd name="connsiteY4" fmla="*/ 0 h 835561"/>
                <a:gd name="connsiteX5" fmla="*/ 2748492 w 5877662"/>
                <a:gd name="connsiteY5" fmla="*/ 0 h 835561"/>
                <a:gd name="connsiteX6" fmla="*/ 3450368 w 5877662"/>
                <a:gd name="connsiteY6" fmla="*/ 0 h 835561"/>
                <a:gd name="connsiteX7" fmla="*/ 3991646 w 5877662"/>
                <a:gd name="connsiteY7" fmla="*/ 0 h 835561"/>
                <a:gd name="connsiteX8" fmla="*/ 4586457 w 5877662"/>
                <a:gd name="connsiteY8" fmla="*/ 0 h 835561"/>
                <a:gd name="connsiteX9" fmla="*/ 5615480 w 5877662"/>
                <a:gd name="connsiteY9" fmla="*/ 0 h 835561"/>
                <a:gd name="connsiteX10" fmla="*/ 5877662 w 5877662"/>
                <a:gd name="connsiteY10" fmla="*/ 262182 h 835561"/>
                <a:gd name="connsiteX11" fmla="*/ 5877662 w 5877662"/>
                <a:gd name="connsiteY11" fmla="*/ 573379 h 835561"/>
                <a:gd name="connsiteX12" fmla="*/ 5615480 w 5877662"/>
                <a:gd name="connsiteY12" fmla="*/ 835561 h 835561"/>
                <a:gd name="connsiteX13" fmla="*/ 4967136 w 5877662"/>
                <a:gd name="connsiteY13" fmla="*/ 835561 h 835561"/>
                <a:gd name="connsiteX14" fmla="*/ 4532924 w 5877662"/>
                <a:gd name="connsiteY14" fmla="*/ 835561 h 835561"/>
                <a:gd name="connsiteX15" fmla="*/ 3884580 w 5877662"/>
                <a:gd name="connsiteY15" fmla="*/ 835561 h 835561"/>
                <a:gd name="connsiteX16" fmla="*/ 3236236 w 5877662"/>
                <a:gd name="connsiteY16" fmla="*/ 835561 h 835561"/>
                <a:gd name="connsiteX17" fmla="*/ 2802024 w 5877662"/>
                <a:gd name="connsiteY17" fmla="*/ 835561 h 835561"/>
                <a:gd name="connsiteX18" fmla="*/ 2153681 w 5877662"/>
                <a:gd name="connsiteY18" fmla="*/ 835561 h 835561"/>
                <a:gd name="connsiteX19" fmla="*/ 1451804 w 5877662"/>
                <a:gd name="connsiteY19" fmla="*/ 835561 h 835561"/>
                <a:gd name="connsiteX20" fmla="*/ 964059 w 5877662"/>
                <a:gd name="connsiteY20" fmla="*/ 835561 h 835561"/>
                <a:gd name="connsiteX21" fmla="*/ 262182 w 5877662"/>
                <a:gd name="connsiteY21" fmla="*/ 835561 h 835561"/>
                <a:gd name="connsiteX22" fmla="*/ 0 w 5877662"/>
                <a:gd name="connsiteY22" fmla="*/ 573379 h 835561"/>
                <a:gd name="connsiteX23" fmla="*/ 0 w 5877662"/>
                <a:gd name="connsiteY23" fmla="*/ 262182 h 83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7662" h="835561" fill="none" extrusionOk="0">
                  <a:moveTo>
                    <a:pt x="0" y="262182"/>
                  </a:moveTo>
                  <a:cubicBezTo>
                    <a:pt x="32049" y="89386"/>
                    <a:pt x="148355" y="5841"/>
                    <a:pt x="262182" y="0"/>
                  </a:cubicBezTo>
                  <a:cubicBezTo>
                    <a:pt x="410441" y="-62308"/>
                    <a:pt x="558611" y="6587"/>
                    <a:pt x="803460" y="0"/>
                  </a:cubicBezTo>
                  <a:cubicBezTo>
                    <a:pt x="1048309" y="-6587"/>
                    <a:pt x="1170407" y="46961"/>
                    <a:pt x="1451804" y="0"/>
                  </a:cubicBezTo>
                  <a:cubicBezTo>
                    <a:pt x="1733201" y="-46961"/>
                    <a:pt x="1872818" y="31744"/>
                    <a:pt x="2046615" y="0"/>
                  </a:cubicBezTo>
                  <a:cubicBezTo>
                    <a:pt x="2220412" y="-31744"/>
                    <a:pt x="2426591" y="82502"/>
                    <a:pt x="2748492" y="0"/>
                  </a:cubicBezTo>
                  <a:cubicBezTo>
                    <a:pt x="3070393" y="-82502"/>
                    <a:pt x="3225674" y="50421"/>
                    <a:pt x="3450368" y="0"/>
                  </a:cubicBezTo>
                  <a:cubicBezTo>
                    <a:pt x="3675062" y="-50421"/>
                    <a:pt x="3722331" y="10382"/>
                    <a:pt x="3991646" y="0"/>
                  </a:cubicBezTo>
                  <a:cubicBezTo>
                    <a:pt x="4260961" y="-10382"/>
                    <a:pt x="4351809" y="12113"/>
                    <a:pt x="4586457" y="0"/>
                  </a:cubicBezTo>
                  <a:cubicBezTo>
                    <a:pt x="4821105" y="-12113"/>
                    <a:pt x="5114638" y="241"/>
                    <a:pt x="5615480" y="0"/>
                  </a:cubicBezTo>
                  <a:cubicBezTo>
                    <a:pt x="5758685" y="9007"/>
                    <a:pt x="5902862" y="147879"/>
                    <a:pt x="5877662" y="262182"/>
                  </a:cubicBezTo>
                  <a:cubicBezTo>
                    <a:pt x="5911632" y="361354"/>
                    <a:pt x="5851481" y="470549"/>
                    <a:pt x="5877662" y="573379"/>
                  </a:cubicBezTo>
                  <a:cubicBezTo>
                    <a:pt x="5877789" y="677900"/>
                    <a:pt x="5764223" y="807947"/>
                    <a:pt x="5615480" y="835561"/>
                  </a:cubicBezTo>
                  <a:cubicBezTo>
                    <a:pt x="5388072" y="899494"/>
                    <a:pt x="5227669" y="785940"/>
                    <a:pt x="4967136" y="835561"/>
                  </a:cubicBezTo>
                  <a:cubicBezTo>
                    <a:pt x="4706603" y="885182"/>
                    <a:pt x="4628932" y="821749"/>
                    <a:pt x="4532924" y="835561"/>
                  </a:cubicBezTo>
                  <a:cubicBezTo>
                    <a:pt x="4436916" y="849373"/>
                    <a:pt x="4140332" y="826502"/>
                    <a:pt x="3884580" y="835561"/>
                  </a:cubicBezTo>
                  <a:cubicBezTo>
                    <a:pt x="3628828" y="844620"/>
                    <a:pt x="3522022" y="809349"/>
                    <a:pt x="3236236" y="835561"/>
                  </a:cubicBezTo>
                  <a:cubicBezTo>
                    <a:pt x="2950450" y="861773"/>
                    <a:pt x="2906670" y="789441"/>
                    <a:pt x="2802024" y="835561"/>
                  </a:cubicBezTo>
                  <a:cubicBezTo>
                    <a:pt x="2697378" y="881681"/>
                    <a:pt x="2368036" y="822248"/>
                    <a:pt x="2153681" y="835561"/>
                  </a:cubicBezTo>
                  <a:cubicBezTo>
                    <a:pt x="1939326" y="848874"/>
                    <a:pt x="1680984" y="832049"/>
                    <a:pt x="1451804" y="835561"/>
                  </a:cubicBezTo>
                  <a:cubicBezTo>
                    <a:pt x="1222624" y="839073"/>
                    <a:pt x="1084443" y="808599"/>
                    <a:pt x="964059" y="835561"/>
                  </a:cubicBezTo>
                  <a:cubicBezTo>
                    <a:pt x="843676" y="862523"/>
                    <a:pt x="405993" y="770501"/>
                    <a:pt x="262182" y="835561"/>
                  </a:cubicBezTo>
                  <a:cubicBezTo>
                    <a:pt x="108362" y="834385"/>
                    <a:pt x="6973" y="715286"/>
                    <a:pt x="0" y="573379"/>
                  </a:cubicBezTo>
                  <a:cubicBezTo>
                    <a:pt x="-25105" y="434326"/>
                    <a:pt x="7111" y="396366"/>
                    <a:pt x="0" y="262182"/>
                  </a:cubicBezTo>
                  <a:close/>
                </a:path>
                <a:path w="5877662" h="835561" stroke="0" extrusionOk="0">
                  <a:moveTo>
                    <a:pt x="0" y="262182"/>
                  </a:moveTo>
                  <a:cubicBezTo>
                    <a:pt x="-3522" y="123449"/>
                    <a:pt x="117787" y="3646"/>
                    <a:pt x="262182" y="0"/>
                  </a:cubicBezTo>
                  <a:cubicBezTo>
                    <a:pt x="366913" y="-42914"/>
                    <a:pt x="481230" y="9547"/>
                    <a:pt x="696394" y="0"/>
                  </a:cubicBezTo>
                  <a:cubicBezTo>
                    <a:pt x="911558" y="-9547"/>
                    <a:pt x="1091404" y="47484"/>
                    <a:pt x="1291205" y="0"/>
                  </a:cubicBezTo>
                  <a:cubicBezTo>
                    <a:pt x="1491006" y="-47484"/>
                    <a:pt x="1741974" y="43673"/>
                    <a:pt x="1886016" y="0"/>
                  </a:cubicBezTo>
                  <a:cubicBezTo>
                    <a:pt x="2030058" y="-43673"/>
                    <a:pt x="2245230" y="50495"/>
                    <a:pt x="2373761" y="0"/>
                  </a:cubicBezTo>
                  <a:cubicBezTo>
                    <a:pt x="2502292" y="-50495"/>
                    <a:pt x="2916699" y="55052"/>
                    <a:pt x="3075638" y="0"/>
                  </a:cubicBezTo>
                  <a:cubicBezTo>
                    <a:pt x="3234577" y="-55052"/>
                    <a:pt x="3576183" y="28975"/>
                    <a:pt x="3777514" y="0"/>
                  </a:cubicBezTo>
                  <a:cubicBezTo>
                    <a:pt x="3978845" y="-28975"/>
                    <a:pt x="4022194" y="30590"/>
                    <a:pt x="4211726" y="0"/>
                  </a:cubicBezTo>
                  <a:cubicBezTo>
                    <a:pt x="4401258" y="-30590"/>
                    <a:pt x="4685468" y="19938"/>
                    <a:pt x="4913603" y="0"/>
                  </a:cubicBezTo>
                  <a:cubicBezTo>
                    <a:pt x="5141738" y="-19938"/>
                    <a:pt x="5346279" y="24772"/>
                    <a:pt x="5615480" y="0"/>
                  </a:cubicBezTo>
                  <a:cubicBezTo>
                    <a:pt x="5769518" y="9338"/>
                    <a:pt x="5900737" y="117031"/>
                    <a:pt x="5877662" y="262182"/>
                  </a:cubicBezTo>
                  <a:cubicBezTo>
                    <a:pt x="5889337" y="391121"/>
                    <a:pt x="5841746" y="480418"/>
                    <a:pt x="5877662" y="573379"/>
                  </a:cubicBezTo>
                  <a:cubicBezTo>
                    <a:pt x="5882913" y="727476"/>
                    <a:pt x="5758150" y="848397"/>
                    <a:pt x="5615480" y="835561"/>
                  </a:cubicBezTo>
                  <a:cubicBezTo>
                    <a:pt x="5485699" y="884312"/>
                    <a:pt x="5249193" y="798351"/>
                    <a:pt x="5074202" y="835561"/>
                  </a:cubicBezTo>
                  <a:cubicBezTo>
                    <a:pt x="4899211" y="872771"/>
                    <a:pt x="4611099" y="796143"/>
                    <a:pt x="4425858" y="835561"/>
                  </a:cubicBezTo>
                  <a:cubicBezTo>
                    <a:pt x="4240617" y="874979"/>
                    <a:pt x="3949229" y="802051"/>
                    <a:pt x="3723981" y="835561"/>
                  </a:cubicBezTo>
                  <a:cubicBezTo>
                    <a:pt x="3498733" y="869071"/>
                    <a:pt x="3330293" y="789587"/>
                    <a:pt x="3075638" y="835561"/>
                  </a:cubicBezTo>
                  <a:cubicBezTo>
                    <a:pt x="2820983" y="881535"/>
                    <a:pt x="2803986" y="814590"/>
                    <a:pt x="2587893" y="835561"/>
                  </a:cubicBezTo>
                  <a:cubicBezTo>
                    <a:pt x="2371800" y="856532"/>
                    <a:pt x="2034130" y="810229"/>
                    <a:pt x="1886016" y="835561"/>
                  </a:cubicBezTo>
                  <a:cubicBezTo>
                    <a:pt x="1737902" y="860893"/>
                    <a:pt x="1543307" y="783739"/>
                    <a:pt x="1344738" y="835561"/>
                  </a:cubicBezTo>
                  <a:cubicBezTo>
                    <a:pt x="1146169" y="887383"/>
                    <a:pt x="792635" y="729033"/>
                    <a:pt x="262182" y="835561"/>
                  </a:cubicBezTo>
                  <a:cubicBezTo>
                    <a:pt x="153096" y="847311"/>
                    <a:pt x="15091" y="754159"/>
                    <a:pt x="0" y="573379"/>
                  </a:cubicBezTo>
                  <a:cubicBezTo>
                    <a:pt x="-32564" y="470955"/>
                    <a:pt x="4686" y="370702"/>
                    <a:pt x="0" y="262182"/>
                  </a:cubicBezTo>
                  <a:close/>
                </a:path>
              </a:pathLst>
            </a:custGeom>
            <a:solidFill>
              <a:schemeClr val="accent3">
                <a:lumMod val="20000"/>
                <a:lumOff val="80000"/>
              </a:schemeClr>
            </a:solidFill>
            <a:ln w="12700">
              <a:solidFill>
                <a:srgbClr val="00B050"/>
              </a:solidFill>
              <a:extLst>
                <a:ext uri="{C807C97D-BFC1-408E-A445-0C87EB9F89A2}">
                  <ask:lineSketchStyleProps xmlns="" xmlns:ask="http://schemas.microsoft.com/office/drawing/2018/sketchyshapes" sd="4179944090">
                    <a:prstGeom prst="roundRect">
                      <a:avLst>
                        <a:gd name="adj" fmla="val 31378"/>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3600" b="1" dirty="0">
                  <a:solidFill>
                    <a:srgbClr val="FF0000"/>
                  </a:solidFill>
                  <a:latin typeface="VNI-Avo" pitchFamily="2" charset="0"/>
                  <a:ea typeface="仓耳玄三M W05" panose="02020400000000000000" pitchFamily="18" charset="-122"/>
                  <a:cs typeface="Arial" panose="020B0604020202020204" pitchFamily="34" charset="0"/>
                </a:rPr>
                <a:t>15 – 4 </a:t>
              </a:r>
              <a:r>
                <a:rPr lang="en-US" altLang="zh-CN" sz="3600" b="1" dirty="0" err="1">
                  <a:latin typeface="VNI-Avo" pitchFamily="2" charset="0"/>
                  <a:ea typeface="仓耳玄三M W05" panose="02020400000000000000" pitchFamily="18" charset="-122"/>
                  <a:cs typeface="Arial" panose="020B0604020202020204" pitchFamily="34" charset="0"/>
                </a:rPr>
                <a:t>cuõng</a:t>
              </a:r>
              <a:r>
                <a:rPr lang="en-US" altLang="zh-CN" sz="3600" b="1" dirty="0">
                  <a:latin typeface="VNI-Avo" pitchFamily="2" charset="0"/>
                  <a:ea typeface="仓耳玄三M W05" panose="02020400000000000000" pitchFamily="18" charset="-122"/>
                  <a:cs typeface="Arial" panose="020B0604020202020204" pitchFamily="34" charset="0"/>
                </a:rPr>
                <a:t> </a:t>
              </a:r>
              <a:r>
                <a:rPr lang="en-US" altLang="zh-CN" sz="3600" b="1" dirty="0" err="1">
                  <a:latin typeface="VNI-Avo" pitchFamily="2" charset="0"/>
                  <a:ea typeface="仓耳玄三M W05" panose="02020400000000000000" pitchFamily="18" charset="-122"/>
                  <a:cs typeface="Arial" panose="020B0604020202020204" pitchFamily="34" charset="0"/>
                </a:rPr>
                <a:t>goïi</a:t>
              </a:r>
              <a:r>
                <a:rPr lang="en-US" altLang="zh-CN" sz="3600" b="1" dirty="0">
                  <a:latin typeface="VNI-Avo" pitchFamily="2" charset="0"/>
                  <a:ea typeface="仓耳玄三M W05" panose="02020400000000000000" pitchFamily="18" charset="-122"/>
                  <a:cs typeface="Arial" panose="020B0604020202020204" pitchFamily="34" charset="0"/>
                </a:rPr>
                <a:t> </a:t>
              </a:r>
              <a:r>
                <a:rPr lang="en-US" altLang="zh-CN" sz="3600" b="1" dirty="0" err="1">
                  <a:latin typeface="VNI-Avo" pitchFamily="2" charset="0"/>
                  <a:ea typeface="仓耳玄三M W05" panose="02020400000000000000" pitchFamily="18" charset="-122"/>
                  <a:cs typeface="Arial" panose="020B0604020202020204" pitchFamily="34" charset="0"/>
                </a:rPr>
                <a:t>laø</a:t>
              </a:r>
              <a:r>
                <a:rPr lang="en-US" altLang="zh-CN" sz="3600" b="1" dirty="0">
                  <a:solidFill>
                    <a:srgbClr val="FF0000"/>
                  </a:solidFill>
                  <a:latin typeface="VNI-Avo" pitchFamily="2" charset="0"/>
                  <a:ea typeface="仓耳玄三M W05" panose="02020400000000000000" pitchFamily="18" charset="-122"/>
                  <a:cs typeface="Arial" panose="020B0604020202020204" pitchFamily="34" charset="0"/>
                </a:rPr>
                <a:t> </a:t>
              </a:r>
              <a:r>
                <a:rPr lang="en-US" altLang="zh-CN" sz="3600" b="1" dirty="0" err="1">
                  <a:solidFill>
                    <a:srgbClr val="FF0000"/>
                  </a:solidFill>
                  <a:latin typeface="VNI-Avo" pitchFamily="2" charset="0"/>
                  <a:ea typeface="仓耳玄三M W05" panose="02020400000000000000" pitchFamily="18" charset="-122"/>
                  <a:cs typeface="Arial" panose="020B0604020202020204" pitchFamily="34" charset="0"/>
                </a:rPr>
                <a:t>hieäu</a:t>
              </a:r>
              <a:r>
                <a:rPr lang="en-US" altLang="zh-CN" sz="3600" b="1" dirty="0">
                  <a:solidFill>
                    <a:srgbClr val="FF0000"/>
                  </a:solidFill>
                  <a:latin typeface="VNI-Avo" pitchFamily="2" charset="0"/>
                  <a:ea typeface="仓耳玄三M W05" panose="02020400000000000000" pitchFamily="18" charset="-122"/>
                  <a:cs typeface="Arial" panose="020B0604020202020204" pitchFamily="34" charset="0"/>
                </a:rPr>
                <a:t>.	</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pic>
          <p:nvPicPr>
            <p:cNvPr id="13" name="Picture 12" descr="A picture containing plant, grass, vegetable&#10;&#10;Description automatically generated">
              <a:extLst>
                <a:ext uri="{FF2B5EF4-FFF2-40B4-BE49-F238E27FC236}">
                  <a16:creationId xmlns:a16="http://schemas.microsoft.com/office/drawing/2014/main" id="{3697EBDD-1DD9-4149-BEB2-CB3E3B987C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007" y="4837029"/>
              <a:ext cx="1945414" cy="1945414"/>
            </a:xfrm>
            <a:prstGeom prst="rect">
              <a:avLst/>
            </a:prstGeom>
          </p:spPr>
        </p:pic>
        <p:sp>
          <p:nvSpPr>
            <p:cNvPr id="14" name="矩形 16">
              <a:extLst>
                <a:ext uri="{FF2B5EF4-FFF2-40B4-BE49-F238E27FC236}">
                  <a16:creationId xmlns:a16="http://schemas.microsoft.com/office/drawing/2014/main" id="{4FDD759F-9C38-4857-89E2-3FD45E25A98F}"/>
                </a:ext>
              </a:extLst>
            </p:cNvPr>
            <p:cNvSpPr/>
            <p:nvPr/>
          </p:nvSpPr>
          <p:spPr>
            <a:xfrm>
              <a:off x="671288" y="5553836"/>
              <a:ext cx="5877662" cy="835561"/>
            </a:xfrm>
            <a:custGeom>
              <a:avLst/>
              <a:gdLst>
                <a:gd name="connsiteX0" fmla="*/ 0 w 5877662"/>
                <a:gd name="connsiteY0" fmla="*/ 262182 h 835561"/>
                <a:gd name="connsiteX1" fmla="*/ 262182 w 5877662"/>
                <a:gd name="connsiteY1" fmla="*/ 0 h 835561"/>
                <a:gd name="connsiteX2" fmla="*/ 696394 w 5877662"/>
                <a:gd name="connsiteY2" fmla="*/ 0 h 835561"/>
                <a:gd name="connsiteX3" fmla="*/ 1291205 w 5877662"/>
                <a:gd name="connsiteY3" fmla="*/ 0 h 835561"/>
                <a:gd name="connsiteX4" fmla="*/ 1886016 w 5877662"/>
                <a:gd name="connsiteY4" fmla="*/ 0 h 835561"/>
                <a:gd name="connsiteX5" fmla="*/ 2373761 w 5877662"/>
                <a:gd name="connsiteY5" fmla="*/ 0 h 835561"/>
                <a:gd name="connsiteX6" fmla="*/ 3075638 w 5877662"/>
                <a:gd name="connsiteY6" fmla="*/ 0 h 835561"/>
                <a:gd name="connsiteX7" fmla="*/ 3777514 w 5877662"/>
                <a:gd name="connsiteY7" fmla="*/ 0 h 835561"/>
                <a:gd name="connsiteX8" fmla="*/ 4211726 w 5877662"/>
                <a:gd name="connsiteY8" fmla="*/ 0 h 835561"/>
                <a:gd name="connsiteX9" fmla="*/ 4913603 w 5877662"/>
                <a:gd name="connsiteY9" fmla="*/ 0 h 835561"/>
                <a:gd name="connsiteX10" fmla="*/ 5615480 w 5877662"/>
                <a:gd name="connsiteY10" fmla="*/ 0 h 835561"/>
                <a:gd name="connsiteX11" fmla="*/ 5877662 w 5877662"/>
                <a:gd name="connsiteY11" fmla="*/ 262182 h 835561"/>
                <a:gd name="connsiteX12" fmla="*/ 5877662 w 5877662"/>
                <a:gd name="connsiteY12" fmla="*/ 573379 h 835561"/>
                <a:gd name="connsiteX13" fmla="*/ 5615480 w 5877662"/>
                <a:gd name="connsiteY13" fmla="*/ 835561 h 835561"/>
                <a:gd name="connsiteX14" fmla="*/ 5074202 w 5877662"/>
                <a:gd name="connsiteY14" fmla="*/ 835561 h 835561"/>
                <a:gd name="connsiteX15" fmla="*/ 4425858 w 5877662"/>
                <a:gd name="connsiteY15" fmla="*/ 835561 h 835561"/>
                <a:gd name="connsiteX16" fmla="*/ 3723981 w 5877662"/>
                <a:gd name="connsiteY16" fmla="*/ 835561 h 835561"/>
                <a:gd name="connsiteX17" fmla="*/ 3075638 w 5877662"/>
                <a:gd name="connsiteY17" fmla="*/ 835561 h 835561"/>
                <a:gd name="connsiteX18" fmla="*/ 2587893 w 5877662"/>
                <a:gd name="connsiteY18" fmla="*/ 835561 h 835561"/>
                <a:gd name="connsiteX19" fmla="*/ 1886016 w 5877662"/>
                <a:gd name="connsiteY19" fmla="*/ 835561 h 835561"/>
                <a:gd name="connsiteX20" fmla="*/ 1344738 w 5877662"/>
                <a:gd name="connsiteY20" fmla="*/ 835561 h 835561"/>
                <a:gd name="connsiteX21" fmla="*/ 262182 w 5877662"/>
                <a:gd name="connsiteY21" fmla="*/ 835561 h 835561"/>
                <a:gd name="connsiteX22" fmla="*/ 0 w 5877662"/>
                <a:gd name="connsiteY22" fmla="*/ 573379 h 835561"/>
                <a:gd name="connsiteX23" fmla="*/ 0 w 5877662"/>
                <a:gd name="connsiteY23" fmla="*/ 262182 h 83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7662" h="835561" extrusionOk="0">
                  <a:moveTo>
                    <a:pt x="0" y="262182"/>
                  </a:moveTo>
                  <a:cubicBezTo>
                    <a:pt x="-3522" y="123449"/>
                    <a:pt x="117787" y="3646"/>
                    <a:pt x="262182" y="0"/>
                  </a:cubicBezTo>
                  <a:cubicBezTo>
                    <a:pt x="366913" y="-42914"/>
                    <a:pt x="481230" y="9547"/>
                    <a:pt x="696394" y="0"/>
                  </a:cubicBezTo>
                  <a:cubicBezTo>
                    <a:pt x="911558" y="-9547"/>
                    <a:pt x="1091404" y="47484"/>
                    <a:pt x="1291205" y="0"/>
                  </a:cubicBezTo>
                  <a:cubicBezTo>
                    <a:pt x="1491006" y="-47484"/>
                    <a:pt x="1741974" y="43673"/>
                    <a:pt x="1886016" y="0"/>
                  </a:cubicBezTo>
                  <a:cubicBezTo>
                    <a:pt x="2030058" y="-43673"/>
                    <a:pt x="2245230" y="50495"/>
                    <a:pt x="2373761" y="0"/>
                  </a:cubicBezTo>
                  <a:cubicBezTo>
                    <a:pt x="2502292" y="-50495"/>
                    <a:pt x="2916699" y="55052"/>
                    <a:pt x="3075638" y="0"/>
                  </a:cubicBezTo>
                  <a:cubicBezTo>
                    <a:pt x="3234577" y="-55052"/>
                    <a:pt x="3576183" y="28975"/>
                    <a:pt x="3777514" y="0"/>
                  </a:cubicBezTo>
                  <a:cubicBezTo>
                    <a:pt x="3978845" y="-28975"/>
                    <a:pt x="4022194" y="30590"/>
                    <a:pt x="4211726" y="0"/>
                  </a:cubicBezTo>
                  <a:cubicBezTo>
                    <a:pt x="4401258" y="-30590"/>
                    <a:pt x="4685468" y="19938"/>
                    <a:pt x="4913603" y="0"/>
                  </a:cubicBezTo>
                  <a:cubicBezTo>
                    <a:pt x="5141738" y="-19938"/>
                    <a:pt x="5346279" y="24772"/>
                    <a:pt x="5615480" y="0"/>
                  </a:cubicBezTo>
                  <a:cubicBezTo>
                    <a:pt x="5769518" y="9338"/>
                    <a:pt x="5900737" y="117031"/>
                    <a:pt x="5877662" y="262182"/>
                  </a:cubicBezTo>
                  <a:cubicBezTo>
                    <a:pt x="5889337" y="391121"/>
                    <a:pt x="5841746" y="480418"/>
                    <a:pt x="5877662" y="573379"/>
                  </a:cubicBezTo>
                  <a:cubicBezTo>
                    <a:pt x="5882913" y="727476"/>
                    <a:pt x="5758150" y="848397"/>
                    <a:pt x="5615480" y="835561"/>
                  </a:cubicBezTo>
                  <a:cubicBezTo>
                    <a:pt x="5485699" y="884312"/>
                    <a:pt x="5249193" y="798351"/>
                    <a:pt x="5074202" y="835561"/>
                  </a:cubicBezTo>
                  <a:cubicBezTo>
                    <a:pt x="4899211" y="872771"/>
                    <a:pt x="4611099" y="796143"/>
                    <a:pt x="4425858" y="835561"/>
                  </a:cubicBezTo>
                  <a:cubicBezTo>
                    <a:pt x="4240617" y="874979"/>
                    <a:pt x="3949229" y="802051"/>
                    <a:pt x="3723981" y="835561"/>
                  </a:cubicBezTo>
                  <a:cubicBezTo>
                    <a:pt x="3498733" y="869071"/>
                    <a:pt x="3330293" y="789587"/>
                    <a:pt x="3075638" y="835561"/>
                  </a:cubicBezTo>
                  <a:cubicBezTo>
                    <a:pt x="2820983" y="881535"/>
                    <a:pt x="2803986" y="814590"/>
                    <a:pt x="2587893" y="835561"/>
                  </a:cubicBezTo>
                  <a:cubicBezTo>
                    <a:pt x="2371800" y="856532"/>
                    <a:pt x="2034130" y="810229"/>
                    <a:pt x="1886016" y="835561"/>
                  </a:cubicBezTo>
                  <a:cubicBezTo>
                    <a:pt x="1737902" y="860893"/>
                    <a:pt x="1543307" y="783739"/>
                    <a:pt x="1344738" y="835561"/>
                  </a:cubicBezTo>
                  <a:cubicBezTo>
                    <a:pt x="1146169" y="887383"/>
                    <a:pt x="792635" y="729033"/>
                    <a:pt x="262182" y="835561"/>
                  </a:cubicBezTo>
                  <a:cubicBezTo>
                    <a:pt x="153096" y="847311"/>
                    <a:pt x="15091" y="754159"/>
                    <a:pt x="0" y="573379"/>
                  </a:cubicBezTo>
                  <a:cubicBezTo>
                    <a:pt x="-32564" y="470955"/>
                    <a:pt x="4686" y="370702"/>
                    <a:pt x="0" y="262182"/>
                  </a:cubicBezTo>
                  <a:close/>
                </a:path>
              </a:pathLst>
            </a:custGeom>
            <a:noFill/>
            <a:ln w="12700">
              <a:solidFill>
                <a:srgbClr val="00B050"/>
              </a:solidFill>
              <a:extLst>
                <a:ext uri="{C807C97D-BFC1-408E-A445-0C87EB9F89A2}">
                  <ask:lineSketchStyleProps xmlns="" xmlns:ask="http://schemas.microsoft.com/office/drawing/2018/sketchyshapes" sd="4179944090">
                    <a:prstGeom prst="roundRect">
                      <a:avLst>
                        <a:gd name="adj" fmla="val 31378"/>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3600" b="1">
                  <a:solidFill>
                    <a:srgbClr val="FF0000"/>
                  </a:solidFill>
                  <a:latin typeface="VNI-Avo" pitchFamily="2" charset="0"/>
                  <a:ea typeface="仓耳玄三M W05" panose="02020400000000000000" pitchFamily="18" charset="-122"/>
                  <a:cs typeface="Arial" panose="020B0604020202020204" pitchFamily="34" charset="0"/>
                </a:rPr>
                <a:t>	</a:t>
              </a:r>
              <a:endParaRPr lang="zh-CN" altLang="en-US" sz="36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15" name="Group 14">
            <a:extLst>
              <a:ext uri="{FF2B5EF4-FFF2-40B4-BE49-F238E27FC236}">
                <a16:creationId xmlns:a16="http://schemas.microsoft.com/office/drawing/2014/main" id="{2E908601-D1E2-4CC7-B93C-C24D6E3E3233}"/>
              </a:ext>
            </a:extLst>
          </p:cNvPr>
          <p:cNvGrpSpPr/>
          <p:nvPr/>
        </p:nvGrpSpPr>
        <p:grpSpPr>
          <a:xfrm>
            <a:off x="3445818" y="141149"/>
            <a:ext cx="2650182" cy="5214376"/>
            <a:chOff x="9032067" y="2787508"/>
            <a:chExt cx="2857404" cy="5214376"/>
          </a:xfrm>
        </p:grpSpPr>
        <p:sp>
          <p:nvSpPr>
            <p:cNvPr id="16" name="矩形 16">
              <a:extLst>
                <a:ext uri="{FF2B5EF4-FFF2-40B4-BE49-F238E27FC236}">
                  <a16:creationId xmlns:a16="http://schemas.microsoft.com/office/drawing/2014/main" id="{E7F8FEA8-BBCF-48EA-9223-66AEADBA6E04}"/>
                </a:ext>
              </a:extLst>
            </p:cNvPr>
            <p:cNvSpPr/>
            <p:nvPr/>
          </p:nvSpPr>
          <p:spPr>
            <a:xfrm>
              <a:off x="9599928" y="2787508"/>
              <a:ext cx="2289543" cy="5214376"/>
            </a:xfrm>
            <a:prstGeom prst="rect">
              <a:avLst/>
            </a:prstGeom>
          </p:spPr>
          <p:txBody>
            <a:bodyPr wrap="square">
              <a:spAutoFit/>
              <a:scene3d>
                <a:camera prst="orthographicFront"/>
                <a:lightRig rig="threePt" dir="t"/>
              </a:scene3d>
              <a:sp3d contourW="12700"/>
            </a:bodyPr>
            <a:lstStyle/>
            <a:p>
              <a:pPr>
                <a:lnSpc>
                  <a:spcPct val="120000"/>
                </a:lnSpc>
              </a:pPr>
              <a:r>
                <a:rPr lang="en-US" altLang="zh-CN" sz="9600" b="1" dirty="0">
                  <a:solidFill>
                    <a:srgbClr val="FF0000"/>
                  </a:solidFill>
                  <a:latin typeface="VNI-Avo" pitchFamily="2" charset="0"/>
                  <a:ea typeface="仓耳玄三M W05" panose="02020400000000000000" pitchFamily="18" charset="-122"/>
                  <a:cs typeface="Arial" panose="020B0604020202020204" pitchFamily="34" charset="0"/>
                </a:rPr>
                <a:t>15</a:t>
              </a:r>
            </a:p>
            <a:p>
              <a:pPr>
                <a:lnSpc>
                  <a:spcPct val="120000"/>
                </a:lnSpc>
              </a:pPr>
              <a:r>
                <a:rPr lang="en-US" altLang="zh-CN" sz="9600" b="1" dirty="0">
                  <a:solidFill>
                    <a:srgbClr val="FF0000"/>
                  </a:solidFill>
                  <a:latin typeface="VNI-Avo" pitchFamily="2" charset="0"/>
                  <a:ea typeface="仓耳玄三M W05" panose="02020400000000000000" pitchFamily="18" charset="-122"/>
                  <a:cs typeface="Arial" panose="020B0604020202020204" pitchFamily="34" charset="0"/>
                </a:rPr>
                <a:t>  4 </a:t>
              </a:r>
            </a:p>
            <a:p>
              <a:pPr>
                <a:lnSpc>
                  <a:spcPct val="120000"/>
                </a:lnSpc>
              </a:pPr>
              <a:r>
                <a:rPr lang="en-US" altLang="zh-CN" sz="9600" b="1" dirty="0">
                  <a:solidFill>
                    <a:srgbClr val="FF0000"/>
                  </a:solidFill>
                  <a:latin typeface="VNI-Avo" pitchFamily="2" charset="0"/>
                  <a:ea typeface="仓耳玄三M W05" panose="02020400000000000000" pitchFamily="18" charset="-122"/>
                  <a:cs typeface="Arial" panose="020B0604020202020204" pitchFamily="34" charset="0"/>
                </a:rPr>
                <a:t>11	</a:t>
              </a:r>
              <a:endParaRPr lang="zh-CN" altLang="en-US" sz="9600" b="1"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17" name="矩形 16">
              <a:extLst>
                <a:ext uri="{FF2B5EF4-FFF2-40B4-BE49-F238E27FC236}">
                  <a16:creationId xmlns:a16="http://schemas.microsoft.com/office/drawing/2014/main" id="{AE8E8178-A84C-40EC-A527-2E97D5DF6BB7}"/>
                </a:ext>
              </a:extLst>
            </p:cNvPr>
            <p:cNvSpPr/>
            <p:nvPr/>
          </p:nvSpPr>
          <p:spPr>
            <a:xfrm>
              <a:off x="9032067" y="3931258"/>
              <a:ext cx="1075956" cy="1274708"/>
            </a:xfrm>
            <a:prstGeom prst="rect">
              <a:avLst/>
            </a:prstGeom>
          </p:spPr>
          <p:txBody>
            <a:bodyPr wrap="square">
              <a:spAutoFit/>
              <a:scene3d>
                <a:camera prst="orthographicFront"/>
                <a:lightRig rig="threePt" dir="t"/>
              </a:scene3d>
              <a:sp3d contourW="12700"/>
            </a:bodyPr>
            <a:lstStyle/>
            <a:p>
              <a:pPr>
                <a:lnSpc>
                  <a:spcPct val="120000"/>
                </a:lnSpc>
              </a:pPr>
              <a:r>
                <a:rPr lang="en-US" altLang="zh-CN" sz="7200" b="1" dirty="0">
                  <a:solidFill>
                    <a:srgbClr val="FF0000"/>
                  </a:solidFill>
                  <a:latin typeface="VNI-Avo" pitchFamily="2" charset="0"/>
                  <a:ea typeface="仓耳玄三M W05" panose="02020400000000000000" pitchFamily="18" charset="-122"/>
                  <a:cs typeface="Arial" panose="020B0604020202020204" pitchFamily="34" charset="0"/>
                </a:rPr>
                <a:t>–</a:t>
              </a:r>
              <a:endParaRPr lang="zh-CN" altLang="en-US" sz="7200" b="1" dirty="0">
                <a:solidFill>
                  <a:srgbClr val="FF0000"/>
                </a:solidFill>
                <a:latin typeface="VNI-Avo" pitchFamily="2" charset="0"/>
                <a:ea typeface="仓耳玄三M W05" panose="02020400000000000000" pitchFamily="18" charset="-122"/>
                <a:cs typeface="Arial" panose="020B0604020202020204" pitchFamily="34" charset="0"/>
              </a:endParaRPr>
            </a:p>
          </p:txBody>
        </p:sp>
        <p:cxnSp>
          <p:nvCxnSpPr>
            <p:cNvPr id="18" name="Straight Connector 17">
              <a:extLst>
                <a:ext uri="{FF2B5EF4-FFF2-40B4-BE49-F238E27FC236}">
                  <a16:creationId xmlns:a16="http://schemas.microsoft.com/office/drawing/2014/main" id="{B4B9CA12-F505-4AB0-B9CC-90C6AC694762}"/>
                </a:ext>
              </a:extLst>
            </p:cNvPr>
            <p:cNvCxnSpPr>
              <a:cxnSpLocks/>
            </p:cNvCxnSpPr>
            <p:nvPr/>
          </p:nvCxnSpPr>
          <p:spPr>
            <a:xfrm>
              <a:off x="9690512" y="6261200"/>
              <a:ext cx="1720896"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grpSp>
      <p:sp>
        <p:nvSpPr>
          <p:cNvPr id="21" name="矩形 16">
            <a:extLst>
              <a:ext uri="{FF2B5EF4-FFF2-40B4-BE49-F238E27FC236}">
                <a16:creationId xmlns:a16="http://schemas.microsoft.com/office/drawing/2014/main" id="{35B97B6D-91FD-43BE-849E-1A63F78F0D1F}"/>
              </a:ext>
            </a:extLst>
          </p:cNvPr>
          <p:cNvSpPr/>
          <p:nvPr/>
        </p:nvSpPr>
        <p:spPr>
          <a:xfrm>
            <a:off x="3972632" y="136274"/>
            <a:ext cx="2123503" cy="1668790"/>
          </a:xfrm>
          <a:prstGeom prst="rect">
            <a:avLst/>
          </a:prstGeom>
        </p:spPr>
        <p:txBody>
          <a:bodyPr wrap="square">
            <a:spAutoFit/>
            <a:scene3d>
              <a:camera prst="orthographicFront"/>
              <a:lightRig rig="threePt" dir="t"/>
            </a:scene3d>
            <a:sp3d contourW="12700"/>
          </a:bodyPr>
          <a:lstStyle/>
          <a:p>
            <a:pPr>
              <a:lnSpc>
                <a:spcPct val="120000"/>
              </a:lnSpc>
            </a:pPr>
            <a:r>
              <a:rPr lang="en-US" altLang="zh-CN" sz="9600" b="1" dirty="0">
                <a:solidFill>
                  <a:schemeClr val="accent3">
                    <a:lumMod val="75000"/>
                  </a:schemeClr>
                </a:solidFill>
                <a:latin typeface="VNI-Avo" pitchFamily="2" charset="0"/>
                <a:ea typeface="仓耳玄三M W05" panose="02020400000000000000" pitchFamily="18" charset="-122"/>
                <a:cs typeface="Arial" panose="020B0604020202020204" pitchFamily="34" charset="0"/>
              </a:rPr>
              <a:t>15	</a:t>
            </a:r>
            <a:endParaRPr lang="zh-CN" altLang="en-US" sz="9600" b="1" dirty="0">
              <a:solidFill>
                <a:schemeClr val="accent3">
                  <a:lumMod val="75000"/>
                </a:schemeClr>
              </a:solidFill>
              <a:latin typeface="VNI-Avo" pitchFamily="2" charset="0"/>
              <a:ea typeface="仓耳玄三M W05" panose="02020400000000000000" pitchFamily="18" charset="-122"/>
              <a:cs typeface="Arial" panose="020B0604020202020204" pitchFamily="34" charset="0"/>
            </a:endParaRPr>
          </a:p>
        </p:txBody>
      </p:sp>
      <p:sp>
        <p:nvSpPr>
          <p:cNvPr id="24" name="矩形 16">
            <a:extLst>
              <a:ext uri="{FF2B5EF4-FFF2-40B4-BE49-F238E27FC236}">
                <a16:creationId xmlns:a16="http://schemas.microsoft.com/office/drawing/2014/main" id="{5060647F-ED42-4087-A1BB-EFA399872BA6}"/>
              </a:ext>
            </a:extLst>
          </p:cNvPr>
          <p:cNvSpPr/>
          <p:nvPr/>
        </p:nvSpPr>
        <p:spPr>
          <a:xfrm>
            <a:off x="4673802" y="1895172"/>
            <a:ext cx="2123503" cy="1668790"/>
          </a:xfrm>
          <a:prstGeom prst="rect">
            <a:avLst/>
          </a:prstGeom>
        </p:spPr>
        <p:txBody>
          <a:bodyPr wrap="square">
            <a:spAutoFit/>
            <a:scene3d>
              <a:camera prst="orthographicFront"/>
              <a:lightRig rig="threePt" dir="t"/>
            </a:scene3d>
            <a:sp3d contourW="12700"/>
          </a:bodyPr>
          <a:lstStyle/>
          <a:p>
            <a:pPr>
              <a:lnSpc>
                <a:spcPct val="120000"/>
              </a:lnSpc>
            </a:pPr>
            <a:r>
              <a:rPr lang="en-US" altLang="zh-CN" sz="9600" b="1" dirty="0">
                <a:solidFill>
                  <a:schemeClr val="accent3">
                    <a:lumMod val="75000"/>
                  </a:schemeClr>
                </a:solidFill>
                <a:latin typeface="VNI-Avo" pitchFamily="2" charset="0"/>
                <a:ea typeface="仓耳玄三M W05" panose="02020400000000000000" pitchFamily="18" charset="-122"/>
                <a:cs typeface="Arial" panose="020B0604020202020204" pitchFamily="34" charset="0"/>
              </a:rPr>
              <a:t>4	</a:t>
            </a:r>
            <a:endParaRPr lang="zh-CN" altLang="en-US" sz="9600" b="1" dirty="0">
              <a:solidFill>
                <a:schemeClr val="accent3">
                  <a:lumMod val="75000"/>
                </a:schemeClr>
              </a:solidFill>
              <a:latin typeface="VNI-Avo" pitchFamily="2" charset="0"/>
              <a:ea typeface="仓耳玄三M W05" panose="02020400000000000000" pitchFamily="18" charset="-122"/>
              <a:cs typeface="Arial" panose="020B0604020202020204" pitchFamily="34" charset="0"/>
            </a:endParaRPr>
          </a:p>
        </p:txBody>
      </p:sp>
      <p:sp>
        <p:nvSpPr>
          <p:cNvPr id="25" name="矩形 16">
            <a:extLst>
              <a:ext uri="{FF2B5EF4-FFF2-40B4-BE49-F238E27FC236}">
                <a16:creationId xmlns:a16="http://schemas.microsoft.com/office/drawing/2014/main" id="{1BBF9302-AE56-49E5-A132-6E12071B8781}"/>
              </a:ext>
            </a:extLst>
          </p:cNvPr>
          <p:cNvSpPr/>
          <p:nvPr/>
        </p:nvSpPr>
        <p:spPr>
          <a:xfrm>
            <a:off x="3972835" y="3639994"/>
            <a:ext cx="2123503" cy="1668790"/>
          </a:xfrm>
          <a:prstGeom prst="rect">
            <a:avLst/>
          </a:prstGeom>
        </p:spPr>
        <p:txBody>
          <a:bodyPr wrap="square">
            <a:spAutoFit/>
            <a:scene3d>
              <a:camera prst="orthographicFront"/>
              <a:lightRig rig="threePt" dir="t"/>
            </a:scene3d>
            <a:sp3d contourW="12700"/>
          </a:bodyPr>
          <a:lstStyle/>
          <a:p>
            <a:pPr>
              <a:lnSpc>
                <a:spcPct val="120000"/>
              </a:lnSpc>
            </a:pPr>
            <a:r>
              <a:rPr lang="en-US" altLang="zh-CN" sz="9600" b="1" dirty="0">
                <a:solidFill>
                  <a:schemeClr val="accent3">
                    <a:lumMod val="75000"/>
                  </a:schemeClr>
                </a:solidFill>
                <a:latin typeface="VNI-Avo" pitchFamily="2" charset="0"/>
                <a:ea typeface="仓耳玄三M W05" panose="02020400000000000000" pitchFamily="18" charset="-122"/>
                <a:cs typeface="Arial" panose="020B0604020202020204" pitchFamily="34" charset="0"/>
              </a:rPr>
              <a:t>11	</a:t>
            </a:r>
            <a:endParaRPr lang="zh-CN" altLang="en-US" sz="9600" b="1" dirty="0">
              <a:solidFill>
                <a:schemeClr val="accent3">
                  <a:lumMod val="75000"/>
                </a:schemeClr>
              </a:solidFill>
              <a:latin typeface="VNI-Avo" pitchFamily="2" charset="0"/>
              <a:ea typeface="仓耳玄三M W05" panose="02020400000000000000" pitchFamily="18" charset="-122"/>
              <a:cs typeface="Arial" panose="020B0604020202020204" pitchFamily="34" charset="0"/>
            </a:endParaRPr>
          </a:p>
        </p:txBody>
      </p:sp>
    </p:spTree>
    <p:custDataLst>
      <p:tags r:id="rId1"/>
    </p:custDataLst>
    <p:extLst>
      <p:ext uri="{BB962C8B-B14F-4D97-AF65-F5344CB8AC3E}">
        <p14:creationId xmlns:p14="http://schemas.microsoft.com/office/powerpoint/2010/main" val="4043770547"/>
      </p:ext>
    </p:extLst>
  </p:cSld>
  <p:clrMapOvr>
    <a:masterClrMapping/>
  </p:clrMapOvr>
  <p:transition spd="slow" advClick="0" advTm="52325">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4BA44DCD-86A5-4CF1-8E9D-53F5D0C88D2B}"/>
              </a:ext>
            </a:extLst>
          </p:cNvPr>
          <p:cNvPicPr>
            <a:picLocks noChangeAspect="1"/>
          </p:cNvPicPr>
          <p:nvPr/>
        </p:nvPicPr>
        <p:blipFill rotWithShape="1">
          <a:blip r:embed="rId3">
            <a:extLst>
              <a:ext uri="{28A0092B-C50C-407E-A947-70E740481C1C}">
                <a14:useLocalDpi xmlns:a14="http://schemas.microsoft.com/office/drawing/2010/main" val="0"/>
              </a:ext>
            </a:extLst>
          </a:blip>
          <a:srcRect l="2295" t="59724" r="-2295" b="2863"/>
          <a:stretch/>
        </p:blipFill>
        <p:spPr>
          <a:xfrm rot="21337966">
            <a:off x="-659771" y="3449657"/>
            <a:ext cx="13661913" cy="2892373"/>
          </a:xfrm>
          <a:prstGeom prst="rect">
            <a:avLst/>
          </a:prstGeom>
        </p:spPr>
      </p:pic>
      <p:pic>
        <p:nvPicPr>
          <p:cNvPr id="9" name="Picture 8" descr="Icon&#10;&#10;Description automatically generated with low confidence">
            <a:extLst>
              <a:ext uri="{FF2B5EF4-FFF2-40B4-BE49-F238E27FC236}">
                <a16:creationId xmlns:a16="http://schemas.microsoft.com/office/drawing/2014/main" id="{B691D436-C7C7-4DA4-96F0-F22A6AE13C1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4746" t="49035" r="59851" b="965"/>
          <a:stretch/>
        </p:blipFill>
        <p:spPr>
          <a:xfrm rot="19460133">
            <a:off x="4856379" y="1228811"/>
            <a:ext cx="2029791" cy="1924557"/>
          </a:xfrm>
          <a:prstGeom prst="rect">
            <a:avLst/>
          </a:prstGeom>
        </p:spPr>
      </p:pic>
      <p:pic>
        <p:nvPicPr>
          <p:cNvPr id="4" name="Picture 3" descr="Logo&#10;&#10;Description automatically generated">
            <a:extLst>
              <a:ext uri="{FF2B5EF4-FFF2-40B4-BE49-F238E27FC236}">
                <a16:creationId xmlns:a16="http://schemas.microsoft.com/office/drawing/2014/main" id="{964F230E-9EBF-4DDC-A4DB-EB1B8804E2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450" y="1844299"/>
            <a:ext cx="12641450" cy="3440623"/>
          </a:xfrm>
          <a:prstGeom prst="rect">
            <a:avLst/>
          </a:prstGeom>
        </p:spPr>
      </p:pic>
      <p:pic>
        <p:nvPicPr>
          <p:cNvPr id="7" name="图片 2" descr="图片包含 物体, 时钟&#10;&#10;描述已自动生成">
            <a:extLst>
              <a:ext uri="{FF2B5EF4-FFF2-40B4-BE49-F238E27FC236}">
                <a16:creationId xmlns:a16="http://schemas.microsoft.com/office/drawing/2014/main" id="{03E3125D-661D-4F46-B74C-42C5D0942D4E}"/>
              </a:ext>
            </a:extLst>
          </p:cNvPr>
          <p:cNvPicPr>
            <a:picLocks noChangeAspect="1"/>
          </p:cNvPicPr>
          <p:nvPr/>
        </p:nvPicPr>
        <p:blipFill rotWithShape="1">
          <a:blip r:embed="rId7">
            <a:extLst>
              <a:ext uri="{28A0092B-C50C-407E-A947-70E740481C1C}">
                <a14:useLocalDpi xmlns:a14="http://schemas.microsoft.com/office/drawing/2010/main" val="0"/>
              </a:ext>
            </a:extLst>
          </a:blip>
          <a:srcRect l="10726" t="67451" r="75246" b="10889"/>
          <a:stretch/>
        </p:blipFill>
        <p:spPr>
          <a:xfrm>
            <a:off x="2121177" y="4551974"/>
            <a:ext cx="1614987" cy="1759679"/>
          </a:xfrm>
          <a:prstGeom prst="rect">
            <a:avLst/>
          </a:prstGeom>
        </p:spPr>
      </p:pic>
    </p:spTree>
    <p:custDataLst>
      <p:tags r:id="rId1"/>
    </p:custDataLst>
    <p:extLst>
      <p:ext uri="{BB962C8B-B14F-4D97-AF65-F5344CB8AC3E}">
        <p14:creationId xmlns:p14="http://schemas.microsoft.com/office/powerpoint/2010/main" val="1418602716"/>
      </p:ext>
    </p:extLst>
  </p:cSld>
  <p:clrMapOvr>
    <a:masterClrMapping/>
  </p:clrMapOvr>
  <mc:AlternateContent xmlns:mc="http://schemas.openxmlformats.org/markup-compatibility/2006" xmlns:p14="http://schemas.microsoft.com/office/powerpoint/2010/main">
    <mc:Choice Requires="p14">
      <p:transition spd="slow" p14:dur="1500" advTm="10826">
        <p:random/>
      </p:transition>
    </mc:Choice>
    <mc:Fallback xmlns="">
      <p:transition spd="slow" advTm="10826">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4361F646-484E-448B-862D-8FA12A4C7BCB}"/>
              </a:ext>
            </a:extLst>
          </p:cNvPr>
          <p:cNvSpPr/>
          <p:nvPr/>
        </p:nvSpPr>
        <p:spPr>
          <a:xfrm>
            <a:off x="10648709" y="5382368"/>
            <a:ext cx="1543291" cy="1475632"/>
          </a:xfrm>
          <a:prstGeom prst="rect">
            <a:avLst/>
          </a:prstGeom>
          <a:solidFill>
            <a:srgbClr val="F4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CAC70928-FDFB-4BB7-B39A-228DC51AC1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0" b="93600" l="3600" r="94300">
                        <a14:foregroundMark x1="8200" y1="10200" x2="35300" y2="15600"/>
                        <a14:foregroundMark x1="28400" y1="7200" x2="39900" y2="11000"/>
                        <a14:foregroundMark x1="8000" y1="92800" x2="14500" y2="94400"/>
                        <a14:foregroundMark x1="14500" y1="94400" x2="27700" y2="93600"/>
                        <a14:foregroundMark x1="27700" y1="93600" x2="47900" y2="93600"/>
                        <a14:foregroundMark x1="47900" y1="93600" x2="77000" y2="83600"/>
                        <a14:foregroundMark x1="77000" y1="83600" x2="77700" y2="83600"/>
                        <a14:foregroundMark x1="87800" y1="92400" x2="63000" y2="90200"/>
                        <a14:foregroundMark x1="92900" y1="17600" x2="91100" y2="79200"/>
                        <a14:foregroundMark x1="92700" y1="44600" x2="92500" y2="87400"/>
                        <a14:foregroundMark x1="94300" y1="91800" x2="79400" y2="92000"/>
                        <a14:foregroundMark x1="3600" y1="91000" x2="7800" y2="91400"/>
                      </a14:backgroundRemoval>
                    </a14:imgEffect>
                  </a14:imgLayer>
                </a14:imgProps>
              </a:ext>
              <a:ext uri="{28A0092B-C50C-407E-A947-70E740481C1C}">
                <a14:useLocalDpi xmlns:a14="http://schemas.microsoft.com/office/drawing/2010/main" val="0"/>
              </a:ext>
            </a:extLst>
          </a:blip>
          <a:stretch>
            <a:fillRect/>
          </a:stretch>
        </p:blipFill>
        <p:spPr>
          <a:xfrm>
            <a:off x="20650" y="-269210"/>
            <a:ext cx="12210810" cy="6981799"/>
          </a:xfrm>
          <a:prstGeom prst="rect">
            <a:avLst/>
          </a:prstGeom>
        </p:spPr>
      </p:pic>
      <p:sp>
        <p:nvSpPr>
          <p:cNvPr id="53" name="TextBox 52">
            <a:extLst>
              <a:ext uri="{FF2B5EF4-FFF2-40B4-BE49-F238E27FC236}">
                <a16:creationId xmlns:a16="http://schemas.microsoft.com/office/drawing/2014/main" id="{BAAA6D0E-9A75-4AC2-9B6B-DA2F30B79CC0}"/>
              </a:ext>
            </a:extLst>
          </p:cNvPr>
          <p:cNvSpPr txBox="1"/>
          <p:nvPr/>
        </p:nvSpPr>
        <p:spPr>
          <a:xfrm>
            <a:off x="2203079" y="2108608"/>
            <a:ext cx="4559843" cy="923330"/>
          </a:xfrm>
          <a:prstGeom prst="rect">
            <a:avLst/>
          </a:prstGeom>
          <a:noFill/>
        </p:spPr>
        <p:txBody>
          <a:bodyPr wrap="square" rtlCol="0">
            <a:spAutoFit/>
          </a:bodyPr>
          <a:lstStyle/>
          <a:p>
            <a:pPr algn="just"/>
            <a:r>
              <a:rPr lang="en-US" sz="5400" b="1" dirty="0">
                <a:solidFill>
                  <a:schemeClr val="bg1"/>
                </a:solidFill>
                <a:latin typeface="VNI-Avo" pitchFamily="2" charset="0"/>
              </a:rPr>
              <a:t>10 – 4 = 6</a:t>
            </a:r>
            <a:endParaRPr lang="en-US" sz="5400" dirty="0">
              <a:solidFill>
                <a:schemeClr val="bg1"/>
              </a:solidFill>
              <a:latin typeface="VNI-Avo" pitchFamily="2" charset="0"/>
            </a:endParaRPr>
          </a:p>
        </p:txBody>
      </p:sp>
      <p:pic>
        <p:nvPicPr>
          <p:cNvPr id="54" name="Picture 53" descr="A picture containing text, vector graphics&#10;&#10;Description automatically generated">
            <a:extLst>
              <a:ext uri="{FF2B5EF4-FFF2-40B4-BE49-F238E27FC236}">
                <a16:creationId xmlns:a16="http://schemas.microsoft.com/office/drawing/2014/main" id="{5BAF5BAF-8957-4CFA-91F8-678E136DDE3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1450" b="86800" l="56250" r="96800">
                        <a14:foregroundMark x1="76150" y1="27900" x2="79500" y2="37900"/>
                        <a14:foregroundMark x1="86350" y1="25400" x2="79300" y2="39750"/>
                        <a14:foregroundMark x1="96800" y1="40400" x2="90300" y2="46000"/>
                        <a14:foregroundMark x1="77200" y1="75400" x2="73850" y2="79550"/>
                        <a14:foregroundMark x1="86150" y1="74150" x2="87000" y2="86850"/>
                        <a14:foregroundMark x1="78500" y1="21450" x2="77500" y2="26900"/>
                        <a14:foregroundMark x1="60850" y1="49500" x2="60850" y2="49500"/>
                        <a14:foregroundMark x1="59750" y1="47850" x2="59750" y2="47850"/>
                        <a14:foregroundMark x1="58450" y1="46000" x2="58450" y2="46000"/>
                        <a14:foregroundMark x1="56800" y1="43500" x2="56800" y2="43500"/>
                        <a14:foregroundMark x1="56550" y1="43150" x2="56550" y2="43150"/>
                        <a14:foregroundMark x1="56250" y1="42700" x2="56250" y2="42700"/>
                        <a14:foregroundMark x1="57350" y1="44250" x2="57350" y2="44250"/>
                        <a14:foregroundMark x1="57900" y1="44900" x2="57900" y2="44900"/>
                        <a14:foregroundMark x1="58550" y1="46350" x2="58550" y2="46350"/>
                        <a14:foregroundMark x1="62500" y1="52050" x2="62500" y2="52050"/>
                        <a14:backgroundMark x1="56800" y1="24600" x2="59100" y2="24500"/>
                        <a14:backgroundMark x1="62800" y1="27800" x2="63600" y2="28450"/>
                        <a14:backgroundMark x1="65350" y1="53900" x2="63150" y2="50300"/>
                        <a14:backgroundMark x1="59100" y1="55550" x2="61300" y2="63900"/>
                      </a14:backgroundRemoval>
                    </a14:imgEffect>
                  </a14:imgLayer>
                </a14:imgProps>
              </a:ext>
              <a:ext uri="{28A0092B-C50C-407E-A947-70E740481C1C}">
                <a14:useLocalDpi xmlns:a14="http://schemas.microsoft.com/office/drawing/2010/main" val="0"/>
              </a:ext>
            </a:extLst>
          </a:blip>
          <a:srcRect l="54075" t="20187" b="16064"/>
          <a:stretch/>
        </p:blipFill>
        <p:spPr>
          <a:xfrm>
            <a:off x="9556751" y="3176272"/>
            <a:ext cx="2547581" cy="3536317"/>
          </a:xfrm>
          <a:prstGeom prst="rect">
            <a:avLst/>
          </a:prstGeom>
        </p:spPr>
      </p:pic>
      <p:grpSp>
        <p:nvGrpSpPr>
          <p:cNvPr id="40" name="Group 39">
            <a:extLst>
              <a:ext uri="{FF2B5EF4-FFF2-40B4-BE49-F238E27FC236}">
                <a16:creationId xmlns:a16="http://schemas.microsoft.com/office/drawing/2014/main" id="{A745BA90-B5A4-49C2-9F8E-67AA896EF857}"/>
              </a:ext>
            </a:extLst>
          </p:cNvPr>
          <p:cNvGrpSpPr/>
          <p:nvPr/>
        </p:nvGrpSpPr>
        <p:grpSpPr>
          <a:xfrm>
            <a:off x="874207" y="378752"/>
            <a:ext cx="10633852" cy="1364437"/>
            <a:chOff x="1072853" y="2415721"/>
            <a:chExt cx="4755317" cy="1560932"/>
          </a:xfrm>
        </p:grpSpPr>
        <p:sp>
          <p:nvSpPr>
            <p:cNvPr id="41" name="Freeform 23">
              <a:extLst>
                <a:ext uri="{FF2B5EF4-FFF2-40B4-BE49-F238E27FC236}">
                  <a16:creationId xmlns:a16="http://schemas.microsoft.com/office/drawing/2014/main" id="{9CFAF5BA-483F-473B-9033-922F17F277C9}"/>
                </a:ext>
              </a:extLst>
            </p:cNvPr>
            <p:cNvSpPr>
              <a:spLocks/>
            </p:cNvSpPr>
            <p:nvPr/>
          </p:nvSpPr>
          <p:spPr bwMode="auto">
            <a:xfrm>
              <a:off x="1492440" y="3940393"/>
              <a:ext cx="802913" cy="24174"/>
            </a:xfrm>
            <a:custGeom>
              <a:avLst/>
              <a:gdLst>
                <a:gd name="T0" fmla="*/ 1 w 130"/>
                <a:gd name="T1" fmla="*/ 3 h 4"/>
                <a:gd name="T2" fmla="*/ 33 w 130"/>
                <a:gd name="T3" fmla="*/ 3 h 4"/>
                <a:gd name="T4" fmla="*/ 66 w 130"/>
                <a:gd name="T5" fmla="*/ 3 h 4"/>
                <a:gd name="T6" fmla="*/ 99 w 130"/>
                <a:gd name="T7" fmla="*/ 3 h 4"/>
                <a:gd name="T8" fmla="*/ 128 w 130"/>
                <a:gd name="T9" fmla="*/ 2 h 4"/>
                <a:gd name="T10" fmla="*/ 129 w 130"/>
                <a:gd name="T11" fmla="*/ 1 h 4"/>
                <a:gd name="T12" fmla="*/ 101 w 130"/>
                <a:gd name="T13" fmla="*/ 1 h 4"/>
                <a:gd name="T14" fmla="*/ 67 w 130"/>
                <a:gd name="T15" fmla="*/ 1 h 4"/>
                <a:gd name="T16" fmla="*/ 35 w 130"/>
                <a:gd name="T17" fmla="*/ 1 h 4"/>
                <a:gd name="T18" fmla="*/ 2 w 130"/>
                <a:gd name="T19" fmla="*/ 1 h 4"/>
                <a:gd name="T20" fmla="*/ 1 w 130"/>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4">
                  <a:moveTo>
                    <a:pt x="1" y="3"/>
                  </a:moveTo>
                  <a:cubicBezTo>
                    <a:pt x="12" y="4"/>
                    <a:pt x="23" y="3"/>
                    <a:pt x="33" y="3"/>
                  </a:cubicBezTo>
                  <a:cubicBezTo>
                    <a:pt x="44" y="3"/>
                    <a:pt x="55" y="3"/>
                    <a:pt x="66" y="3"/>
                  </a:cubicBezTo>
                  <a:cubicBezTo>
                    <a:pt x="77" y="3"/>
                    <a:pt x="88" y="3"/>
                    <a:pt x="99" y="3"/>
                  </a:cubicBezTo>
                  <a:cubicBezTo>
                    <a:pt x="109" y="3"/>
                    <a:pt x="119" y="3"/>
                    <a:pt x="128" y="2"/>
                  </a:cubicBezTo>
                  <a:cubicBezTo>
                    <a:pt x="129" y="2"/>
                    <a:pt x="130" y="1"/>
                    <a:pt x="129" y="1"/>
                  </a:cubicBezTo>
                  <a:cubicBezTo>
                    <a:pt x="120" y="1"/>
                    <a:pt x="110" y="1"/>
                    <a:pt x="101" y="1"/>
                  </a:cubicBezTo>
                  <a:cubicBezTo>
                    <a:pt x="89" y="1"/>
                    <a:pt x="78" y="1"/>
                    <a:pt x="67" y="1"/>
                  </a:cubicBezTo>
                  <a:cubicBezTo>
                    <a:pt x="57" y="1"/>
                    <a:pt x="46" y="1"/>
                    <a:pt x="35" y="1"/>
                  </a:cubicBezTo>
                  <a:cubicBezTo>
                    <a:pt x="24" y="1"/>
                    <a:pt x="13" y="0"/>
                    <a:pt x="2" y="1"/>
                  </a:cubicBezTo>
                  <a:cubicBezTo>
                    <a:pt x="1" y="1"/>
                    <a:pt x="0" y="3"/>
                    <a:pt x="1" y="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2" name="Freeform 39">
              <a:extLst>
                <a:ext uri="{FF2B5EF4-FFF2-40B4-BE49-F238E27FC236}">
                  <a16:creationId xmlns:a16="http://schemas.microsoft.com/office/drawing/2014/main" id="{1C16557C-A3B3-4DF9-A7F7-CBCC61F48C85}"/>
                </a:ext>
              </a:extLst>
            </p:cNvPr>
            <p:cNvSpPr>
              <a:spLocks/>
            </p:cNvSpPr>
            <p:nvPr/>
          </p:nvSpPr>
          <p:spPr bwMode="auto">
            <a:xfrm>
              <a:off x="1549420" y="3933486"/>
              <a:ext cx="671684" cy="43167"/>
            </a:xfrm>
            <a:custGeom>
              <a:avLst/>
              <a:gdLst>
                <a:gd name="T0" fmla="*/ 5 w 109"/>
                <a:gd name="T1" fmla="*/ 5 h 7"/>
                <a:gd name="T2" fmla="*/ 7 w 109"/>
                <a:gd name="T3" fmla="*/ 6 h 7"/>
                <a:gd name="T4" fmla="*/ 9 w 109"/>
                <a:gd name="T5" fmla="*/ 1 h 7"/>
                <a:gd name="T6" fmla="*/ 6 w 109"/>
                <a:gd name="T7" fmla="*/ 1 h 7"/>
                <a:gd name="T8" fmla="*/ 3 w 109"/>
                <a:gd name="T9" fmla="*/ 6 h 7"/>
                <a:gd name="T10" fmla="*/ 56 w 109"/>
                <a:gd name="T11" fmla="*/ 6 h 7"/>
                <a:gd name="T12" fmla="*/ 82 w 109"/>
                <a:gd name="T13" fmla="*/ 6 h 7"/>
                <a:gd name="T14" fmla="*/ 106 w 109"/>
                <a:gd name="T15" fmla="*/ 5 h 7"/>
                <a:gd name="T16" fmla="*/ 107 w 109"/>
                <a:gd name="T17" fmla="*/ 2 h 7"/>
                <a:gd name="T18" fmla="*/ 84 w 109"/>
                <a:gd name="T19" fmla="*/ 1 h 7"/>
                <a:gd name="T20" fmla="*/ 59 w 109"/>
                <a:gd name="T21" fmla="*/ 1 h 7"/>
                <a:gd name="T22" fmla="*/ 6 w 109"/>
                <a:gd name="T23" fmla="*/ 1 h 7"/>
                <a:gd name="T24" fmla="*/ 3 w 109"/>
                <a:gd name="T25" fmla="*/ 6 h 7"/>
                <a:gd name="T26" fmla="*/ 7 w 109"/>
                <a:gd name="T27" fmla="*/ 6 h 7"/>
                <a:gd name="T28" fmla="*/ 8 w 109"/>
                <a:gd name="T29" fmla="*/ 2 h 7"/>
                <a:gd name="T30" fmla="*/ 6 w 109"/>
                <a:gd name="T31" fmla="*/ 2 h 7"/>
                <a:gd name="T32" fmla="*/ 5 w 109"/>
                <a:gd name="T3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7">
                  <a:moveTo>
                    <a:pt x="5" y="5"/>
                  </a:moveTo>
                  <a:cubicBezTo>
                    <a:pt x="6" y="5"/>
                    <a:pt x="6" y="6"/>
                    <a:pt x="7" y="6"/>
                  </a:cubicBezTo>
                  <a:cubicBezTo>
                    <a:pt x="9" y="7"/>
                    <a:pt x="12" y="2"/>
                    <a:pt x="9" y="1"/>
                  </a:cubicBezTo>
                  <a:cubicBezTo>
                    <a:pt x="8" y="1"/>
                    <a:pt x="7" y="1"/>
                    <a:pt x="6" y="1"/>
                  </a:cubicBezTo>
                  <a:cubicBezTo>
                    <a:pt x="3" y="1"/>
                    <a:pt x="0" y="6"/>
                    <a:pt x="3" y="6"/>
                  </a:cubicBezTo>
                  <a:cubicBezTo>
                    <a:pt x="21" y="6"/>
                    <a:pt x="39" y="6"/>
                    <a:pt x="56" y="6"/>
                  </a:cubicBezTo>
                  <a:cubicBezTo>
                    <a:pt x="65" y="6"/>
                    <a:pt x="73" y="6"/>
                    <a:pt x="82" y="6"/>
                  </a:cubicBezTo>
                  <a:cubicBezTo>
                    <a:pt x="89" y="6"/>
                    <a:pt x="98" y="7"/>
                    <a:pt x="106" y="5"/>
                  </a:cubicBezTo>
                  <a:cubicBezTo>
                    <a:pt x="106" y="5"/>
                    <a:pt x="109" y="3"/>
                    <a:pt x="107" y="2"/>
                  </a:cubicBezTo>
                  <a:cubicBezTo>
                    <a:pt x="100" y="0"/>
                    <a:pt x="91" y="1"/>
                    <a:pt x="84" y="1"/>
                  </a:cubicBezTo>
                  <a:cubicBezTo>
                    <a:pt x="75" y="1"/>
                    <a:pt x="67" y="1"/>
                    <a:pt x="59" y="1"/>
                  </a:cubicBezTo>
                  <a:cubicBezTo>
                    <a:pt x="41" y="1"/>
                    <a:pt x="23" y="1"/>
                    <a:pt x="6" y="1"/>
                  </a:cubicBezTo>
                  <a:cubicBezTo>
                    <a:pt x="3" y="1"/>
                    <a:pt x="0" y="6"/>
                    <a:pt x="3" y="6"/>
                  </a:cubicBezTo>
                  <a:cubicBezTo>
                    <a:pt x="5" y="6"/>
                    <a:pt x="6" y="6"/>
                    <a:pt x="7" y="6"/>
                  </a:cubicBezTo>
                  <a:cubicBezTo>
                    <a:pt x="10" y="6"/>
                    <a:pt x="12" y="0"/>
                    <a:pt x="8" y="2"/>
                  </a:cubicBezTo>
                  <a:cubicBezTo>
                    <a:pt x="8" y="2"/>
                    <a:pt x="7" y="2"/>
                    <a:pt x="6" y="2"/>
                  </a:cubicBezTo>
                  <a:cubicBezTo>
                    <a:pt x="5" y="3"/>
                    <a:pt x="4" y="4"/>
                    <a:pt x="5" y="5"/>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3" name="Freeform 58">
              <a:extLst>
                <a:ext uri="{FF2B5EF4-FFF2-40B4-BE49-F238E27FC236}">
                  <a16:creationId xmlns:a16="http://schemas.microsoft.com/office/drawing/2014/main" id="{FF972511-AB74-4F28-BFED-AF472B425217}"/>
                </a:ext>
              </a:extLst>
            </p:cNvPr>
            <p:cNvSpPr>
              <a:spLocks/>
            </p:cNvSpPr>
            <p:nvPr/>
          </p:nvSpPr>
          <p:spPr bwMode="auto">
            <a:xfrm>
              <a:off x="1259588" y="2567671"/>
              <a:ext cx="4323643" cy="1103358"/>
            </a:xfrm>
            <a:custGeom>
              <a:avLst/>
              <a:gdLst>
                <a:gd name="T0" fmla="*/ 5 w 700"/>
                <a:gd name="T1" fmla="*/ 161 h 179"/>
                <a:gd name="T2" fmla="*/ 3 w 700"/>
                <a:gd name="T3" fmla="*/ 168 h 179"/>
                <a:gd name="T4" fmla="*/ 3 w 700"/>
                <a:gd name="T5" fmla="*/ 169 h 179"/>
                <a:gd name="T6" fmla="*/ 3 w 700"/>
                <a:gd name="T7" fmla="*/ 170 h 179"/>
                <a:gd name="T8" fmla="*/ 11 w 700"/>
                <a:gd name="T9" fmla="*/ 177 h 179"/>
                <a:gd name="T10" fmla="*/ 20 w 700"/>
                <a:gd name="T11" fmla="*/ 177 h 179"/>
                <a:gd name="T12" fmla="*/ 27 w 700"/>
                <a:gd name="T13" fmla="*/ 176 h 179"/>
                <a:gd name="T14" fmla="*/ 35 w 700"/>
                <a:gd name="T15" fmla="*/ 176 h 179"/>
                <a:gd name="T16" fmla="*/ 41 w 700"/>
                <a:gd name="T17" fmla="*/ 176 h 179"/>
                <a:gd name="T18" fmla="*/ 44 w 700"/>
                <a:gd name="T19" fmla="*/ 175 h 179"/>
                <a:gd name="T20" fmla="*/ 91 w 700"/>
                <a:gd name="T21" fmla="*/ 176 h 179"/>
                <a:gd name="T22" fmla="*/ 111 w 700"/>
                <a:gd name="T23" fmla="*/ 176 h 179"/>
                <a:gd name="T24" fmla="*/ 190 w 700"/>
                <a:gd name="T25" fmla="*/ 176 h 179"/>
                <a:gd name="T26" fmla="*/ 357 w 700"/>
                <a:gd name="T27" fmla="*/ 176 h 179"/>
                <a:gd name="T28" fmla="*/ 675 w 700"/>
                <a:gd name="T29" fmla="*/ 177 h 179"/>
                <a:gd name="T30" fmla="*/ 675 w 700"/>
                <a:gd name="T31" fmla="*/ 177 h 179"/>
                <a:gd name="T32" fmla="*/ 682 w 700"/>
                <a:gd name="T33" fmla="*/ 177 h 179"/>
                <a:gd name="T34" fmla="*/ 684 w 700"/>
                <a:gd name="T35" fmla="*/ 177 h 179"/>
                <a:gd name="T36" fmla="*/ 685 w 700"/>
                <a:gd name="T37" fmla="*/ 177 h 179"/>
                <a:gd name="T38" fmla="*/ 687 w 700"/>
                <a:gd name="T39" fmla="*/ 176 h 179"/>
                <a:gd name="T40" fmla="*/ 688 w 700"/>
                <a:gd name="T41" fmla="*/ 176 h 179"/>
                <a:gd name="T42" fmla="*/ 693 w 700"/>
                <a:gd name="T43" fmla="*/ 174 h 179"/>
                <a:gd name="T44" fmla="*/ 694 w 700"/>
                <a:gd name="T45" fmla="*/ 174 h 179"/>
                <a:gd name="T46" fmla="*/ 696 w 700"/>
                <a:gd name="T47" fmla="*/ 171 h 179"/>
                <a:gd name="T48" fmla="*/ 696 w 700"/>
                <a:gd name="T49" fmla="*/ 168 h 179"/>
                <a:gd name="T50" fmla="*/ 698 w 700"/>
                <a:gd name="T51" fmla="*/ 133 h 179"/>
                <a:gd name="T52" fmla="*/ 698 w 700"/>
                <a:gd name="T53" fmla="*/ 95 h 179"/>
                <a:gd name="T54" fmla="*/ 697 w 700"/>
                <a:gd name="T55" fmla="*/ 11 h 179"/>
                <a:gd name="T56" fmla="*/ 686 w 700"/>
                <a:gd name="T57" fmla="*/ 4 h 179"/>
                <a:gd name="T58" fmla="*/ 681 w 700"/>
                <a:gd name="T59" fmla="*/ 2 h 179"/>
                <a:gd name="T60" fmla="*/ 341 w 700"/>
                <a:gd name="T61" fmla="*/ 2 h 179"/>
                <a:gd name="T62" fmla="*/ 167 w 700"/>
                <a:gd name="T63" fmla="*/ 3 h 179"/>
                <a:gd name="T64" fmla="*/ 81 w 700"/>
                <a:gd name="T65" fmla="*/ 3 h 179"/>
                <a:gd name="T66" fmla="*/ 65 w 700"/>
                <a:gd name="T67" fmla="*/ 3 h 179"/>
                <a:gd name="T68" fmla="*/ 11 w 700"/>
                <a:gd name="T69" fmla="*/ 6 h 179"/>
                <a:gd name="T70" fmla="*/ 5 w 700"/>
                <a:gd name="T71" fmla="*/ 6 h 179"/>
                <a:gd name="T72" fmla="*/ 3 w 700"/>
                <a:gd name="T73" fmla="*/ 9 h 179"/>
                <a:gd name="T74" fmla="*/ 3 w 700"/>
                <a:gd name="T75" fmla="*/ 13 h 179"/>
                <a:gd name="T76" fmla="*/ 3 w 700"/>
                <a:gd name="T77" fmla="*/ 18 h 179"/>
                <a:gd name="T78" fmla="*/ 3 w 700"/>
                <a:gd name="T79" fmla="*/ 93 h 179"/>
                <a:gd name="T80" fmla="*/ 5 w 700"/>
                <a:gd name="T81" fmla="*/ 160 h 179"/>
                <a:gd name="T82" fmla="*/ 5 w 700"/>
                <a:gd name="T83" fmla="*/ 16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179">
                  <a:moveTo>
                    <a:pt x="5" y="161"/>
                  </a:moveTo>
                  <a:cubicBezTo>
                    <a:pt x="3" y="163"/>
                    <a:pt x="3" y="165"/>
                    <a:pt x="3" y="168"/>
                  </a:cubicBezTo>
                  <a:cubicBezTo>
                    <a:pt x="3" y="168"/>
                    <a:pt x="3" y="169"/>
                    <a:pt x="3" y="169"/>
                  </a:cubicBezTo>
                  <a:cubicBezTo>
                    <a:pt x="3" y="170"/>
                    <a:pt x="3" y="170"/>
                    <a:pt x="3" y="170"/>
                  </a:cubicBezTo>
                  <a:cubicBezTo>
                    <a:pt x="3" y="174"/>
                    <a:pt x="7" y="179"/>
                    <a:pt x="11" y="177"/>
                  </a:cubicBezTo>
                  <a:cubicBezTo>
                    <a:pt x="14" y="177"/>
                    <a:pt x="17" y="177"/>
                    <a:pt x="20" y="177"/>
                  </a:cubicBezTo>
                  <a:cubicBezTo>
                    <a:pt x="22" y="177"/>
                    <a:pt x="24" y="177"/>
                    <a:pt x="27" y="176"/>
                  </a:cubicBezTo>
                  <a:cubicBezTo>
                    <a:pt x="30" y="176"/>
                    <a:pt x="32" y="176"/>
                    <a:pt x="35" y="176"/>
                  </a:cubicBezTo>
                  <a:cubicBezTo>
                    <a:pt x="37" y="176"/>
                    <a:pt x="39" y="176"/>
                    <a:pt x="41" y="176"/>
                  </a:cubicBezTo>
                  <a:cubicBezTo>
                    <a:pt x="43" y="176"/>
                    <a:pt x="43" y="176"/>
                    <a:pt x="44" y="175"/>
                  </a:cubicBezTo>
                  <a:cubicBezTo>
                    <a:pt x="59" y="177"/>
                    <a:pt x="75" y="177"/>
                    <a:pt x="91" y="176"/>
                  </a:cubicBezTo>
                  <a:cubicBezTo>
                    <a:pt x="98" y="176"/>
                    <a:pt x="104" y="176"/>
                    <a:pt x="111" y="176"/>
                  </a:cubicBezTo>
                  <a:cubicBezTo>
                    <a:pt x="137" y="176"/>
                    <a:pt x="164" y="176"/>
                    <a:pt x="190" y="176"/>
                  </a:cubicBezTo>
                  <a:cubicBezTo>
                    <a:pt x="246" y="176"/>
                    <a:pt x="301" y="176"/>
                    <a:pt x="357" y="176"/>
                  </a:cubicBezTo>
                  <a:cubicBezTo>
                    <a:pt x="463" y="176"/>
                    <a:pt x="569" y="177"/>
                    <a:pt x="675" y="177"/>
                  </a:cubicBezTo>
                  <a:cubicBezTo>
                    <a:pt x="675" y="177"/>
                    <a:pt x="675" y="177"/>
                    <a:pt x="675" y="177"/>
                  </a:cubicBezTo>
                  <a:cubicBezTo>
                    <a:pt x="677" y="177"/>
                    <a:pt x="680" y="177"/>
                    <a:pt x="682" y="177"/>
                  </a:cubicBezTo>
                  <a:cubicBezTo>
                    <a:pt x="683" y="177"/>
                    <a:pt x="683" y="177"/>
                    <a:pt x="684" y="177"/>
                  </a:cubicBezTo>
                  <a:cubicBezTo>
                    <a:pt x="684" y="177"/>
                    <a:pt x="685" y="177"/>
                    <a:pt x="685" y="177"/>
                  </a:cubicBezTo>
                  <a:cubicBezTo>
                    <a:pt x="686" y="176"/>
                    <a:pt x="687" y="176"/>
                    <a:pt x="687" y="176"/>
                  </a:cubicBezTo>
                  <a:cubicBezTo>
                    <a:pt x="688" y="176"/>
                    <a:pt x="688" y="176"/>
                    <a:pt x="688" y="176"/>
                  </a:cubicBezTo>
                  <a:cubicBezTo>
                    <a:pt x="690" y="176"/>
                    <a:pt x="692" y="176"/>
                    <a:pt x="693" y="174"/>
                  </a:cubicBezTo>
                  <a:cubicBezTo>
                    <a:pt x="694" y="174"/>
                    <a:pt x="694" y="174"/>
                    <a:pt x="694" y="174"/>
                  </a:cubicBezTo>
                  <a:cubicBezTo>
                    <a:pt x="696" y="174"/>
                    <a:pt x="696" y="172"/>
                    <a:pt x="696" y="171"/>
                  </a:cubicBezTo>
                  <a:cubicBezTo>
                    <a:pt x="696" y="170"/>
                    <a:pt x="696" y="169"/>
                    <a:pt x="696" y="168"/>
                  </a:cubicBezTo>
                  <a:cubicBezTo>
                    <a:pt x="700" y="157"/>
                    <a:pt x="698" y="144"/>
                    <a:pt x="698" y="133"/>
                  </a:cubicBezTo>
                  <a:cubicBezTo>
                    <a:pt x="698" y="120"/>
                    <a:pt x="698" y="108"/>
                    <a:pt x="698" y="95"/>
                  </a:cubicBezTo>
                  <a:cubicBezTo>
                    <a:pt x="699" y="67"/>
                    <a:pt x="700" y="39"/>
                    <a:pt x="697" y="11"/>
                  </a:cubicBezTo>
                  <a:cubicBezTo>
                    <a:pt x="698" y="7"/>
                    <a:pt x="688" y="0"/>
                    <a:pt x="686" y="4"/>
                  </a:cubicBezTo>
                  <a:cubicBezTo>
                    <a:pt x="685" y="3"/>
                    <a:pt x="683" y="2"/>
                    <a:pt x="681" y="2"/>
                  </a:cubicBezTo>
                  <a:cubicBezTo>
                    <a:pt x="568" y="2"/>
                    <a:pt x="455" y="2"/>
                    <a:pt x="341" y="2"/>
                  </a:cubicBezTo>
                  <a:cubicBezTo>
                    <a:pt x="283" y="2"/>
                    <a:pt x="225" y="3"/>
                    <a:pt x="167" y="3"/>
                  </a:cubicBezTo>
                  <a:cubicBezTo>
                    <a:pt x="138" y="3"/>
                    <a:pt x="110" y="3"/>
                    <a:pt x="81" y="3"/>
                  </a:cubicBezTo>
                  <a:cubicBezTo>
                    <a:pt x="75" y="3"/>
                    <a:pt x="70" y="3"/>
                    <a:pt x="65" y="3"/>
                  </a:cubicBezTo>
                  <a:cubicBezTo>
                    <a:pt x="47" y="2"/>
                    <a:pt x="28" y="2"/>
                    <a:pt x="11" y="6"/>
                  </a:cubicBezTo>
                  <a:cubicBezTo>
                    <a:pt x="8" y="5"/>
                    <a:pt x="6" y="4"/>
                    <a:pt x="5" y="6"/>
                  </a:cubicBezTo>
                  <a:cubicBezTo>
                    <a:pt x="4" y="6"/>
                    <a:pt x="3" y="7"/>
                    <a:pt x="3" y="9"/>
                  </a:cubicBezTo>
                  <a:cubicBezTo>
                    <a:pt x="3" y="10"/>
                    <a:pt x="3" y="12"/>
                    <a:pt x="3" y="13"/>
                  </a:cubicBezTo>
                  <a:cubicBezTo>
                    <a:pt x="3" y="15"/>
                    <a:pt x="3" y="16"/>
                    <a:pt x="3" y="18"/>
                  </a:cubicBezTo>
                  <a:cubicBezTo>
                    <a:pt x="3" y="43"/>
                    <a:pt x="3" y="68"/>
                    <a:pt x="3" y="93"/>
                  </a:cubicBezTo>
                  <a:cubicBezTo>
                    <a:pt x="3" y="114"/>
                    <a:pt x="0" y="139"/>
                    <a:pt x="5" y="160"/>
                  </a:cubicBezTo>
                  <a:cubicBezTo>
                    <a:pt x="5" y="161"/>
                    <a:pt x="5" y="161"/>
                    <a:pt x="5" y="161"/>
                  </a:cubicBezTo>
                </a:path>
              </a:pathLst>
            </a:custGeom>
            <a:solidFill>
              <a:srgbClr val="FFF1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4" name="Freeform 60">
              <a:extLst>
                <a:ext uri="{FF2B5EF4-FFF2-40B4-BE49-F238E27FC236}">
                  <a16:creationId xmlns:a16="http://schemas.microsoft.com/office/drawing/2014/main" id="{6F18EB12-6C5E-42AA-A6A7-2D317DBBA12E}"/>
                </a:ext>
              </a:extLst>
            </p:cNvPr>
            <p:cNvSpPr>
              <a:spLocks noEditPoints="1"/>
            </p:cNvSpPr>
            <p:nvPr/>
          </p:nvSpPr>
          <p:spPr bwMode="auto">
            <a:xfrm>
              <a:off x="4622937" y="2446801"/>
              <a:ext cx="970402" cy="1191420"/>
            </a:xfrm>
            <a:custGeom>
              <a:avLst/>
              <a:gdLst>
                <a:gd name="T0" fmla="*/ 156 w 157"/>
                <a:gd name="T1" fmla="*/ 190 h 193"/>
                <a:gd name="T2" fmla="*/ 154 w 157"/>
                <a:gd name="T3" fmla="*/ 191 h 193"/>
                <a:gd name="T4" fmla="*/ 153 w 157"/>
                <a:gd name="T5" fmla="*/ 191 h 193"/>
                <a:gd name="T6" fmla="*/ 153 w 157"/>
                <a:gd name="T7" fmla="*/ 192 h 193"/>
                <a:gd name="T8" fmla="*/ 154 w 157"/>
                <a:gd name="T9" fmla="*/ 193 h 193"/>
                <a:gd name="T10" fmla="*/ 155 w 157"/>
                <a:gd name="T11" fmla="*/ 192 h 193"/>
                <a:gd name="T12" fmla="*/ 156 w 157"/>
                <a:gd name="T13" fmla="*/ 190 h 193"/>
                <a:gd name="T14" fmla="*/ 157 w 157"/>
                <a:gd name="T15" fmla="*/ 180 h 193"/>
                <a:gd name="T16" fmla="*/ 156 w 157"/>
                <a:gd name="T17" fmla="*/ 185 h 193"/>
                <a:gd name="T18" fmla="*/ 156 w 157"/>
                <a:gd name="T19" fmla="*/ 188 h 193"/>
                <a:gd name="T20" fmla="*/ 157 w 157"/>
                <a:gd name="T21" fmla="*/ 180 h 193"/>
                <a:gd name="T22" fmla="*/ 145 w 157"/>
                <a:gd name="T23" fmla="*/ 18 h 193"/>
                <a:gd name="T24" fmla="*/ 135 w 157"/>
                <a:gd name="T25" fmla="*/ 19 h 193"/>
                <a:gd name="T26" fmla="*/ 132 w 157"/>
                <a:gd name="T27" fmla="*/ 19 h 193"/>
                <a:gd name="T28" fmla="*/ 141 w 157"/>
                <a:gd name="T29" fmla="*/ 19 h 193"/>
                <a:gd name="T30" fmla="*/ 141 w 157"/>
                <a:gd name="T31" fmla="*/ 19 h 193"/>
                <a:gd name="T32" fmla="*/ 146 w 157"/>
                <a:gd name="T33" fmla="*/ 21 h 193"/>
                <a:gd name="T34" fmla="*/ 149 w 157"/>
                <a:gd name="T35" fmla="*/ 20 h 193"/>
                <a:gd name="T36" fmla="*/ 157 w 157"/>
                <a:gd name="T37" fmla="*/ 27 h 193"/>
                <a:gd name="T38" fmla="*/ 157 w 157"/>
                <a:gd name="T39" fmla="*/ 26 h 193"/>
                <a:gd name="T40" fmla="*/ 152 w 157"/>
                <a:gd name="T41" fmla="*/ 20 h 193"/>
                <a:gd name="T42" fmla="*/ 149 w 157"/>
                <a:gd name="T43" fmla="*/ 18 h 193"/>
                <a:gd name="T44" fmla="*/ 145 w 157"/>
                <a:gd name="T45" fmla="*/ 18 h 193"/>
                <a:gd name="T46" fmla="*/ 128 w 157"/>
                <a:gd name="T47" fmla="*/ 11 h 193"/>
                <a:gd name="T48" fmla="*/ 125 w 157"/>
                <a:gd name="T49" fmla="*/ 18 h 193"/>
                <a:gd name="T50" fmla="*/ 126 w 157"/>
                <a:gd name="T51" fmla="*/ 19 h 193"/>
                <a:gd name="T52" fmla="*/ 128 w 157"/>
                <a:gd name="T53" fmla="*/ 19 h 193"/>
                <a:gd name="T54" fmla="*/ 128 w 157"/>
                <a:gd name="T55" fmla="*/ 11 h 193"/>
                <a:gd name="T56" fmla="*/ 119 w 157"/>
                <a:gd name="T57" fmla="*/ 0 h 193"/>
                <a:gd name="T58" fmla="*/ 118 w 157"/>
                <a:gd name="T59" fmla="*/ 1 h 193"/>
                <a:gd name="T60" fmla="*/ 104 w 157"/>
                <a:gd name="T61" fmla="*/ 1 h 193"/>
                <a:gd name="T62" fmla="*/ 52 w 157"/>
                <a:gd name="T63" fmla="*/ 1 h 193"/>
                <a:gd name="T64" fmla="*/ 65 w 157"/>
                <a:gd name="T65" fmla="*/ 3 h 193"/>
                <a:gd name="T66" fmla="*/ 66 w 157"/>
                <a:gd name="T67" fmla="*/ 3 h 193"/>
                <a:gd name="T68" fmla="*/ 67 w 157"/>
                <a:gd name="T69" fmla="*/ 3 h 193"/>
                <a:gd name="T70" fmla="*/ 80 w 157"/>
                <a:gd name="T71" fmla="*/ 4 h 193"/>
                <a:gd name="T72" fmla="*/ 93 w 157"/>
                <a:gd name="T73" fmla="*/ 4 h 193"/>
                <a:gd name="T74" fmla="*/ 118 w 157"/>
                <a:gd name="T75" fmla="*/ 1 h 193"/>
                <a:gd name="T76" fmla="*/ 120 w 157"/>
                <a:gd name="T77" fmla="*/ 1 h 193"/>
                <a:gd name="T78" fmla="*/ 126 w 157"/>
                <a:gd name="T79" fmla="*/ 5 h 193"/>
                <a:gd name="T80" fmla="*/ 119 w 157"/>
                <a:gd name="T81" fmla="*/ 0 h 193"/>
                <a:gd name="T82" fmla="*/ 23 w 157"/>
                <a:gd name="T83" fmla="*/ 0 h 193"/>
                <a:gd name="T84" fmla="*/ 1 w 157"/>
                <a:gd name="T85" fmla="*/ 3 h 193"/>
                <a:gd name="T86" fmla="*/ 1 w 157"/>
                <a:gd name="T87" fmla="*/ 6 h 193"/>
                <a:gd name="T88" fmla="*/ 4 w 157"/>
                <a:gd name="T89" fmla="*/ 5 h 193"/>
                <a:gd name="T90" fmla="*/ 4 w 157"/>
                <a:gd name="T91" fmla="*/ 5 h 193"/>
                <a:gd name="T92" fmla="*/ 8 w 157"/>
                <a:gd name="T93" fmla="*/ 2 h 193"/>
                <a:gd name="T94" fmla="*/ 8 w 157"/>
                <a:gd name="T95" fmla="*/ 2 h 193"/>
                <a:gd name="T96" fmla="*/ 9 w 157"/>
                <a:gd name="T97" fmla="*/ 2 h 193"/>
                <a:gd name="T98" fmla="*/ 26 w 157"/>
                <a:gd name="T99" fmla="*/ 1 h 193"/>
                <a:gd name="T100" fmla="*/ 42 w 157"/>
                <a:gd name="T101" fmla="*/ 1 h 193"/>
                <a:gd name="T102" fmla="*/ 37 w 157"/>
                <a:gd name="T103" fmla="*/ 0 h 193"/>
                <a:gd name="T104" fmla="*/ 23 w 157"/>
                <a:gd name="T105"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93">
                  <a:moveTo>
                    <a:pt x="156" y="190"/>
                  </a:moveTo>
                  <a:cubicBezTo>
                    <a:pt x="155" y="190"/>
                    <a:pt x="155" y="191"/>
                    <a:pt x="154" y="191"/>
                  </a:cubicBezTo>
                  <a:cubicBezTo>
                    <a:pt x="154" y="191"/>
                    <a:pt x="154" y="191"/>
                    <a:pt x="153" y="191"/>
                  </a:cubicBezTo>
                  <a:cubicBezTo>
                    <a:pt x="153" y="192"/>
                    <a:pt x="153" y="192"/>
                    <a:pt x="153" y="192"/>
                  </a:cubicBezTo>
                  <a:cubicBezTo>
                    <a:pt x="153" y="192"/>
                    <a:pt x="154" y="193"/>
                    <a:pt x="154" y="193"/>
                  </a:cubicBezTo>
                  <a:cubicBezTo>
                    <a:pt x="155" y="193"/>
                    <a:pt x="155" y="192"/>
                    <a:pt x="155" y="192"/>
                  </a:cubicBezTo>
                  <a:cubicBezTo>
                    <a:pt x="156" y="191"/>
                    <a:pt x="156" y="191"/>
                    <a:pt x="156" y="190"/>
                  </a:cubicBezTo>
                  <a:moveTo>
                    <a:pt x="157" y="180"/>
                  </a:moveTo>
                  <a:cubicBezTo>
                    <a:pt x="157" y="181"/>
                    <a:pt x="156" y="183"/>
                    <a:pt x="156" y="185"/>
                  </a:cubicBezTo>
                  <a:cubicBezTo>
                    <a:pt x="156" y="186"/>
                    <a:pt x="156" y="187"/>
                    <a:pt x="156" y="188"/>
                  </a:cubicBezTo>
                  <a:cubicBezTo>
                    <a:pt x="157" y="185"/>
                    <a:pt x="157" y="182"/>
                    <a:pt x="157" y="180"/>
                  </a:cubicBezTo>
                  <a:moveTo>
                    <a:pt x="145" y="18"/>
                  </a:moveTo>
                  <a:cubicBezTo>
                    <a:pt x="142" y="18"/>
                    <a:pt x="138" y="19"/>
                    <a:pt x="135" y="19"/>
                  </a:cubicBezTo>
                  <a:cubicBezTo>
                    <a:pt x="134" y="19"/>
                    <a:pt x="133" y="19"/>
                    <a:pt x="132" y="19"/>
                  </a:cubicBezTo>
                  <a:cubicBezTo>
                    <a:pt x="135" y="19"/>
                    <a:pt x="138" y="19"/>
                    <a:pt x="141" y="19"/>
                  </a:cubicBezTo>
                  <a:cubicBezTo>
                    <a:pt x="141" y="19"/>
                    <a:pt x="141" y="19"/>
                    <a:pt x="141" y="19"/>
                  </a:cubicBezTo>
                  <a:cubicBezTo>
                    <a:pt x="143" y="19"/>
                    <a:pt x="145" y="20"/>
                    <a:pt x="146" y="21"/>
                  </a:cubicBezTo>
                  <a:cubicBezTo>
                    <a:pt x="147" y="20"/>
                    <a:pt x="148" y="20"/>
                    <a:pt x="149" y="20"/>
                  </a:cubicBezTo>
                  <a:cubicBezTo>
                    <a:pt x="152" y="20"/>
                    <a:pt x="156" y="23"/>
                    <a:pt x="157" y="27"/>
                  </a:cubicBezTo>
                  <a:cubicBezTo>
                    <a:pt x="157" y="27"/>
                    <a:pt x="157" y="26"/>
                    <a:pt x="157" y="26"/>
                  </a:cubicBezTo>
                  <a:cubicBezTo>
                    <a:pt x="157" y="24"/>
                    <a:pt x="155" y="21"/>
                    <a:pt x="152" y="20"/>
                  </a:cubicBezTo>
                  <a:cubicBezTo>
                    <a:pt x="151" y="19"/>
                    <a:pt x="150" y="18"/>
                    <a:pt x="149" y="18"/>
                  </a:cubicBezTo>
                  <a:cubicBezTo>
                    <a:pt x="148" y="18"/>
                    <a:pt x="146" y="18"/>
                    <a:pt x="145" y="18"/>
                  </a:cubicBezTo>
                  <a:moveTo>
                    <a:pt x="128" y="11"/>
                  </a:moveTo>
                  <a:cubicBezTo>
                    <a:pt x="127" y="13"/>
                    <a:pt x="126" y="16"/>
                    <a:pt x="125" y="18"/>
                  </a:cubicBezTo>
                  <a:cubicBezTo>
                    <a:pt x="125" y="18"/>
                    <a:pt x="126" y="19"/>
                    <a:pt x="126" y="19"/>
                  </a:cubicBezTo>
                  <a:cubicBezTo>
                    <a:pt x="127" y="19"/>
                    <a:pt x="127" y="19"/>
                    <a:pt x="128" y="19"/>
                  </a:cubicBezTo>
                  <a:cubicBezTo>
                    <a:pt x="128" y="16"/>
                    <a:pt x="128" y="14"/>
                    <a:pt x="128" y="11"/>
                  </a:cubicBezTo>
                  <a:moveTo>
                    <a:pt x="119" y="0"/>
                  </a:moveTo>
                  <a:cubicBezTo>
                    <a:pt x="119" y="0"/>
                    <a:pt x="118" y="1"/>
                    <a:pt x="118" y="1"/>
                  </a:cubicBezTo>
                  <a:cubicBezTo>
                    <a:pt x="113" y="1"/>
                    <a:pt x="108" y="1"/>
                    <a:pt x="104" y="1"/>
                  </a:cubicBezTo>
                  <a:cubicBezTo>
                    <a:pt x="87" y="1"/>
                    <a:pt x="69" y="1"/>
                    <a:pt x="52" y="1"/>
                  </a:cubicBezTo>
                  <a:cubicBezTo>
                    <a:pt x="57" y="1"/>
                    <a:pt x="61" y="2"/>
                    <a:pt x="65" y="3"/>
                  </a:cubicBezTo>
                  <a:cubicBezTo>
                    <a:pt x="66" y="3"/>
                    <a:pt x="66" y="3"/>
                    <a:pt x="66" y="3"/>
                  </a:cubicBezTo>
                  <a:cubicBezTo>
                    <a:pt x="66" y="3"/>
                    <a:pt x="67" y="3"/>
                    <a:pt x="67" y="3"/>
                  </a:cubicBezTo>
                  <a:cubicBezTo>
                    <a:pt x="72" y="3"/>
                    <a:pt x="76" y="3"/>
                    <a:pt x="80" y="4"/>
                  </a:cubicBezTo>
                  <a:cubicBezTo>
                    <a:pt x="85" y="4"/>
                    <a:pt x="89" y="4"/>
                    <a:pt x="93" y="4"/>
                  </a:cubicBezTo>
                  <a:cubicBezTo>
                    <a:pt x="102" y="4"/>
                    <a:pt x="110" y="3"/>
                    <a:pt x="118" y="1"/>
                  </a:cubicBezTo>
                  <a:cubicBezTo>
                    <a:pt x="119" y="1"/>
                    <a:pt x="119" y="1"/>
                    <a:pt x="120" y="1"/>
                  </a:cubicBezTo>
                  <a:cubicBezTo>
                    <a:pt x="122" y="1"/>
                    <a:pt x="125" y="3"/>
                    <a:pt x="126" y="5"/>
                  </a:cubicBezTo>
                  <a:cubicBezTo>
                    <a:pt x="125" y="2"/>
                    <a:pt x="122" y="0"/>
                    <a:pt x="119" y="0"/>
                  </a:cubicBezTo>
                  <a:moveTo>
                    <a:pt x="23" y="0"/>
                  </a:moveTo>
                  <a:cubicBezTo>
                    <a:pt x="15" y="0"/>
                    <a:pt x="8" y="1"/>
                    <a:pt x="1" y="3"/>
                  </a:cubicBezTo>
                  <a:cubicBezTo>
                    <a:pt x="0" y="4"/>
                    <a:pt x="0" y="5"/>
                    <a:pt x="1" y="6"/>
                  </a:cubicBezTo>
                  <a:cubicBezTo>
                    <a:pt x="2" y="5"/>
                    <a:pt x="3" y="5"/>
                    <a:pt x="4" y="5"/>
                  </a:cubicBezTo>
                  <a:cubicBezTo>
                    <a:pt x="4" y="5"/>
                    <a:pt x="4" y="5"/>
                    <a:pt x="4" y="5"/>
                  </a:cubicBezTo>
                  <a:cubicBezTo>
                    <a:pt x="4" y="3"/>
                    <a:pt x="5" y="2"/>
                    <a:pt x="8" y="2"/>
                  </a:cubicBezTo>
                  <a:cubicBezTo>
                    <a:pt x="8" y="2"/>
                    <a:pt x="8" y="2"/>
                    <a:pt x="8" y="2"/>
                  </a:cubicBezTo>
                  <a:cubicBezTo>
                    <a:pt x="8" y="2"/>
                    <a:pt x="9" y="2"/>
                    <a:pt x="9" y="2"/>
                  </a:cubicBezTo>
                  <a:cubicBezTo>
                    <a:pt x="15" y="2"/>
                    <a:pt x="20" y="2"/>
                    <a:pt x="26" y="1"/>
                  </a:cubicBezTo>
                  <a:cubicBezTo>
                    <a:pt x="31" y="1"/>
                    <a:pt x="37" y="1"/>
                    <a:pt x="42" y="1"/>
                  </a:cubicBezTo>
                  <a:cubicBezTo>
                    <a:pt x="40" y="0"/>
                    <a:pt x="39" y="0"/>
                    <a:pt x="37" y="0"/>
                  </a:cubicBezTo>
                  <a:cubicBezTo>
                    <a:pt x="33" y="0"/>
                    <a:pt x="28" y="0"/>
                    <a:pt x="2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5" name="Freeform 61">
              <a:extLst>
                <a:ext uri="{FF2B5EF4-FFF2-40B4-BE49-F238E27FC236}">
                  <a16:creationId xmlns:a16="http://schemas.microsoft.com/office/drawing/2014/main" id="{9A7B41D8-D86E-4D3E-B926-9E750719FB97}"/>
                </a:ext>
              </a:extLst>
            </p:cNvPr>
            <p:cNvSpPr>
              <a:spLocks/>
            </p:cNvSpPr>
            <p:nvPr/>
          </p:nvSpPr>
          <p:spPr bwMode="auto">
            <a:xfrm>
              <a:off x="5370596" y="2564217"/>
              <a:ext cx="241737" cy="1067098"/>
            </a:xfrm>
            <a:custGeom>
              <a:avLst/>
              <a:gdLst>
                <a:gd name="T0" fmla="*/ 5 w 39"/>
                <a:gd name="T1" fmla="*/ 0 h 173"/>
                <a:gd name="T2" fmla="*/ 5 w 39"/>
                <a:gd name="T3" fmla="*/ 2 h 173"/>
                <a:gd name="T4" fmla="*/ 6 w 39"/>
                <a:gd name="T5" fmla="*/ 45 h 173"/>
                <a:gd name="T6" fmla="*/ 4 w 39"/>
                <a:gd name="T7" fmla="*/ 48 h 173"/>
                <a:gd name="T8" fmla="*/ 5 w 39"/>
                <a:gd name="T9" fmla="*/ 86 h 173"/>
                <a:gd name="T10" fmla="*/ 3 w 39"/>
                <a:gd name="T11" fmla="*/ 121 h 173"/>
                <a:gd name="T12" fmla="*/ 4 w 39"/>
                <a:gd name="T13" fmla="*/ 127 h 173"/>
                <a:gd name="T14" fmla="*/ 2 w 39"/>
                <a:gd name="T15" fmla="*/ 131 h 173"/>
                <a:gd name="T16" fmla="*/ 0 w 39"/>
                <a:gd name="T17" fmla="*/ 132 h 173"/>
                <a:gd name="T18" fmla="*/ 2 w 39"/>
                <a:gd name="T19" fmla="*/ 134 h 173"/>
                <a:gd name="T20" fmla="*/ 4 w 39"/>
                <a:gd name="T21" fmla="*/ 133 h 173"/>
                <a:gd name="T22" fmla="*/ 7 w 39"/>
                <a:gd name="T23" fmla="*/ 106 h 173"/>
                <a:gd name="T24" fmla="*/ 7 w 39"/>
                <a:gd name="T25" fmla="*/ 67 h 173"/>
                <a:gd name="T26" fmla="*/ 7 w 39"/>
                <a:gd name="T27" fmla="*/ 4 h 173"/>
                <a:gd name="T28" fmla="*/ 7 w 39"/>
                <a:gd name="T29" fmla="*/ 5 h 173"/>
                <a:gd name="T30" fmla="*/ 19 w 39"/>
                <a:gd name="T31" fmla="*/ 8 h 173"/>
                <a:gd name="T32" fmla="*/ 26 w 39"/>
                <a:gd name="T33" fmla="*/ 8 h 173"/>
                <a:gd name="T34" fmla="*/ 27 w 39"/>
                <a:gd name="T35" fmla="*/ 90 h 173"/>
                <a:gd name="T36" fmla="*/ 28 w 39"/>
                <a:gd name="T37" fmla="*/ 170 h 173"/>
                <a:gd name="T38" fmla="*/ 32 w 39"/>
                <a:gd name="T39" fmla="*/ 173 h 173"/>
                <a:gd name="T40" fmla="*/ 32 w 39"/>
                <a:gd name="T41" fmla="*/ 172 h 173"/>
                <a:gd name="T42" fmla="*/ 33 w 39"/>
                <a:gd name="T43" fmla="*/ 172 h 173"/>
                <a:gd name="T44" fmla="*/ 35 w 39"/>
                <a:gd name="T45" fmla="*/ 171 h 173"/>
                <a:gd name="T46" fmla="*/ 35 w 39"/>
                <a:gd name="T47" fmla="*/ 169 h 173"/>
                <a:gd name="T48" fmla="*/ 35 w 39"/>
                <a:gd name="T49" fmla="*/ 166 h 173"/>
                <a:gd name="T50" fmla="*/ 36 w 39"/>
                <a:gd name="T51" fmla="*/ 161 h 173"/>
                <a:gd name="T52" fmla="*/ 36 w 39"/>
                <a:gd name="T53" fmla="*/ 94 h 173"/>
                <a:gd name="T54" fmla="*/ 36 w 39"/>
                <a:gd name="T55" fmla="*/ 8 h 173"/>
                <a:gd name="T56" fmla="*/ 28 w 39"/>
                <a:gd name="T57" fmla="*/ 1 h 173"/>
                <a:gd name="T58" fmla="*/ 25 w 39"/>
                <a:gd name="T59" fmla="*/ 2 h 173"/>
                <a:gd name="T60" fmla="*/ 20 w 39"/>
                <a:gd name="T61" fmla="*/ 0 h 173"/>
                <a:gd name="T62" fmla="*/ 20 w 39"/>
                <a:gd name="T63" fmla="*/ 0 h 173"/>
                <a:gd name="T64" fmla="*/ 11 w 39"/>
                <a:gd name="T65" fmla="*/ 0 h 173"/>
                <a:gd name="T66" fmla="*/ 7 w 39"/>
                <a:gd name="T67" fmla="*/ 2 h 173"/>
                <a:gd name="T68" fmla="*/ 7 w 39"/>
                <a:gd name="T69" fmla="*/ 0 h 173"/>
                <a:gd name="T70" fmla="*/ 5 w 39"/>
                <a:gd name="T7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173">
                  <a:moveTo>
                    <a:pt x="5" y="0"/>
                  </a:moveTo>
                  <a:cubicBezTo>
                    <a:pt x="5" y="1"/>
                    <a:pt x="5" y="1"/>
                    <a:pt x="5" y="2"/>
                  </a:cubicBezTo>
                  <a:cubicBezTo>
                    <a:pt x="6" y="16"/>
                    <a:pt x="5" y="30"/>
                    <a:pt x="6" y="45"/>
                  </a:cubicBezTo>
                  <a:cubicBezTo>
                    <a:pt x="6" y="46"/>
                    <a:pt x="5" y="47"/>
                    <a:pt x="4" y="48"/>
                  </a:cubicBezTo>
                  <a:cubicBezTo>
                    <a:pt x="5" y="61"/>
                    <a:pt x="5" y="73"/>
                    <a:pt x="5" y="86"/>
                  </a:cubicBezTo>
                  <a:cubicBezTo>
                    <a:pt x="5" y="97"/>
                    <a:pt x="7" y="110"/>
                    <a:pt x="3" y="121"/>
                  </a:cubicBezTo>
                  <a:cubicBezTo>
                    <a:pt x="3" y="123"/>
                    <a:pt x="3" y="125"/>
                    <a:pt x="4" y="127"/>
                  </a:cubicBezTo>
                  <a:cubicBezTo>
                    <a:pt x="4" y="129"/>
                    <a:pt x="4" y="130"/>
                    <a:pt x="2" y="131"/>
                  </a:cubicBezTo>
                  <a:cubicBezTo>
                    <a:pt x="1" y="131"/>
                    <a:pt x="1" y="132"/>
                    <a:pt x="0" y="132"/>
                  </a:cubicBezTo>
                  <a:cubicBezTo>
                    <a:pt x="1" y="133"/>
                    <a:pt x="2" y="134"/>
                    <a:pt x="2" y="134"/>
                  </a:cubicBezTo>
                  <a:cubicBezTo>
                    <a:pt x="3" y="134"/>
                    <a:pt x="4" y="133"/>
                    <a:pt x="4" y="133"/>
                  </a:cubicBezTo>
                  <a:cubicBezTo>
                    <a:pt x="8" y="124"/>
                    <a:pt x="7" y="115"/>
                    <a:pt x="7" y="106"/>
                  </a:cubicBezTo>
                  <a:cubicBezTo>
                    <a:pt x="7" y="93"/>
                    <a:pt x="6" y="80"/>
                    <a:pt x="7" y="67"/>
                  </a:cubicBezTo>
                  <a:cubicBezTo>
                    <a:pt x="7" y="46"/>
                    <a:pt x="7" y="25"/>
                    <a:pt x="7" y="4"/>
                  </a:cubicBezTo>
                  <a:cubicBezTo>
                    <a:pt x="7" y="5"/>
                    <a:pt x="7" y="5"/>
                    <a:pt x="7" y="5"/>
                  </a:cubicBezTo>
                  <a:cubicBezTo>
                    <a:pt x="11" y="7"/>
                    <a:pt x="15" y="7"/>
                    <a:pt x="19" y="8"/>
                  </a:cubicBezTo>
                  <a:cubicBezTo>
                    <a:pt x="22" y="8"/>
                    <a:pt x="24" y="8"/>
                    <a:pt x="26" y="8"/>
                  </a:cubicBezTo>
                  <a:cubicBezTo>
                    <a:pt x="27" y="35"/>
                    <a:pt x="27" y="62"/>
                    <a:pt x="27" y="90"/>
                  </a:cubicBezTo>
                  <a:cubicBezTo>
                    <a:pt x="27" y="116"/>
                    <a:pt x="24" y="144"/>
                    <a:pt x="28" y="170"/>
                  </a:cubicBezTo>
                  <a:cubicBezTo>
                    <a:pt x="28" y="170"/>
                    <a:pt x="30" y="172"/>
                    <a:pt x="32" y="173"/>
                  </a:cubicBezTo>
                  <a:cubicBezTo>
                    <a:pt x="32" y="173"/>
                    <a:pt x="32" y="173"/>
                    <a:pt x="32" y="172"/>
                  </a:cubicBezTo>
                  <a:cubicBezTo>
                    <a:pt x="33" y="172"/>
                    <a:pt x="33" y="172"/>
                    <a:pt x="33" y="172"/>
                  </a:cubicBezTo>
                  <a:cubicBezTo>
                    <a:pt x="34" y="172"/>
                    <a:pt x="34" y="171"/>
                    <a:pt x="35" y="171"/>
                  </a:cubicBezTo>
                  <a:cubicBezTo>
                    <a:pt x="35" y="170"/>
                    <a:pt x="35" y="169"/>
                    <a:pt x="35" y="169"/>
                  </a:cubicBezTo>
                  <a:cubicBezTo>
                    <a:pt x="35" y="168"/>
                    <a:pt x="35" y="167"/>
                    <a:pt x="35" y="166"/>
                  </a:cubicBezTo>
                  <a:cubicBezTo>
                    <a:pt x="35" y="164"/>
                    <a:pt x="36" y="162"/>
                    <a:pt x="36" y="161"/>
                  </a:cubicBezTo>
                  <a:cubicBezTo>
                    <a:pt x="39" y="139"/>
                    <a:pt x="36" y="115"/>
                    <a:pt x="36" y="94"/>
                  </a:cubicBezTo>
                  <a:cubicBezTo>
                    <a:pt x="35" y="65"/>
                    <a:pt x="36" y="36"/>
                    <a:pt x="36" y="8"/>
                  </a:cubicBezTo>
                  <a:cubicBezTo>
                    <a:pt x="35" y="4"/>
                    <a:pt x="31" y="1"/>
                    <a:pt x="28" y="1"/>
                  </a:cubicBezTo>
                  <a:cubicBezTo>
                    <a:pt x="27" y="1"/>
                    <a:pt x="26" y="1"/>
                    <a:pt x="25" y="2"/>
                  </a:cubicBezTo>
                  <a:cubicBezTo>
                    <a:pt x="24" y="1"/>
                    <a:pt x="22" y="0"/>
                    <a:pt x="20" y="0"/>
                  </a:cubicBezTo>
                  <a:cubicBezTo>
                    <a:pt x="20" y="0"/>
                    <a:pt x="20" y="0"/>
                    <a:pt x="20" y="0"/>
                  </a:cubicBezTo>
                  <a:cubicBezTo>
                    <a:pt x="17" y="0"/>
                    <a:pt x="14" y="0"/>
                    <a:pt x="11" y="0"/>
                  </a:cubicBezTo>
                  <a:cubicBezTo>
                    <a:pt x="10" y="0"/>
                    <a:pt x="8" y="1"/>
                    <a:pt x="7" y="2"/>
                  </a:cubicBezTo>
                  <a:cubicBezTo>
                    <a:pt x="7" y="1"/>
                    <a:pt x="7" y="1"/>
                    <a:pt x="7" y="0"/>
                  </a:cubicBezTo>
                  <a:cubicBezTo>
                    <a:pt x="6" y="0"/>
                    <a:pt x="6" y="0"/>
                    <a:pt x="5" y="0"/>
                  </a:cubicBezTo>
                </a:path>
              </a:pathLst>
            </a:custGeom>
            <a:solidFill>
              <a:srgbClr val="FFF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6" name="Freeform 63">
              <a:extLst>
                <a:ext uri="{FF2B5EF4-FFF2-40B4-BE49-F238E27FC236}">
                  <a16:creationId xmlns:a16="http://schemas.microsoft.com/office/drawing/2014/main" id="{8C0BA5C6-95A4-40A4-9FA0-71B394B9D973}"/>
                </a:ext>
              </a:extLst>
            </p:cNvPr>
            <p:cNvSpPr>
              <a:spLocks noEditPoints="1"/>
            </p:cNvSpPr>
            <p:nvPr/>
          </p:nvSpPr>
          <p:spPr bwMode="auto">
            <a:xfrm>
              <a:off x="1295596" y="2557310"/>
              <a:ext cx="3297987" cy="43167"/>
            </a:xfrm>
            <a:custGeom>
              <a:avLst/>
              <a:gdLst>
                <a:gd name="T0" fmla="*/ 28 w 534"/>
                <a:gd name="T1" fmla="*/ 0 h 7"/>
                <a:gd name="T2" fmla="*/ 2 w 534"/>
                <a:gd name="T3" fmla="*/ 2 h 7"/>
                <a:gd name="T4" fmla="*/ 2 w 534"/>
                <a:gd name="T5" fmla="*/ 7 h 7"/>
                <a:gd name="T6" fmla="*/ 4 w 534"/>
                <a:gd name="T7" fmla="*/ 5 h 7"/>
                <a:gd name="T8" fmla="*/ 6 w 534"/>
                <a:gd name="T9" fmla="*/ 4 h 7"/>
                <a:gd name="T10" fmla="*/ 10 w 534"/>
                <a:gd name="T11" fmla="*/ 5 h 7"/>
                <a:gd name="T12" fmla="*/ 48 w 534"/>
                <a:gd name="T13" fmla="*/ 1 h 7"/>
                <a:gd name="T14" fmla="*/ 64 w 534"/>
                <a:gd name="T15" fmla="*/ 2 h 7"/>
                <a:gd name="T16" fmla="*/ 79 w 534"/>
                <a:gd name="T17" fmla="*/ 2 h 7"/>
                <a:gd name="T18" fmla="*/ 80 w 534"/>
                <a:gd name="T19" fmla="*/ 2 h 7"/>
                <a:gd name="T20" fmla="*/ 120 w 534"/>
                <a:gd name="T21" fmla="*/ 2 h 7"/>
                <a:gd name="T22" fmla="*/ 54 w 534"/>
                <a:gd name="T23" fmla="*/ 1 h 7"/>
                <a:gd name="T24" fmla="*/ 28 w 534"/>
                <a:gd name="T25" fmla="*/ 0 h 7"/>
                <a:gd name="T26" fmla="*/ 531 w 534"/>
                <a:gd name="T27" fmla="*/ 0 h 7"/>
                <a:gd name="T28" fmla="*/ 531 w 534"/>
                <a:gd name="T29" fmla="*/ 0 h 7"/>
                <a:gd name="T30" fmla="*/ 254 w 534"/>
                <a:gd name="T31" fmla="*/ 0 h 7"/>
                <a:gd name="T32" fmla="*/ 169 w 534"/>
                <a:gd name="T33" fmla="*/ 2 h 7"/>
                <a:gd name="T34" fmla="*/ 340 w 534"/>
                <a:gd name="T35" fmla="*/ 1 h 7"/>
                <a:gd name="T36" fmla="*/ 534 w 534"/>
                <a:gd name="T37" fmla="*/ 1 h 7"/>
                <a:gd name="T38" fmla="*/ 531 w 534"/>
                <a:gd name="T3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4" h="7">
                  <a:moveTo>
                    <a:pt x="28" y="0"/>
                  </a:moveTo>
                  <a:cubicBezTo>
                    <a:pt x="19" y="0"/>
                    <a:pt x="11" y="1"/>
                    <a:pt x="2" y="2"/>
                  </a:cubicBezTo>
                  <a:cubicBezTo>
                    <a:pt x="0" y="3"/>
                    <a:pt x="1" y="5"/>
                    <a:pt x="2" y="7"/>
                  </a:cubicBezTo>
                  <a:cubicBezTo>
                    <a:pt x="2" y="6"/>
                    <a:pt x="3" y="5"/>
                    <a:pt x="4" y="5"/>
                  </a:cubicBezTo>
                  <a:cubicBezTo>
                    <a:pt x="4" y="4"/>
                    <a:pt x="5" y="4"/>
                    <a:pt x="6" y="4"/>
                  </a:cubicBezTo>
                  <a:cubicBezTo>
                    <a:pt x="7" y="4"/>
                    <a:pt x="8" y="4"/>
                    <a:pt x="10" y="5"/>
                  </a:cubicBezTo>
                  <a:cubicBezTo>
                    <a:pt x="22" y="2"/>
                    <a:pt x="35" y="1"/>
                    <a:pt x="48" y="1"/>
                  </a:cubicBezTo>
                  <a:cubicBezTo>
                    <a:pt x="53" y="1"/>
                    <a:pt x="59" y="1"/>
                    <a:pt x="64" y="2"/>
                  </a:cubicBezTo>
                  <a:cubicBezTo>
                    <a:pt x="69" y="2"/>
                    <a:pt x="74" y="2"/>
                    <a:pt x="79" y="2"/>
                  </a:cubicBezTo>
                  <a:cubicBezTo>
                    <a:pt x="79" y="2"/>
                    <a:pt x="80" y="2"/>
                    <a:pt x="80" y="2"/>
                  </a:cubicBezTo>
                  <a:cubicBezTo>
                    <a:pt x="93" y="2"/>
                    <a:pt x="106" y="2"/>
                    <a:pt x="120" y="2"/>
                  </a:cubicBezTo>
                  <a:cubicBezTo>
                    <a:pt x="98" y="1"/>
                    <a:pt x="76" y="1"/>
                    <a:pt x="54" y="1"/>
                  </a:cubicBezTo>
                  <a:cubicBezTo>
                    <a:pt x="45" y="1"/>
                    <a:pt x="37" y="0"/>
                    <a:pt x="28" y="0"/>
                  </a:cubicBezTo>
                  <a:moveTo>
                    <a:pt x="531" y="0"/>
                  </a:moveTo>
                  <a:cubicBezTo>
                    <a:pt x="531" y="0"/>
                    <a:pt x="531" y="0"/>
                    <a:pt x="531" y="0"/>
                  </a:cubicBezTo>
                  <a:cubicBezTo>
                    <a:pt x="438" y="0"/>
                    <a:pt x="346" y="0"/>
                    <a:pt x="254" y="0"/>
                  </a:cubicBezTo>
                  <a:cubicBezTo>
                    <a:pt x="226" y="0"/>
                    <a:pt x="198" y="1"/>
                    <a:pt x="169" y="2"/>
                  </a:cubicBezTo>
                  <a:cubicBezTo>
                    <a:pt x="226" y="2"/>
                    <a:pt x="283" y="1"/>
                    <a:pt x="340" y="1"/>
                  </a:cubicBezTo>
                  <a:cubicBezTo>
                    <a:pt x="405" y="1"/>
                    <a:pt x="469" y="1"/>
                    <a:pt x="534" y="1"/>
                  </a:cubicBezTo>
                  <a:cubicBezTo>
                    <a:pt x="533" y="0"/>
                    <a:pt x="532" y="0"/>
                    <a:pt x="53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7" name="Freeform 64">
              <a:extLst>
                <a:ext uri="{FF2B5EF4-FFF2-40B4-BE49-F238E27FC236}">
                  <a16:creationId xmlns:a16="http://schemas.microsoft.com/office/drawing/2014/main" id="{0BA45BFE-06A6-4D71-B287-A0D22D2C4F62}"/>
                </a:ext>
              </a:extLst>
            </p:cNvPr>
            <p:cNvSpPr>
              <a:spLocks/>
            </p:cNvSpPr>
            <p:nvPr/>
          </p:nvSpPr>
          <p:spPr bwMode="auto">
            <a:xfrm>
              <a:off x="1307683" y="2564217"/>
              <a:ext cx="3315254" cy="79428"/>
            </a:xfrm>
            <a:custGeom>
              <a:avLst/>
              <a:gdLst>
                <a:gd name="T0" fmla="*/ 532 w 537"/>
                <a:gd name="T1" fmla="*/ 0 h 13"/>
                <a:gd name="T2" fmla="*/ 338 w 537"/>
                <a:gd name="T3" fmla="*/ 0 h 13"/>
                <a:gd name="T4" fmla="*/ 167 w 537"/>
                <a:gd name="T5" fmla="*/ 1 h 13"/>
                <a:gd name="T6" fmla="*/ 140 w 537"/>
                <a:gd name="T7" fmla="*/ 1 h 13"/>
                <a:gd name="T8" fmla="*/ 120 w 537"/>
                <a:gd name="T9" fmla="*/ 1 h 13"/>
                <a:gd name="T10" fmla="*/ 118 w 537"/>
                <a:gd name="T11" fmla="*/ 1 h 13"/>
                <a:gd name="T12" fmla="*/ 78 w 537"/>
                <a:gd name="T13" fmla="*/ 1 h 13"/>
                <a:gd name="T14" fmla="*/ 77 w 537"/>
                <a:gd name="T15" fmla="*/ 1 h 13"/>
                <a:gd name="T16" fmla="*/ 62 w 537"/>
                <a:gd name="T17" fmla="*/ 1 h 13"/>
                <a:gd name="T18" fmla="*/ 46 w 537"/>
                <a:gd name="T19" fmla="*/ 0 h 13"/>
                <a:gd name="T20" fmla="*/ 8 w 537"/>
                <a:gd name="T21" fmla="*/ 4 h 13"/>
                <a:gd name="T22" fmla="*/ 4 w 537"/>
                <a:gd name="T23" fmla="*/ 3 h 13"/>
                <a:gd name="T24" fmla="*/ 2 w 537"/>
                <a:gd name="T25" fmla="*/ 4 h 13"/>
                <a:gd name="T26" fmla="*/ 0 w 537"/>
                <a:gd name="T27" fmla="*/ 6 h 13"/>
                <a:gd name="T28" fmla="*/ 4 w 537"/>
                <a:gd name="T29" fmla="*/ 9 h 13"/>
                <a:gd name="T30" fmla="*/ 40 w 537"/>
                <a:gd name="T31" fmla="*/ 12 h 13"/>
                <a:gd name="T32" fmla="*/ 74 w 537"/>
                <a:gd name="T33" fmla="*/ 11 h 13"/>
                <a:gd name="T34" fmla="*/ 109 w 537"/>
                <a:gd name="T35" fmla="*/ 10 h 13"/>
                <a:gd name="T36" fmla="*/ 139 w 537"/>
                <a:gd name="T37" fmla="*/ 11 h 13"/>
                <a:gd name="T38" fmla="*/ 161 w 537"/>
                <a:gd name="T39" fmla="*/ 13 h 13"/>
                <a:gd name="T40" fmla="*/ 182 w 537"/>
                <a:gd name="T41" fmla="*/ 12 h 13"/>
                <a:gd name="T42" fmla="*/ 202 w 537"/>
                <a:gd name="T43" fmla="*/ 12 h 13"/>
                <a:gd name="T44" fmla="*/ 202 w 537"/>
                <a:gd name="T45" fmla="*/ 12 h 13"/>
                <a:gd name="T46" fmla="*/ 266 w 537"/>
                <a:gd name="T47" fmla="*/ 12 h 13"/>
                <a:gd name="T48" fmla="*/ 535 w 537"/>
                <a:gd name="T49" fmla="*/ 12 h 13"/>
                <a:gd name="T50" fmla="*/ 535 w 537"/>
                <a:gd name="T51" fmla="*/ 12 h 13"/>
                <a:gd name="T52" fmla="*/ 536 w 537"/>
                <a:gd name="T53" fmla="*/ 12 h 13"/>
                <a:gd name="T54" fmla="*/ 537 w 537"/>
                <a:gd name="T55" fmla="*/ 5 h 13"/>
                <a:gd name="T56" fmla="*/ 532 w 537"/>
                <a:gd name="T5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7" h="13">
                  <a:moveTo>
                    <a:pt x="532" y="0"/>
                  </a:moveTo>
                  <a:cubicBezTo>
                    <a:pt x="467" y="0"/>
                    <a:pt x="403" y="0"/>
                    <a:pt x="338" y="0"/>
                  </a:cubicBezTo>
                  <a:cubicBezTo>
                    <a:pt x="281" y="0"/>
                    <a:pt x="224" y="1"/>
                    <a:pt x="167" y="1"/>
                  </a:cubicBezTo>
                  <a:cubicBezTo>
                    <a:pt x="158" y="1"/>
                    <a:pt x="149" y="1"/>
                    <a:pt x="140" y="1"/>
                  </a:cubicBezTo>
                  <a:cubicBezTo>
                    <a:pt x="134" y="1"/>
                    <a:pt x="127" y="1"/>
                    <a:pt x="120" y="1"/>
                  </a:cubicBezTo>
                  <a:cubicBezTo>
                    <a:pt x="119" y="1"/>
                    <a:pt x="118" y="1"/>
                    <a:pt x="118" y="1"/>
                  </a:cubicBezTo>
                  <a:cubicBezTo>
                    <a:pt x="104" y="1"/>
                    <a:pt x="91" y="1"/>
                    <a:pt x="78" y="1"/>
                  </a:cubicBezTo>
                  <a:cubicBezTo>
                    <a:pt x="78" y="1"/>
                    <a:pt x="77" y="1"/>
                    <a:pt x="77" y="1"/>
                  </a:cubicBezTo>
                  <a:cubicBezTo>
                    <a:pt x="72" y="1"/>
                    <a:pt x="67" y="1"/>
                    <a:pt x="62" y="1"/>
                  </a:cubicBezTo>
                  <a:cubicBezTo>
                    <a:pt x="57" y="0"/>
                    <a:pt x="51" y="0"/>
                    <a:pt x="46" y="0"/>
                  </a:cubicBezTo>
                  <a:cubicBezTo>
                    <a:pt x="33" y="0"/>
                    <a:pt x="20" y="1"/>
                    <a:pt x="8" y="4"/>
                  </a:cubicBezTo>
                  <a:cubicBezTo>
                    <a:pt x="6" y="3"/>
                    <a:pt x="5" y="3"/>
                    <a:pt x="4" y="3"/>
                  </a:cubicBezTo>
                  <a:cubicBezTo>
                    <a:pt x="3" y="3"/>
                    <a:pt x="2" y="3"/>
                    <a:pt x="2" y="4"/>
                  </a:cubicBezTo>
                  <a:cubicBezTo>
                    <a:pt x="1" y="4"/>
                    <a:pt x="0" y="5"/>
                    <a:pt x="0" y="6"/>
                  </a:cubicBezTo>
                  <a:cubicBezTo>
                    <a:pt x="1" y="8"/>
                    <a:pt x="3" y="9"/>
                    <a:pt x="4" y="9"/>
                  </a:cubicBezTo>
                  <a:cubicBezTo>
                    <a:pt x="16" y="11"/>
                    <a:pt x="28" y="12"/>
                    <a:pt x="40" y="12"/>
                  </a:cubicBezTo>
                  <a:cubicBezTo>
                    <a:pt x="51" y="12"/>
                    <a:pt x="63" y="11"/>
                    <a:pt x="74" y="11"/>
                  </a:cubicBezTo>
                  <a:cubicBezTo>
                    <a:pt x="86" y="10"/>
                    <a:pt x="97" y="10"/>
                    <a:pt x="109" y="10"/>
                  </a:cubicBezTo>
                  <a:cubicBezTo>
                    <a:pt x="119" y="10"/>
                    <a:pt x="129" y="10"/>
                    <a:pt x="139" y="11"/>
                  </a:cubicBezTo>
                  <a:cubicBezTo>
                    <a:pt x="146" y="12"/>
                    <a:pt x="154" y="13"/>
                    <a:pt x="161" y="13"/>
                  </a:cubicBezTo>
                  <a:cubicBezTo>
                    <a:pt x="168" y="13"/>
                    <a:pt x="175" y="12"/>
                    <a:pt x="182" y="12"/>
                  </a:cubicBezTo>
                  <a:cubicBezTo>
                    <a:pt x="189" y="12"/>
                    <a:pt x="196" y="12"/>
                    <a:pt x="202" y="12"/>
                  </a:cubicBezTo>
                  <a:cubicBezTo>
                    <a:pt x="202" y="12"/>
                    <a:pt x="202" y="12"/>
                    <a:pt x="202" y="12"/>
                  </a:cubicBezTo>
                  <a:cubicBezTo>
                    <a:pt x="223" y="12"/>
                    <a:pt x="245" y="12"/>
                    <a:pt x="266" y="12"/>
                  </a:cubicBezTo>
                  <a:cubicBezTo>
                    <a:pt x="355" y="12"/>
                    <a:pt x="445" y="12"/>
                    <a:pt x="535" y="12"/>
                  </a:cubicBezTo>
                  <a:cubicBezTo>
                    <a:pt x="535" y="12"/>
                    <a:pt x="535" y="12"/>
                    <a:pt x="535" y="12"/>
                  </a:cubicBezTo>
                  <a:cubicBezTo>
                    <a:pt x="535" y="12"/>
                    <a:pt x="536" y="12"/>
                    <a:pt x="536" y="12"/>
                  </a:cubicBezTo>
                  <a:cubicBezTo>
                    <a:pt x="536" y="9"/>
                    <a:pt x="536" y="7"/>
                    <a:pt x="537" y="5"/>
                  </a:cubicBezTo>
                  <a:cubicBezTo>
                    <a:pt x="535" y="3"/>
                    <a:pt x="534" y="1"/>
                    <a:pt x="532" y="0"/>
                  </a:cubicBezTo>
                </a:path>
              </a:pathLst>
            </a:custGeom>
            <a:solidFill>
              <a:srgbClr val="FFF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8" name="Freeform 66">
              <a:extLst>
                <a:ext uri="{FF2B5EF4-FFF2-40B4-BE49-F238E27FC236}">
                  <a16:creationId xmlns:a16="http://schemas.microsoft.com/office/drawing/2014/main" id="{414987C7-6E65-4E66-ADB6-C33130C3A85F}"/>
                </a:ext>
              </a:extLst>
            </p:cNvPr>
            <p:cNvSpPr>
              <a:spLocks/>
            </p:cNvSpPr>
            <p:nvPr/>
          </p:nvSpPr>
          <p:spPr bwMode="auto">
            <a:xfrm>
              <a:off x="1288690" y="3631314"/>
              <a:ext cx="4340910" cy="24174"/>
            </a:xfrm>
            <a:custGeom>
              <a:avLst/>
              <a:gdLst>
                <a:gd name="T0" fmla="*/ 703 w 703"/>
                <a:gd name="T1" fmla="*/ 1 h 4"/>
                <a:gd name="T2" fmla="*/ 559 w 703"/>
                <a:gd name="T3" fmla="*/ 1 h 4"/>
                <a:gd name="T4" fmla="*/ 416 w 703"/>
                <a:gd name="T5" fmla="*/ 1 h 4"/>
                <a:gd name="T6" fmla="*/ 131 w 703"/>
                <a:gd name="T7" fmla="*/ 1 h 4"/>
                <a:gd name="T8" fmla="*/ 1 w 703"/>
                <a:gd name="T9" fmla="*/ 1 h 4"/>
                <a:gd name="T10" fmla="*/ 0 w 703"/>
                <a:gd name="T11" fmla="*/ 2 h 4"/>
                <a:gd name="T12" fmla="*/ 256 w 703"/>
                <a:gd name="T13" fmla="*/ 2 h 4"/>
                <a:gd name="T14" fmla="*/ 540 w 703"/>
                <a:gd name="T15" fmla="*/ 3 h 4"/>
                <a:gd name="T16" fmla="*/ 702 w 703"/>
                <a:gd name="T17" fmla="*/ 2 h 4"/>
                <a:gd name="T18" fmla="*/ 703 w 703"/>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3" h="4">
                  <a:moveTo>
                    <a:pt x="703" y="1"/>
                  </a:moveTo>
                  <a:cubicBezTo>
                    <a:pt x="655" y="0"/>
                    <a:pt x="607" y="1"/>
                    <a:pt x="559" y="1"/>
                  </a:cubicBezTo>
                  <a:cubicBezTo>
                    <a:pt x="511" y="1"/>
                    <a:pt x="463" y="1"/>
                    <a:pt x="416" y="1"/>
                  </a:cubicBezTo>
                  <a:cubicBezTo>
                    <a:pt x="321" y="1"/>
                    <a:pt x="226" y="1"/>
                    <a:pt x="131" y="1"/>
                  </a:cubicBezTo>
                  <a:cubicBezTo>
                    <a:pt x="88" y="1"/>
                    <a:pt x="44" y="1"/>
                    <a:pt x="1" y="1"/>
                  </a:cubicBezTo>
                  <a:cubicBezTo>
                    <a:pt x="0" y="1"/>
                    <a:pt x="0" y="2"/>
                    <a:pt x="0" y="2"/>
                  </a:cubicBezTo>
                  <a:cubicBezTo>
                    <a:pt x="85" y="3"/>
                    <a:pt x="171" y="2"/>
                    <a:pt x="256" y="2"/>
                  </a:cubicBezTo>
                  <a:cubicBezTo>
                    <a:pt x="350" y="2"/>
                    <a:pt x="445" y="3"/>
                    <a:pt x="540" y="3"/>
                  </a:cubicBezTo>
                  <a:cubicBezTo>
                    <a:pt x="594" y="3"/>
                    <a:pt x="648" y="4"/>
                    <a:pt x="702" y="2"/>
                  </a:cubicBezTo>
                  <a:cubicBezTo>
                    <a:pt x="702" y="2"/>
                    <a:pt x="703" y="1"/>
                    <a:pt x="703"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49" name="Freeform 67">
              <a:extLst>
                <a:ext uri="{FF2B5EF4-FFF2-40B4-BE49-F238E27FC236}">
                  <a16:creationId xmlns:a16="http://schemas.microsoft.com/office/drawing/2014/main" id="{8DF5195F-8223-4E95-B8D6-E4627032A581}"/>
                </a:ext>
              </a:extLst>
            </p:cNvPr>
            <p:cNvSpPr>
              <a:spLocks/>
            </p:cNvSpPr>
            <p:nvPr/>
          </p:nvSpPr>
          <p:spPr bwMode="auto">
            <a:xfrm>
              <a:off x="1295596" y="2571123"/>
              <a:ext cx="12087" cy="1072278"/>
            </a:xfrm>
            <a:custGeom>
              <a:avLst/>
              <a:gdLst>
                <a:gd name="T0" fmla="*/ 1 w 2"/>
                <a:gd name="T1" fmla="*/ 173 h 174"/>
                <a:gd name="T2" fmla="*/ 2 w 2"/>
                <a:gd name="T3" fmla="*/ 85 h 174"/>
                <a:gd name="T4" fmla="*/ 1 w 2"/>
                <a:gd name="T5" fmla="*/ 1 h 174"/>
                <a:gd name="T6" fmla="*/ 1 w 2"/>
                <a:gd name="T7" fmla="*/ 1 h 174"/>
                <a:gd name="T8" fmla="*/ 0 w 2"/>
                <a:gd name="T9" fmla="*/ 86 h 174"/>
                <a:gd name="T10" fmla="*/ 1 w 2"/>
                <a:gd name="T11" fmla="*/ 174 h 174"/>
                <a:gd name="T12" fmla="*/ 1 w 2"/>
                <a:gd name="T13" fmla="*/ 173 h 174"/>
              </a:gdLst>
              <a:ahLst/>
              <a:cxnLst>
                <a:cxn ang="0">
                  <a:pos x="T0" y="T1"/>
                </a:cxn>
                <a:cxn ang="0">
                  <a:pos x="T2" y="T3"/>
                </a:cxn>
                <a:cxn ang="0">
                  <a:pos x="T4" y="T5"/>
                </a:cxn>
                <a:cxn ang="0">
                  <a:pos x="T6" y="T7"/>
                </a:cxn>
                <a:cxn ang="0">
                  <a:pos x="T8" y="T9"/>
                </a:cxn>
                <a:cxn ang="0">
                  <a:pos x="T10" y="T11"/>
                </a:cxn>
                <a:cxn ang="0">
                  <a:pos x="T12" y="T13"/>
                </a:cxn>
              </a:cxnLst>
              <a:rect l="0" t="0" r="r" b="b"/>
              <a:pathLst>
                <a:path w="2" h="174">
                  <a:moveTo>
                    <a:pt x="1" y="173"/>
                  </a:moveTo>
                  <a:cubicBezTo>
                    <a:pt x="2" y="144"/>
                    <a:pt x="2" y="115"/>
                    <a:pt x="2" y="85"/>
                  </a:cubicBezTo>
                  <a:cubicBezTo>
                    <a:pt x="2" y="57"/>
                    <a:pt x="2" y="29"/>
                    <a:pt x="1" y="1"/>
                  </a:cubicBezTo>
                  <a:cubicBezTo>
                    <a:pt x="1" y="0"/>
                    <a:pt x="1" y="1"/>
                    <a:pt x="1" y="1"/>
                  </a:cubicBezTo>
                  <a:cubicBezTo>
                    <a:pt x="0" y="30"/>
                    <a:pt x="0" y="58"/>
                    <a:pt x="0" y="86"/>
                  </a:cubicBezTo>
                  <a:cubicBezTo>
                    <a:pt x="0" y="115"/>
                    <a:pt x="0" y="145"/>
                    <a:pt x="1" y="174"/>
                  </a:cubicBezTo>
                  <a:cubicBezTo>
                    <a:pt x="1" y="174"/>
                    <a:pt x="1" y="174"/>
                    <a:pt x="1" y="17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50" name="Freeform 69">
              <a:extLst>
                <a:ext uri="{FF2B5EF4-FFF2-40B4-BE49-F238E27FC236}">
                  <a16:creationId xmlns:a16="http://schemas.microsoft.com/office/drawing/2014/main" id="{A1BAB055-1EB0-4BF7-9964-EE90ACD0245A}"/>
                </a:ext>
              </a:extLst>
            </p:cNvPr>
            <p:cNvSpPr>
              <a:spLocks/>
            </p:cNvSpPr>
            <p:nvPr/>
          </p:nvSpPr>
          <p:spPr bwMode="auto">
            <a:xfrm>
              <a:off x="1295596" y="2557310"/>
              <a:ext cx="3353241" cy="18994"/>
            </a:xfrm>
            <a:custGeom>
              <a:avLst/>
              <a:gdLst>
                <a:gd name="T0" fmla="*/ 1 w 543"/>
                <a:gd name="T1" fmla="*/ 2 h 3"/>
                <a:gd name="T2" fmla="*/ 211 w 543"/>
                <a:gd name="T3" fmla="*/ 3 h 3"/>
                <a:gd name="T4" fmla="*/ 422 w 543"/>
                <a:gd name="T5" fmla="*/ 3 h 3"/>
                <a:gd name="T6" fmla="*/ 541 w 543"/>
                <a:gd name="T7" fmla="*/ 3 h 3"/>
                <a:gd name="T8" fmla="*/ 542 w 543"/>
                <a:gd name="T9" fmla="*/ 1 h 3"/>
                <a:gd name="T10" fmla="*/ 331 w 543"/>
                <a:gd name="T11" fmla="*/ 1 h 3"/>
                <a:gd name="T12" fmla="*/ 120 w 543"/>
                <a:gd name="T13" fmla="*/ 1 h 3"/>
                <a:gd name="T14" fmla="*/ 1 w 543"/>
                <a:gd name="T15" fmla="*/ 1 h 3"/>
                <a:gd name="T16" fmla="*/ 1 w 543"/>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3">
                  <a:moveTo>
                    <a:pt x="1" y="2"/>
                  </a:moveTo>
                  <a:cubicBezTo>
                    <a:pt x="71" y="3"/>
                    <a:pt x="141" y="3"/>
                    <a:pt x="211" y="3"/>
                  </a:cubicBezTo>
                  <a:cubicBezTo>
                    <a:pt x="281" y="3"/>
                    <a:pt x="352" y="3"/>
                    <a:pt x="422" y="3"/>
                  </a:cubicBezTo>
                  <a:cubicBezTo>
                    <a:pt x="462" y="3"/>
                    <a:pt x="501" y="3"/>
                    <a:pt x="541" y="3"/>
                  </a:cubicBezTo>
                  <a:cubicBezTo>
                    <a:pt x="541" y="3"/>
                    <a:pt x="543" y="1"/>
                    <a:pt x="542" y="1"/>
                  </a:cubicBezTo>
                  <a:cubicBezTo>
                    <a:pt x="471" y="1"/>
                    <a:pt x="401" y="1"/>
                    <a:pt x="331" y="1"/>
                  </a:cubicBezTo>
                  <a:cubicBezTo>
                    <a:pt x="261" y="1"/>
                    <a:pt x="190" y="1"/>
                    <a:pt x="120" y="1"/>
                  </a:cubicBezTo>
                  <a:cubicBezTo>
                    <a:pt x="81" y="1"/>
                    <a:pt x="41" y="0"/>
                    <a:pt x="1" y="1"/>
                  </a:cubicBezTo>
                  <a:cubicBezTo>
                    <a:pt x="1" y="1"/>
                    <a:pt x="0" y="2"/>
                    <a:pt x="1"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51" name="Freeform 70">
              <a:extLst>
                <a:ext uri="{FF2B5EF4-FFF2-40B4-BE49-F238E27FC236}">
                  <a16:creationId xmlns:a16="http://schemas.microsoft.com/office/drawing/2014/main" id="{949FC41F-9454-4FA7-87A4-67E5B925B1BD}"/>
                </a:ext>
              </a:extLst>
            </p:cNvPr>
            <p:cNvSpPr>
              <a:spLocks/>
            </p:cNvSpPr>
            <p:nvPr/>
          </p:nvSpPr>
          <p:spPr bwMode="auto">
            <a:xfrm>
              <a:off x="5593339" y="2552130"/>
              <a:ext cx="12087" cy="1074004"/>
            </a:xfrm>
            <a:custGeom>
              <a:avLst/>
              <a:gdLst>
                <a:gd name="T0" fmla="*/ 1 w 2"/>
                <a:gd name="T1" fmla="*/ 2 h 174"/>
                <a:gd name="T2" fmla="*/ 0 w 2"/>
                <a:gd name="T3" fmla="*/ 173 h 174"/>
                <a:gd name="T4" fmla="*/ 2 w 2"/>
                <a:gd name="T5" fmla="*/ 172 h 174"/>
                <a:gd name="T6" fmla="*/ 2 w 2"/>
                <a:gd name="T7" fmla="*/ 1 h 174"/>
                <a:gd name="T8" fmla="*/ 1 w 2"/>
                <a:gd name="T9" fmla="*/ 2 h 174"/>
              </a:gdLst>
              <a:ahLst/>
              <a:cxnLst>
                <a:cxn ang="0">
                  <a:pos x="T0" y="T1"/>
                </a:cxn>
                <a:cxn ang="0">
                  <a:pos x="T2" y="T3"/>
                </a:cxn>
                <a:cxn ang="0">
                  <a:pos x="T4" y="T5"/>
                </a:cxn>
                <a:cxn ang="0">
                  <a:pos x="T6" y="T7"/>
                </a:cxn>
                <a:cxn ang="0">
                  <a:pos x="T8" y="T9"/>
                </a:cxn>
              </a:cxnLst>
              <a:rect l="0" t="0" r="r" b="b"/>
              <a:pathLst>
                <a:path w="2" h="174">
                  <a:moveTo>
                    <a:pt x="1" y="2"/>
                  </a:moveTo>
                  <a:cubicBezTo>
                    <a:pt x="0" y="59"/>
                    <a:pt x="0" y="116"/>
                    <a:pt x="0" y="173"/>
                  </a:cubicBezTo>
                  <a:cubicBezTo>
                    <a:pt x="0" y="174"/>
                    <a:pt x="2" y="173"/>
                    <a:pt x="2" y="172"/>
                  </a:cubicBezTo>
                  <a:cubicBezTo>
                    <a:pt x="2" y="115"/>
                    <a:pt x="2" y="58"/>
                    <a:pt x="2" y="1"/>
                  </a:cubicBezTo>
                  <a:cubicBezTo>
                    <a:pt x="2" y="0"/>
                    <a:pt x="1" y="1"/>
                    <a:pt x="1"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52" name="Freeform 77">
              <a:extLst>
                <a:ext uri="{FF2B5EF4-FFF2-40B4-BE49-F238E27FC236}">
                  <a16:creationId xmlns:a16="http://schemas.microsoft.com/office/drawing/2014/main" id="{AEC59DA9-E227-4DD7-9C9D-2977E65515EE}"/>
                </a:ext>
              </a:extLst>
            </p:cNvPr>
            <p:cNvSpPr>
              <a:spLocks/>
            </p:cNvSpPr>
            <p:nvPr/>
          </p:nvSpPr>
          <p:spPr bwMode="auto">
            <a:xfrm>
              <a:off x="5574346" y="2638465"/>
              <a:ext cx="43167" cy="930689"/>
            </a:xfrm>
            <a:custGeom>
              <a:avLst/>
              <a:gdLst>
                <a:gd name="T0" fmla="*/ 1 w 7"/>
                <a:gd name="T1" fmla="*/ 6 h 151"/>
                <a:gd name="T2" fmla="*/ 1 w 7"/>
                <a:gd name="T3" fmla="*/ 14 h 151"/>
                <a:gd name="T4" fmla="*/ 6 w 7"/>
                <a:gd name="T5" fmla="*/ 12 h 151"/>
                <a:gd name="T6" fmla="*/ 6 w 7"/>
                <a:gd name="T7" fmla="*/ 3 h 151"/>
                <a:gd name="T8" fmla="*/ 1 w 7"/>
                <a:gd name="T9" fmla="*/ 5 h 151"/>
                <a:gd name="T10" fmla="*/ 1 w 7"/>
                <a:gd name="T11" fmla="*/ 7 h 151"/>
                <a:gd name="T12" fmla="*/ 6 w 7"/>
                <a:gd name="T13" fmla="*/ 5 h 151"/>
                <a:gd name="T14" fmla="*/ 6 w 7"/>
                <a:gd name="T15" fmla="*/ 4 h 151"/>
                <a:gd name="T16" fmla="*/ 1 w 7"/>
                <a:gd name="T17" fmla="*/ 6 h 151"/>
                <a:gd name="T18" fmla="*/ 1 w 7"/>
                <a:gd name="T19" fmla="*/ 78 h 151"/>
                <a:gd name="T20" fmla="*/ 1 w 7"/>
                <a:gd name="T21" fmla="*/ 113 h 151"/>
                <a:gd name="T22" fmla="*/ 1 w 7"/>
                <a:gd name="T23" fmla="*/ 148 h 151"/>
                <a:gd name="T24" fmla="*/ 6 w 7"/>
                <a:gd name="T25" fmla="*/ 146 h 151"/>
                <a:gd name="T26" fmla="*/ 5 w 7"/>
                <a:gd name="T27" fmla="*/ 140 h 151"/>
                <a:gd name="T28" fmla="*/ 2 w 7"/>
                <a:gd name="T29" fmla="*/ 141 h 151"/>
                <a:gd name="T30" fmla="*/ 1 w 7"/>
                <a:gd name="T31" fmla="*/ 148 h 151"/>
                <a:gd name="T32" fmla="*/ 6 w 7"/>
                <a:gd name="T33" fmla="*/ 146 h 151"/>
                <a:gd name="T34" fmla="*/ 6 w 7"/>
                <a:gd name="T35" fmla="*/ 76 h 151"/>
                <a:gd name="T36" fmla="*/ 6 w 7"/>
                <a:gd name="T37" fmla="*/ 4 h 151"/>
                <a:gd name="T38" fmla="*/ 1 w 7"/>
                <a:gd name="T39" fmla="*/ 6 h 151"/>
                <a:gd name="T40" fmla="*/ 1 w 7"/>
                <a:gd name="T41" fmla="*/ 7 h 151"/>
                <a:gd name="T42" fmla="*/ 6 w 7"/>
                <a:gd name="T43" fmla="*/ 5 h 151"/>
                <a:gd name="T44" fmla="*/ 6 w 7"/>
                <a:gd name="T45" fmla="*/ 3 h 151"/>
                <a:gd name="T46" fmla="*/ 1 w 7"/>
                <a:gd name="T47" fmla="*/ 5 h 151"/>
                <a:gd name="T48" fmla="*/ 1 w 7"/>
                <a:gd name="T49" fmla="*/ 14 h 151"/>
                <a:gd name="T50" fmla="*/ 6 w 7"/>
                <a:gd name="T51" fmla="*/ 12 h 151"/>
                <a:gd name="T52" fmla="*/ 5 w 7"/>
                <a:gd name="T53" fmla="*/ 4 h 151"/>
                <a:gd name="T54" fmla="*/ 1 w 7"/>
                <a:gd name="T55"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 h="151">
                  <a:moveTo>
                    <a:pt x="1" y="6"/>
                  </a:moveTo>
                  <a:cubicBezTo>
                    <a:pt x="1" y="9"/>
                    <a:pt x="1" y="12"/>
                    <a:pt x="1" y="14"/>
                  </a:cubicBezTo>
                  <a:cubicBezTo>
                    <a:pt x="1" y="17"/>
                    <a:pt x="6" y="14"/>
                    <a:pt x="6" y="12"/>
                  </a:cubicBezTo>
                  <a:cubicBezTo>
                    <a:pt x="6" y="9"/>
                    <a:pt x="6" y="6"/>
                    <a:pt x="6" y="3"/>
                  </a:cubicBezTo>
                  <a:cubicBezTo>
                    <a:pt x="5" y="0"/>
                    <a:pt x="1" y="3"/>
                    <a:pt x="1" y="5"/>
                  </a:cubicBezTo>
                  <a:cubicBezTo>
                    <a:pt x="1" y="6"/>
                    <a:pt x="1" y="7"/>
                    <a:pt x="1" y="7"/>
                  </a:cubicBezTo>
                  <a:cubicBezTo>
                    <a:pt x="1" y="10"/>
                    <a:pt x="6" y="7"/>
                    <a:pt x="6" y="5"/>
                  </a:cubicBezTo>
                  <a:cubicBezTo>
                    <a:pt x="6" y="5"/>
                    <a:pt x="6" y="4"/>
                    <a:pt x="6" y="4"/>
                  </a:cubicBezTo>
                  <a:cubicBezTo>
                    <a:pt x="6" y="1"/>
                    <a:pt x="1" y="4"/>
                    <a:pt x="1" y="6"/>
                  </a:cubicBezTo>
                  <a:cubicBezTo>
                    <a:pt x="1" y="30"/>
                    <a:pt x="1" y="54"/>
                    <a:pt x="1" y="78"/>
                  </a:cubicBezTo>
                  <a:cubicBezTo>
                    <a:pt x="1" y="90"/>
                    <a:pt x="1" y="102"/>
                    <a:pt x="1" y="113"/>
                  </a:cubicBezTo>
                  <a:cubicBezTo>
                    <a:pt x="1" y="125"/>
                    <a:pt x="0" y="136"/>
                    <a:pt x="1" y="148"/>
                  </a:cubicBezTo>
                  <a:cubicBezTo>
                    <a:pt x="1" y="151"/>
                    <a:pt x="6" y="148"/>
                    <a:pt x="6" y="146"/>
                  </a:cubicBezTo>
                  <a:cubicBezTo>
                    <a:pt x="5" y="144"/>
                    <a:pt x="5" y="142"/>
                    <a:pt x="5" y="140"/>
                  </a:cubicBezTo>
                  <a:cubicBezTo>
                    <a:pt x="4" y="139"/>
                    <a:pt x="2" y="140"/>
                    <a:pt x="2" y="141"/>
                  </a:cubicBezTo>
                  <a:cubicBezTo>
                    <a:pt x="2" y="144"/>
                    <a:pt x="1" y="146"/>
                    <a:pt x="1" y="148"/>
                  </a:cubicBezTo>
                  <a:cubicBezTo>
                    <a:pt x="1" y="150"/>
                    <a:pt x="5" y="148"/>
                    <a:pt x="6" y="146"/>
                  </a:cubicBezTo>
                  <a:cubicBezTo>
                    <a:pt x="7" y="123"/>
                    <a:pt x="6" y="99"/>
                    <a:pt x="6" y="76"/>
                  </a:cubicBezTo>
                  <a:cubicBezTo>
                    <a:pt x="5" y="52"/>
                    <a:pt x="6" y="28"/>
                    <a:pt x="6" y="4"/>
                  </a:cubicBezTo>
                  <a:cubicBezTo>
                    <a:pt x="6" y="1"/>
                    <a:pt x="1" y="4"/>
                    <a:pt x="1" y="6"/>
                  </a:cubicBezTo>
                  <a:cubicBezTo>
                    <a:pt x="1" y="6"/>
                    <a:pt x="1" y="7"/>
                    <a:pt x="1" y="7"/>
                  </a:cubicBezTo>
                  <a:cubicBezTo>
                    <a:pt x="1" y="10"/>
                    <a:pt x="6" y="7"/>
                    <a:pt x="6" y="5"/>
                  </a:cubicBezTo>
                  <a:cubicBezTo>
                    <a:pt x="6" y="4"/>
                    <a:pt x="6" y="4"/>
                    <a:pt x="6" y="3"/>
                  </a:cubicBezTo>
                  <a:cubicBezTo>
                    <a:pt x="6" y="0"/>
                    <a:pt x="1" y="3"/>
                    <a:pt x="1" y="5"/>
                  </a:cubicBezTo>
                  <a:cubicBezTo>
                    <a:pt x="1" y="8"/>
                    <a:pt x="1" y="11"/>
                    <a:pt x="1" y="14"/>
                  </a:cubicBezTo>
                  <a:cubicBezTo>
                    <a:pt x="1" y="17"/>
                    <a:pt x="6" y="14"/>
                    <a:pt x="6" y="12"/>
                  </a:cubicBezTo>
                  <a:cubicBezTo>
                    <a:pt x="6" y="10"/>
                    <a:pt x="5" y="7"/>
                    <a:pt x="5" y="4"/>
                  </a:cubicBezTo>
                  <a:cubicBezTo>
                    <a:pt x="5" y="2"/>
                    <a:pt x="2" y="5"/>
                    <a:pt x="1" y="6"/>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56" name="Freeform 79">
              <a:extLst>
                <a:ext uri="{FF2B5EF4-FFF2-40B4-BE49-F238E27FC236}">
                  <a16:creationId xmlns:a16="http://schemas.microsoft.com/office/drawing/2014/main" id="{0F8B3FBA-6619-4160-8BC0-52C98486DBD8}"/>
                </a:ext>
              </a:extLst>
            </p:cNvPr>
            <p:cNvSpPr>
              <a:spLocks/>
            </p:cNvSpPr>
            <p:nvPr/>
          </p:nvSpPr>
          <p:spPr bwMode="auto">
            <a:xfrm>
              <a:off x="5396496" y="2552130"/>
              <a:ext cx="146769" cy="36261"/>
            </a:xfrm>
            <a:custGeom>
              <a:avLst/>
              <a:gdLst>
                <a:gd name="T0" fmla="*/ 21 w 24"/>
                <a:gd name="T1" fmla="*/ 1 h 6"/>
                <a:gd name="T2" fmla="*/ 17 w 24"/>
                <a:gd name="T3" fmla="*/ 1 h 6"/>
                <a:gd name="T4" fmla="*/ 15 w 24"/>
                <a:gd name="T5" fmla="*/ 5 h 6"/>
                <a:gd name="T6" fmla="*/ 19 w 24"/>
                <a:gd name="T7" fmla="*/ 5 h 6"/>
                <a:gd name="T8" fmla="*/ 21 w 24"/>
                <a:gd name="T9" fmla="*/ 1 h 6"/>
                <a:gd name="T10" fmla="*/ 2 w 24"/>
                <a:gd name="T11" fmla="*/ 2 h 6"/>
                <a:gd name="T12" fmla="*/ 1 w 24"/>
                <a:gd name="T13" fmla="*/ 4 h 6"/>
                <a:gd name="T14" fmla="*/ 8 w 24"/>
                <a:gd name="T15" fmla="*/ 5 h 6"/>
                <a:gd name="T16" fmla="*/ 19 w 24"/>
                <a:gd name="T17" fmla="*/ 5 h 6"/>
                <a:gd name="T18" fmla="*/ 21 w 24"/>
                <a:gd name="T19" fmla="*/ 1 h 6"/>
                <a:gd name="T20" fmla="*/ 17 w 24"/>
                <a:gd name="T21" fmla="*/ 1 h 6"/>
                <a:gd name="T22" fmla="*/ 15 w 24"/>
                <a:gd name="T23" fmla="*/ 5 h 6"/>
                <a:gd name="T24" fmla="*/ 19 w 24"/>
                <a:gd name="T25" fmla="*/ 5 h 6"/>
                <a:gd name="T26" fmla="*/ 21 w 24"/>
                <a:gd name="T2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6">
                  <a:moveTo>
                    <a:pt x="21" y="1"/>
                  </a:moveTo>
                  <a:cubicBezTo>
                    <a:pt x="20" y="1"/>
                    <a:pt x="18" y="1"/>
                    <a:pt x="17" y="1"/>
                  </a:cubicBezTo>
                  <a:cubicBezTo>
                    <a:pt x="15" y="1"/>
                    <a:pt x="12" y="5"/>
                    <a:pt x="15" y="5"/>
                  </a:cubicBezTo>
                  <a:cubicBezTo>
                    <a:pt x="16" y="5"/>
                    <a:pt x="17" y="5"/>
                    <a:pt x="19" y="5"/>
                  </a:cubicBezTo>
                  <a:cubicBezTo>
                    <a:pt x="21" y="5"/>
                    <a:pt x="24" y="1"/>
                    <a:pt x="21" y="1"/>
                  </a:cubicBezTo>
                  <a:cubicBezTo>
                    <a:pt x="15" y="1"/>
                    <a:pt x="8" y="0"/>
                    <a:pt x="2" y="2"/>
                  </a:cubicBezTo>
                  <a:cubicBezTo>
                    <a:pt x="2" y="2"/>
                    <a:pt x="0" y="4"/>
                    <a:pt x="1" y="4"/>
                  </a:cubicBezTo>
                  <a:cubicBezTo>
                    <a:pt x="3" y="6"/>
                    <a:pt x="6" y="5"/>
                    <a:pt x="8" y="5"/>
                  </a:cubicBezTo>
                  <a:cubicBezTo>
                    <a:pt x="12" y="5"/>
                    <a:pt x="15" y="5"/>
                    <a:pt x="19" y="5"/>
                  </a:cubicBezTo>
                  <a:cubicBezTo>
                    <a:pt x="21" y="5"/>
                    <a:pt x="24" y="1"/>
                    <a:pt x="21" y="1"/>
                  </a:cubicBezTo>
                  <a:cubicBezTo>
                    <a:pt x="20" y="1"/>
                    <a:pt x="18" y="1"/>
                    <a:pt x="17" y="1"/>
                  </a:cubicBezTo>
                  <a:cubicBezTo>
                    <a:pt x="15" y="1"/>
                    <a:pt x="12" y="5"/>
                    <a:pt x="15" y="5"/>
                  </a:cubicBezTo>
                  <a:cubicBezTo>
                    <a:pt x="16" y="5"/>
                    <a:pt x="18" y="5"/>
                    <a:pt x="19" y="5"/>
                  </a:cubicBezTo>
                  <a:cubicBezTo>
                    <a:pt x="20" y="4"/>
                    <a:pt x="22" y="2"/>
                    <a:pt x="21"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57" name="Freeform 80">
              <a:extLst>
                <a:ext uri="{FF2B5EF4-FFF2-40B4-BE49-F238E27FC236}">
                  <a16:creationId xmlns:a16="http://schemas.microsoft.com/office/drawing/2014/main" id="{DE642F9B-A5D3-4F2C-BEEC-69AE46DACF57}"/>
                </a:ext>
              </a:extLst>
            </p:cNvPr>
            <p:cNvSpPr>
              <a:spLocks/>
            </p:cNvSpPr>
            <p:nvPr/>
          </p:nvSpPr>
          <p:spPr bwMode="auto">
            <a:xfrm>
              <a:off x="5488011" y="2540043"/>
              <a:ext cx="129502" cy="141589"/>
            </a:xfrm>
            <a:custGeom>
              <a:avLst/>
              <a:gdLst>
                <a:gd name="T0" fmla="*/ 15 w 21"/>
                <a:gd name="T1" fmla="*/ 18 h 23"/>
                <a:gd name="T2" fmla="*/ 15 w 21"/>
                <a:gd name="T3" fmla="*/ 20 h 23"/>
                <a:gd name="T4" fmla="*/ 20 w 21"/>
                <a:gd name="T5" fmla="*/ 18 h 23"/>
                <a:gd name="T6" fmla="*/ 16 w 21"/>
                <a:gd name="T7" fmla="*/ 3 h 23"/>
                <a:gd name="T8" fmla="*/ 1 w 21"/>
                <a:gd name="T9" fmla="*/ 5 h 23"/>
                <a:gd name="T10" fmla="*/ 2 w 21"/>
                <a:gd name="T11" fmla="*/ 6 h 23"/>
                <a:gd name="T12" fmla="*/ 14 w 21"/>
                <a:gd name="T13" fmla="*/ 9 h 23"/>
                <a:gd name="T14" fmla="*/ 15 w 21"/>
                <a:gd name="T15" fmla="*/ 20 h 23"/>
                <a:gd name="T16" fmla="*/ 20 w 21"/>
                <a:gd name="T17" fmla="*/ 18 h 23"/>
                <a:gd name="T18" fmla="*/ 19 w 21"/>
                <a:gd name="T19" fmla="*/ 16 h 23"/>
                <a:gd name="T20" fmla="*/ 15 w 21"/>
                <a:gd name="T21"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3">
                  <a:moveTo>
                    <a:pt x="15" y="18"/>
                  </a:moveTo>
                  <a:cubicBezTo>
                    <a:pt x="15" y="19"/>
                    <a:pt x="15" y="19"/>
                    <a:pt x="15" y="20"/>
                  </a:cubicBezTo>
                  <a:cubicBezTo>
                    <a:pt x="17" y="19"/>
                    <a:pt x="18" y="18"/>
                    <a:pt x="20" y="18"/>
                  </a:cubicBezTo>
                  <a:cubicBezTo>
                    <a:pt x="19" y="13"/>
                    <a:pt x="21" y="6"/>
                    <a:pt x="16" y="3"/>
                  </a:cubicBezTo>
                  <a:cubicBezTo>
                    <a:pt x="13" y="2"/>
                    <a:pt x="0" y="0"/>
                    <a:pt x="1" y="5"/>
                  </a:cubicBezTo>
                  <a:cubicBezTo>
                    <a:pt x="1" y="6"/>
                    <a:pt x="2" y="6"/>
                    <a:pt x="2" y="6"/>
                  </a:cubicBezTo>
                  <a:cubicBezTo>
                    <a:pt x="6" y="7"/>
                    <a:pt x="12" y="5"/>
                    <a:pt x="14" y="9"/>
                  </a:cubicBezTo>
                  <a:cubicBezTo>
                    <a:pt x="16" y="12"/>
                    <a:pt x="15" y="16"/>
                    <a:pt x="15" y="20"/>
                  </a:cubicBezTo>
                  <a:cubicBezTo>
                    <a:pt x="15" y="23"/>
                    <a:pt x="20" y="20"/>
                    <a:pt x="20" y="18"/>
                  </a:cubicBezTo>
                  <a:cubicBezTo>
                    <a:pt x="20" y="17"/>
                    <a:pt x="20" y="17"/>
                    <a:pt x="19" y="16"/>
                  </a:cubicBezTo>
                  <a:cubicBezTo>
                    <a:pt x="19" y="14"/>
                    <a:pt x="15" y="17"/>
                    <a:pt x="15" y="18"/>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58" name="Freeform 81">
              <a:extLst>
                <a:ext uri="{FF2B5EF4-FFF2-40B4-BE49-F238E27FC236}">
                  <a16:creationId xmlns:a16="http://schemas.microsoft.com/office/drawing/2014/main" id="{C909C01C-1A0F-4EB8-B356-75B6AABECB3D}"/>
                </a:ext>
              </a:extLst>
            </p:cNvPr>
            <p:cNvSpPr>
              <a:spLocks/>
            </p:cNvSpPr>
            <p:nvPr/>
          </p:nvSpPr>
          <p:spPr bwMode="auto">
            <a:xfrm>
              <a:off x="5475924" y="3513899"/>
              <a:ext cx="141589" cy="148496"/>
            </a:xfrm>
            <a:custGeom>
              <a:avLst/>
              <a:gdLst>
                <a:gd name="T0" fmla="*/ 18 w 23"/>
                <a:gd name="T1" fmla="*/ 4 h 24"/>
                <a:gd name="T2" fmla="*/ 17 w 23"/>
                <a:gd name="T3" fmla="*/ 11 h 24"/>
                <a:gd name="T4" fmla="*/ 16 w 23"/>
                <a:gd name="T5" fmla="*/ 17 h 24"/>
                <a:gd name="T6" fmla="*/ 6 w 23"/>
                <a:gd name="T7" fmla="*/ 18 h 24"/>
                <a:gd name="T8" fmla="*/ 3 w 23"/>
                <a:gd name="T9" fmla="*/ 22 h 24"/>
                <a:gd name="T10" fmla="*/ 18 w 23"/>
                <a:gd name="T11" fmla="*/ 21 h 24"/>
                <a:gd name="T12" fmla="*/ 22 w 23"/>
                <a:gd name="T13" fmla="*/ 2 h 24"/>
                <a:gd name="T14" fmla="*/ 18 w 23"/>
                <a:gd name="T15" fmla="*/ 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4">
                  <a:moveTo>
                    <a:pt x="18" y="4"/>
                  </a:moveTo>
                  <a:cubicBezTo>
                    <a:pt x="17" y="7"/>
                    <a:pt x="17" y="9"/>
                    <a:pt x="17" y="11"/>
                  </a:cubicBezTo>
                  <a:cubicBezTo>
                    <a:pt x="17" y="12"/>
                    <a:pt x="18" y="16"/>
                    <a:pt x="16" y="17"/>
                  </a:cubicBezTo>
                  <a:cubicBezTo>
                    <a:pt x="14" y="19"/>
                    <a:pt x="9" y="18"/>
                    <a:pt x="6" y="18"/>
                  </a:cubicBezTo>
                  <a:cubicBezTo>
                    <a:pt x="4" y="17"/>
                    <a:pt x="0" y="22"/>
                    <a:pt x="3" y="22"/>
                  </a:cubicBezTo>
                  <a:cubicBezTo>
                    <a:pt x="8" y="23"/>
                    <a:pt x="14" y="24"/>
                    <a:pt x="18" y="21"/>
                  </a:cubicBezTo>
                  <a:cubicBezTo>
                    <a:pt x="23" y="17"/>
                    <a:pt x="23" y="8"/>
                    <a:pt x="22" y="2"/>
                  </a:cubicBezTo>
                  <a:cubicBezTo>
                    <a:pt x="21" y="0"/>
                    <a:pt x="18" y="3"/>
                    <a:pt x="18" y="4"/>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59" name="Freeform 82">
              <a:extLst>
                <a:ext uri="{FF2B5EF4-FFF2-40B4-BE49-F238E27FC236}">
                  <a16:creationId xmlns:a16="http://schemas.microsoft.com/office/drawing/2014/main" id="{3EBBAE5F-2562-4FD2-99AE-4B609CA0F0B8}"/>
                </a:ext>
              </a:extLst>
            </p:cNvPr>
            <p:cNvSpPr>
              <a:spLocks/>
            </p:cNvSpPr>
            <p:nvPr/>
          </p:nvSpPr>
          <p:spPr bwMode="auto">
            <a:xfrm>
              <a:off x="1894759" y="3612321"/>
              <a:ext cx="3655413" cy="50074"/>
            </a:xfrm>
            <a:custGeom>
              <a:avLst/>
              <a:gdLst>
                <a:gd name="T0" fmla="*/ 587 w 592"/>
                <a:gd name="T1" fmla="*/ 2 h 8"/>
                <a:gd name="T2" fmla="*/ 580 w 592"/>
                <a:gd name="T3" fmla="*/ 1 h 8"/>
                <a:gd name="T4" fmla="*/ 578 w 592"/>
                <a:gd name="T5" fmla="*/ 7 h 8"/>
                <a:gd name="T6" fmla="*/ 586 w 592"/>
                <a:gd name="T7" fmla="*/ 7 h 8"/>
                <a:gd name="T8" fmla="*/ 589 w 592"/>
                <a:gd name="T9" fmla="*/ 1 h 8"/>
                <a:gd name="T10" fmla="*/ 361 w 592"/>
                <a:gd name="T11" fmla="*/ 2 h 8"/>
                <a:gd name="T12" fmla="*/ 247 w 592"/>
                <a:gd name="T13" fmla="*/ 2 h 8"/>
                <a:gd name="T14" fmla="*/ 133 w 592"/>
                <a:gd name="T15" fmla="*/ 2 h 8"/>
                <a:gd name="T16" fmla="*/ 7 w 592"/>
                <a:gd name="T17" fmla="*/ 1 h 8"/>
                <a:gd name="T18" fmla="*/ 4 w 592"/>
                <a:gd name="T19" fmla="*/ 7 h 8"/>
                <a:gd name="T20" fmla="*/ 41 w 592"/>
                <a:gd name="T21" fmla="*/ 6 h 8"/>
                <a:gd name="T22" fmla="*/ 42 w 592"/>
                <a:gd name="T23" fmla="*/ 2 h 8"/>
                <a:gd name="T24" fmla="*/ 7 w 592"/>
                <a:gd name="T25" fmla="*/ 1 h 8"/>
                <a:gd name="T26" fmla="*/ 4 w 592"/>
                <a:gd name="T27" fmla="*/ 7 h 8"/>
                <a:gd name="T28" fmla="*/ 117 w 592"/>
                <a:gd name="T29" fmla="*/ 6 h 8"/>
                <a:gd name="T30" fmla="*/ 229 w 592"/>
                <a:gd name="T31" fmla="*/ 7 h 8"/>
                <a:gd name="T32" fmla="*/ 458 w 592"/>
                <a:gd name="T33" fmla="*/ 7 h 8"/>
                <a:gd name="T34" fmla="*/ 586 w 592"/>
                <a:gd name="T35" fmla="*/ 7 h 8"/>
                <a:gd name="T36" fmla="*/ 589 w 592"/>
                <a:gd name="T37" fmla="*/ 1 h 8"/>
                <a:gd name="T38" fmla="*/ 580 w 592"/>
                <a:gd name="T39" fmla="*/ 1 h 8"/>
                <a:gd name="T40" fmla="*/ 578 w 592"/>
                <a:gd name="T41" fmla="*/ 7 h 8"/>
                <a:gd name="T42" fmla="*/ 585 w 592"/>
                <a:gd name="T43" fmla="*/ 7 h 8"/>
                <a:gd name="T44" fmla="*/ 587 w 592"/>
                <a:gd name="T45"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2" h="8">
                  <a:moveTo>
                    <a:pt x="587" y="2"/>
                  </a:moveTo>
                  <a:cubicBezTo>
                    <a:pt x="585" y="1"/>
                    <a:pt x="583" y="1"/>
                    <a:pt x="580" y="1"/>
                  </a:cubicBezTo>
                  <a:cubicBezTo>
                    <a:pt x="578" y="1"/>
                    <a:pt x="574" y="7"/>
                    <a:pt x="578" y="7"/>
                  </a:cubicBezTo>
                  <a:cubicBezTo>
                    <a:pt x="581" y="7"/>
                    <a:pt x="584" y="7"/>
                    <a:pt x="586" y="7"/>
                  </a:cubicBezTo>
                  <a:cubicBezTo>
                    <a:pt x="589" y="7"/>
                    <a:pt x="592" y="1"/>
                    <a:pt x="589" y="1"/>
                  </a:cubicBezTo>
                  <a:cubicBezTo>
                    <a:pt x="513" y="2"/>
                    <a:pt x="437" y="2"/>
                    <a:pt x="361" y="2"/>
                  </a:cubicBezTo>
                  <a:cubicBezTo>
                    <a:pt x="323" y="2"/>
                    <a:pt x="285" y="2"/>
                    <a:pt x="247" y="2"/>
                  </a:cubicBezTo>
                  <a:cubicBezTo>
                    <a:pt x="209" y="2"/>
                    <a:pt x="171" y="1"/>
                    <a:pt x="133" y="2"/>
                  </a:cubicBezTo>
                  <a:cubicBezTo>
                    <a:pt x="91" y="3"/>
                    <a:pt x="49" y="2"/>
                    <a:pt x="7" y="1"/>
                  </a:cubicBezTo>
                  <a:cubicBezTo>
                    <a:pt x="4" y="1"/>
                    <a:pt x="0" y="7"/>
                    <a:pt x="4" y="7"/>
                  </a:cubicBezTo>
                  <a:cubicBezTo>
                    <a:pt x="16" y="7"/>
                    <a:pt x="29" y="8"/>
                    <a:pt x="41" y="6"/>
                  </a:cubicBezTo>
                  <a:cubicBezTo>
                    <a:pt x="42" y="6"/>
                    <a:pt x="44" y="3"/>
                    <a:pt x="42" y="2"/>
                  </a:cubicBezTo>
                  <a:cubicBezTo>
                    <a:pt x="31" y="0"/>
                    <a:pt x="19" y="1"/>
                    <a:pt x="7" y="1"/>
                  </a:cubicBezTo>
                  <a:cubicBezTo>
                    <a:pt x="4" y="1"/>
                    <a:pt x="0" y="7"/>
                    <a:pt x="4" y="7"/>
                  </a:cubicBezTo>
                  <a:cubicBezTo>
                    <a:pt x="41" y="7"/>
                    <a:pt x="79" y="6"/>
                    <a:pt x="117" y="6"/>
                  </a:cubicBezTo>
                  <a:cubicBezTo>
                    <a:pt x="154" y="6"/>
                    <a:pt x="192" y="7"/>
                    <a:pt x="229" y="7"/>
                  </a:cubicBezTo>
                  <a:cubicBezTo>
                    <a:pt x="306" y="7"/>
                    <a:pt x="382" y="7"/>
                    <a:pt x="458" y="7"/>
                  </a:cubicBezTo>
                  <a:cubicBezTo>
                    <a:pt x="501" y="7"/>
                    <a:pt x="544" y="7"/>
                    <a:pt x="586" y="7"/>
                  </a:cubicBezTo>
                  <a:cubicBezTo>
                    <a:pt x="589" y="7"/>
                    <a:pt x="592" y="2"/>
                    <a:pt x="589" y="1"/>
                  </a:cubicBezTo>
                  <a:cubicBezTo>
                    <a:pt x="586" y="1"/>
                    <a:pt x="583" y="1"/>
                    <a:pt x="580" y="1"/>
                  </a:cubicBezTo>
                  <a:cubicBezTo>
                    <a:pt x="578" y="1"/>
                    <a:pt x="574" y="7"/>
                    <a:pt x="578" y="7"/>
                  </a:cubicBezTo>
                  <a:cubicBezTo>
                    <a:pt x="580" y="7"/>
                    <a:pt x="582" y="7"/>
                    <a:pt x="585" y="7"/>
                  </a:cubicBezTo>
                  <a:cubicBezTo>
                    <a:pt x="587" y="7"/>
                    <a:pt x="591" y="2"/>
                    <a:pt x="587"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0" name="Freeform 83">
              <a:extLst>
                <a:ext uri="{FF2B5EF4-FFF2-40B4-BE49-F238E27FC236}">
                  <a16:creationId xmlns:a16="http://schemas.microsoft.com/office/drawing/2014/main" id="{45BADE8F-C5EF-45DB-B17C-5BBFC07850A6}"/>
                </a:ext>
              </a:extLst>
            </p:cNvPr>
            <p:cNvSpPr>
              <a:spLocks/>
            </p:cNvSpPr>
            <p:nvPr/>
          </p:nvSpPr>
          <p:spPr bwMode="auto">
            <a:xfrm>
              <a:off x="1362937" y="3619227"/>
              <a:ext cx="606070" cy="36261"/>
            </a:xfrm>
            <a:custGeom>
              <a:avLst/>
              <a:gdLst>
                <a:gd name="T0" fmla="*/ 95 w 98"/>
                <a:gd name="T1" fmla="*/ 2 h 6"/>
                <a:gd name="T2" fmla="*/ 92 w 98"/>
                <a:gd name="T3" fmla="*/ 1 h 6"/>
                <a:gd name="T4" fmla="*/ 89 w 98"/>
                <a:gd name="T5" fmla="*/ 6 h 6"/>
                <a:gd name="T6" fmla="*/ 93 w 98"/>
                <a:gd name="T7" fmla="*/ 6 h 6"/>
                <a:gd name="T8" fmla="*/ 95 w 98"/>
                <a:gd name="T9" fmla="*/ 1 h 6"/>
                <a:gd name="T10" fmla="*/ 49 w 98"/>
                <a:gd name="T11" fmla="*/ 1 h 6"/>
                <a:gd name="T12" fmla="*/ 6 w 98"/>
                <a:gd name="T13" fmla="*/ 1 h 6"/>
                <a:gd name="T14" fmla="*/ 4 w 98"/>
                <a:gd name="T15" fmla="*/ 6 h 6"/>
                <a:gd name="T16" fmla="*/ 5 w 98"/>
                <a:gd name="T17" fmla="*/ 5 h 6"/>
                <a:gd name="T18" fmla="*/ 7 w 98"/>
                <a:gd name="T19" fmla="*/ 1 h 6"/>
                <a:gd name="T20" fmla="*/ 6 w 98"/>
                <a:gd name="T21" fmla="*/ 1 h 6"/>
                <a:gd name="T22" fmla="*/ 3 w 98"/>
                <a:gd name="T23" fmla="*/ 6 h 6"/>
                <a:gd name="T24" fmla="*/ 25 w 98"/>
                <a:gd name="T25" fmla="*/ 6 h 6"/>
                <a:gd name="T26" fmla="*/ 47 w 98"/>
                <a:gd name="T27" fmla="*/ 6 h 6"/>
                <a:gd name="T28" fmla="*/ 93 w 98"/>
                <a:gd name="T29" fmla="*/ 6 h 6"/>
                <a:gd name="T30" fmla="*/ 95 w 98"/>
                <a:gd name="T31" fmla="*/ 1 h 6"/>
                <a:gd name="T32" fmla="*/ 92 w 98"/>
                <a:gd name="T33" fmla="*/ 1 h 6"/>
                <a:gd name="T34" fmla="*/ 89 w 98"/>
                <a:gd name="T35" fmla="*/ 6 h 6"/>
                <a:gd name="T36" fmla="*/ 94 w 98"/>
                <a:gd name="T37" fmla="*/ 5 h 6"/>
                <a:gd name="T38" fmla="*/ 95 w 98"/>
                <a:gd name="T3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6">
                  <a:moveTo>
                    <a:pt x="95" y="2"/>
                  </a:moveTo>
                  <a:cubicBezTo>
                    <a:pt x="94" y="1"/>
                    <a:pt x="93" y="1"/>
                    <a:pt x="92" y="1"/>
                  </a:cubicBezTo>
                  <a:cubicBezTo>
                    <a:pt x="90" y="1"/>
                    <a:pt x="86" y="6"/>
                    <a:pt x="89" y="6"/>
                  </a:cubicBezTo>
                  <a:cubicBezTo>
                    <a:pt x="91" y="6"/>
                    <a:pt x="92" y="6"/>
                    <a:pt x="93" y="6"/>
                  </a:cubicBezTo>
                  <a:cubicBezTo>
                    <a:pt x="95" y="6"/>
                    <a:pt x="98" y="1"/>
                    <a:pt x="95" y="1"/>
                  </a:cubicBezTo>
                  <a:cubicBezTo>
                    <a:pt x="80" y="1"/>
                    <a:pt x="65" y="1"/>
                    <a:pt x="49" y="1"/>
                  </a:cubicBezTo>
                  <a:cubicBezTo>
                    <a:pt x="35" y="1"/>
                    <a:pt x="20" y="0"/>
                    <a:pt x="6" y="1"/>
                  </a:cubicBezTo>
                  <a:cubicBezTo>
                    <a:pt x="3" y="1"/>
                    <a:pt x="1" y="6"/>
                    <a:pt x="4" y="6"/>
                  </a:cubicBezTo>
                  <a:cubicBezTo>
                    <a:pt x="4" y="5"/>
                    <a:pt x="5" y="5"/>
                    <a:pt x="5" y="5"/>
                  </a:cubicBezTo>
                  <a:cubicBezTo>
                    <a:pt x="6" y="5"/>
                    <a:pt x="9" y="2"/>
                    <a:pt x="7" y="1"/>
                  </a:cubicBezTo>
                  <a:cubicBezTo>
                    <a:pt x="7" y="1"/>
                    <a:pt x="6" y="1"/>
                    <a:pt x="6" y="1"/>
                  </a:cubicBezTo>
                  <a:cubicBezTo>
                    <a:pt x="4" y="0"/>
                    <a:pt x="0" y="5"/>
                    <a:pt x="3" y="6"/>
                  </a:cubicBezTo>
                  <a:cubicBezTo>
                    <a:pt x="10" y="6"/>
                    <a:pt x="18" y="6"/>
                    <a:pt x="25" y="6"/>
                  </a:cubicBezTo>
                  <a:cubicBezTo>
                    <a:pt x="32" y="6"/>
                    <a:pt x="40" y="6"/>
                    <a:pt x="47" y="6"/>
                  </a:cubicBezTo>
                  <a:cubicBezTo>
                    <a:pt x="62" y="6"/>
                    <a:pt x="77" y="6"/>
                    <a:pt x="93" y="6"/>
                  </a:cubicBezTo>
                  <a:cubicBezTo>
                    <a:pt x="95" y="6"/>
                    <a:pt x="98" y="1"/>
                    <a:pt x="95" y="1"/>
                  </a:cubicBezTo>
                  <a:cubicBezTo>
                    <a:pt x="94" y="1"/>
                    <a:pt x="93" y="1"/>
                    <a:pt x="92" y="1"/>
                  </a:cubicBezTo>
                  <a:cubicBezTo>
                    <a:pt x="90" y="1"/>
                    <a:pt x="86" y="6"/>
                    <a:pt x="89" y="6"/>
                  </a:cubicBezTo>
                  <a:cubicBezTo>
                    <a:pt x="91" y="6"/>
                    <a:pt x="92" y="6"/>
                    <a:pt x="94" y="5"/>
                  </a:cubicBezTo>
                  <a:cubicBezTo>
                    <a:pt x="95" y="5"/>
                    <a:pt x="96" y="3"/>
                    <a:pt x="95"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1" name="Freeform 84">
              <a:extLst>
                <a:ext uri="{FF2B5EF4-FFF2-40B4-BE49-F238E27FC236}">
                  <a16:creationId xmlns:a16="http://schemas.microsoft.com/office/drawing/2014/main" id="{54A1335D-95E3-41F1-A230-1ABE63CFA7E1}"/>
                </a:ext>
              </a:extLst>
            </p:cNvPr>
            <p:cNvSpPr>
              <a:spLocks/>
            </p:cNvSpPr>
            <p:nvPr/>
          </p:nvSpPr>
          <p:spPr bwMode="auto">
            <a:xfrm>
              <a:off x="1288690" y="2657458"/>
              <a:ext cx="31081" cy="918602"/>
            </a:xfrm>
            <a:custGeom>
              <a:avLst/>
              <a:gdLst>
                <a:gd name="T0" fmla="*/ 0 w 5"/>
                <a:gd name="T1" fmla="*/ 5 h 149"/>
                <a:gd name="T2" fmla="*/ 0 w 5"/>
                <a:gd name="T3" fmla="*/ 9 h 149"/>
                <a:gd name="T4" fmla="*/ 5 w 5"/>
                <a:gd name="T5" fmla="*/ 7 h 149"/>
                <a:gd name="T6" fmla="*/ 5 w 5"/>
                <a:gd name="T7" fmla="*/ 3 h 149"/>
                <a:gd name="T8" fmla="*/ 0 w 5"/>
                <a:gd name="T9" fmla="*/ 5 h 149"/>
                <a:gd name="T10" fmla="*/ 0 w 5"/>
                <a:gd name="T11" fmla="*/ 146 h 149"/>
                <a:gd name="T12" fmla="*/ 5 w 5"/>
                <a:gd name="T13" fmla="*/ 144 h 149"/>
                <a:gd name="T14" fmla="*/ 4 w 5"/>
                <a:gd name="T15" fmla="*/ 141 h 149"/>
                <a:gd name="T16" fmla="*/ 1 w 5"/>
                <a:gd name="T17" fmla="*/ 142 h 149"/>
                <a:gd name="T18" fmla="*/ 0 w 5"/>
                <a:gd name="T19" fmla="*/ 146 h 149"/>
                <a:gd name="T20" fmla="*/ 5 w 5"/>
                <a:gd name="T21" fmla="*/ 144 h 149"/>
                <a:gd name="T22" fmla="*/ 5 w 5"/>
                <a:gd name="T23" fmla="*/ 3 h 149"/>
                <a:gd name="T24" fmla="*/ 0 w 5"/>
                <a:gd name="T25" fmla="*/ 5 h 149"/>
                <a:gd name="T26" fmla="*/ 0 w 5"/>
                <a:gd name="T27" fmla="*/ 9 h 149"/>
                <a:gd name="T28" fmla="*/ 5 w 5"/>
                <a:gd name="T29" fmla="*/ 7 h 149"/>
                <a:gd name="T30" fmla="*/ 5 w 5"/>
                <a:gd name="T31" fmla="*/ 3 h 149"/>
                <a:gd name="T32" fmla="*/ 0 w 5"/>
                <a:gd name="T33" fmla="*/ 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149">
                  <a:moveTo>
                    <a:pt x="0" y="5"/>
                  </a:moveTo>
                  <a:cubicBezTo>
                    <a:pt x="0" y="6"/>
                    <a:pt x="0" y="8"/>
                    <a:pt x="0" y="9"/>
                  </a:cubicBezTo>
                  <a:cubicBezTo>
                    <a:pt x="0" y="12"/>
                    <a:pt x="5" y="9"/>
                    <a:pt x="5" y="7"/>
                  </a:cubicBezTo>
                  <a:cubicBezTo>
                    <a:pt x="5" y="5"/>
                    <a:pt x="5" y="4"/>
                    <a:pt x="5" y="3"/>
                  </a:cubicBezTo>
                  <a:cubicBezTo>
                    <a:pt x="5" y="0"/>
                    <a:pt x="0" y="3"/>
                    <a:pt x="0" y="5"/>
                  </a:cubicBezTo>
                  <a:cubicBezTo>
                    <a:pt x="0" y="52"/>
                    <a:pt x="1" y="99"/>
                    <a:pt x="0" y="146"/>
                  </a:cubicBezTo>
                  <a:cubicBezTo>
                    <a:pt x="0" y="149"/>
                    <a:pt x="5" y="146"/>
                    <a:pt x="5" y="144"/>
                  </a:cubicBezTo>
                  <a:cubicBezTo>
                    <a:pt x="4" y="143"/>
                    <a:pt x="5" y="143"/>
                    <a:pt x="4" y="141"/>
                  </a:cubicBezTo>
                  <a:cubicBezTo>
                    <a:pt x="3" y="140"/>
                    <a:pt x="1" y="142"/>
                    <a:pt x="1" y="142"/>
                  </a:cubicBezTo>
                  <a:cubicBezTo>
                    <a:pt x="0" y="144"/>
                    <a:pt x="0" y="144"/>
                    <a:pt x="0" y="146"/>
                  </a:cubicBezTo>
                  <a:cubicBezTo>
                    <a:pt x="0" y="149"/>
                    <a:pt x="5" y="146"/>
                    <a:pt x="5" y="144"/>
                  </a:cubicBezTo>
                  <a:cubicBezTo>
                    <a:pt x="4" y="97"/>
                    <a:pt x="5" y="50"/>
                    <a:pt x="5" y="3"/>
                  </a:cubicBezTo>
                  <a:cubicBezTo>
                    <a:pt x="5" y="0"/>
                    <a:pt x="0" y="3"/>
                    <a:pt x="0" y="5"/>
                  </a:cubicBezTo>
                  <a:cubicBezTo>
                    <a:pt x="0" y="6"/>
                    <a:pt x="0" y="8"/>
                    <a:pt x="0" y="9"/>
                  </a:cubicBezTo>
                  <a:cubicBezTo>
                    <a:pt x="0" y="12"/>
                    <a:pt x="5" y="9"/>
                    <a:pt x="5" y="7"/>
                  </a:cubicBezTo>
                  <a:cubicBezTo>
                    <a:pt x="5" y="5"/>
                    <a:pt x="5" y="4"/>
                    <a:pt x="5" y="3"/>
                  </a:cubicBezTo>
                  <a:cubicBezTo>
                    <a:pt x="4" y="0"/>
                    <a:pt x="0" y="3"/>
                    <a:pt x="0" y="5"/>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2" name="Freeform 85">
              <a:extLst>
                <a:ext uri="{FF2B5EF4-FFF2-40B4-BE49-F238E27FC236}">
                  <a16:creationId xmlns:a16="http://schemas.microsoft.com/office/drawing/2014/main" id="{728CC5AA-39AA-4A37-A654-EA51A3070EE5}"/>
                </a:ext>
              </a:extLst>
            </p:cNvPr>
            <p:cNvSpPr>
              <a:spLocks/>
            </p:cNvSpPr>
            <p:nvPr/>
          </p:nvSpPr>
          <p:spPr bwMode="auto">
            <a:xfrm>
              <a:off x="1288690" y="3595054"/>
              <a:ext cx="112235" cy="60434"/>
            </a:xfrm>
            <a:custGeom>
              <a:avLst/>
              <a:gdLst>
                <a:gd name="T0" fmla="*/ 16 w 18"/>
                <a:gd name="T1" fmla="*/ 5 h 10"/>
                <a:gd name="T2" fmla="*/ 7 w 18"/>
                <a:gd name="T3" fmla="*/ 5 h 10"/>
                <a:gd name="T4" fmla="*/ 3 w 18"/>
                <a:gd name="T5" fmla="*/ 1 h 10"/>
                <a:gd name="T6" fmla="*/ 2 w 18"/>
                <a:gd name="T7" fmla="*/ 1 h 10"/>
                <a:gd name="T8" fmla="*/ 3 w 18"/>
                <a:gd name="T9" fmla="*/ 9 h 10"/>
                <a:gd name="T10" fmla="*/ 9 w 18"/>
                <a:gd name="T11" fmla="*/ 10 h 10"/>
                <a:gd name="T12" fmla="*/ 16 w 18"/>
                <a:gd name="T13" fmla="*/ 8 h 10"/>
                <a:gd name="T14" fmla="*/ 16 w 18"/>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
                  <a:moveTo>
                    <a:pt x="16" y="5"/>
                  </a:moveTo>
                  <a:cubicBezTo>
                    <a:pt x="13" y="5"/>
                    <a:pt x="10" y="6"/>
                    <a:pt x="7" y="5"/>
                  </a:cubicBezTo>
                  <a:cubicBezTo>
                    <a:pt x="4" y="5"/>
                    <a:pt x="4" y="3"/>
                    <a:pt x="3" y="1"/>
                  </a:cubicBezTo>
                  <a:cubicBezTo>
                    <a:pt x="3" y="0"/>
                    <a:pt x="2" y="1"/>
                    <a:pt x="2" y="1"/>
                  </a:cubicBezTo>
                  <a:cubicBezTo>
                    <a:pt x="1" y="4"/>
                    <a:pt x="0" y="8"/>
                    <a:pt x="3" y="9"/>
                  </a:cubicBezTo>
                  <a:cubicBezTo>
                    <a:pt x="5" y="10"/>
                    <a:pt x="7" y="10"/>
                    <a:pt x="9" y="10"/>
                  </a:cubicBezTo>
                  <a:cubicBezTo>
                    <a:pt x="12" y="10"/>
                    <a:pt x="14" y="10"/>
                    <a:pt x="16" y="8"/>
                  </a:cubicBezTo>
                  <a:cubicBezTo>
                    <a:pt x="16" y="8"/>
                    <a:pt x="18" y="6"/>
                    <a:pt x="16" y="5"/>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3" name="Freeform 86">
              <a:extLst>
                <a:ext uri="{FF2B5EF4-FFF2-40B4-BE49-F238E27FC236}">
                  <a16:creationId xmlns:a16="http://schemas.microsoft.com/office/drawing/2014/main" id="{CBB392EE-B31B-45F0-A46B-B327C6DDFB4E}"/>
                </a:ext>
              </a:extLst>
            </p:cNvPr>
            <p:cNvSpPr>
              <a:spLocks/>
            </p:cNvSpPr>
            <p:nvPr/>
          </p:nvSpPr>
          <p:spPr bwMode="auto">
            <a:xfrm>
              <a:off x="1295596" y="3539799"/>
              <a:ext cx="24174" cy="12087"/>
            </a:xfrm>
            <a:custGeom>
              <a:avLst/>
              <a:gdLst>
                <a:gd name="T0" fmla="*/ 1 w 4"/>
                <a:gd name="T1" fmla="*/ 2 h 2"/>
                <a:gd name="T2" fmla="*/ 2 w 4"/>
                <a:gd name="T3" fmla="*/ 0 h 2"/>
                <a:gd name="T4" fmla="*/ 1 w 4"/>
                <a:gd name="T5" fmla="*/ 2 h 2"/>
              </a:gdLst>
              <a:ahLst/>
              <a:cxnLst>
                <a:cxn ang="0">
                  <a:pos x="T0" y="T1"/>
                </a:cxn>
                <a:cxn ang="0">
                  <a:pos x="T2" y="T3"/>
                </a:cxn>
                <a:cxn ang="0">
                  <a:pos x="T4" y="T5"/>
                </a:cxn>
              </a:cxnLst>
              <a:rect l="0" t="0" r="r" b="b"/>
              <a:pathLst>
                <a:path w="4" h="2">
                  <a:moveTo>
                    <a:pt x="1" y="2"/>
                  </a:moveTo>
                  <a:cubicBezTo>
                    <a:pt x="2" y="2"/>
                    <a:pt x="4" y="0"/>
                    <a:pt x="2" y="0"/>
                  </a:cubicBezTo>
                  <a:cubicBezTo>
                    <a:pt x="1" y="0"/>
                    <a:pt x="0" y="2"/>
                    <a:pt x="1"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4" name="Freeform 87">
              <a:extLst>
                <a:ext uri="{FF2B5EF4-FFF2-40B4-BE49-F238E27FC236}">
                  <a16:creationId xmlns:a16="http://schemas.microsoft.com/office/drawing/2014/main" id="{ED11DDCF-E6D7-4720-BFD6-FAD5F540CFF3}"/>
                </a:ext>
              </a:extLst>
            </p:cNvPr>
            <p:cNvSpPr>
              <a:spLocks/>
            </p:cNvSpPr>
            <p:nvPr/>
          </p:nvSpPr>
          <p:spPr bwMode="auto">
            <a:xfrm>
              <a:off x="1288690" y="3525986"/>
              <a:ext cx="31081" cy="117415"/>
            </a:xfrm>
            <a:custGeom>
              <a:avLst/>
              <a:gdLst>
                <a:gd name="T0" fmla="*/ 1 w 5"/>
                <a:gd name="T1" fmla="*/ 3 h 19"/>
                <a:gd name="T2" fmla="*/ 1 w 5"/>
                <a:gd name="T3" fmla="*/ 10 h 19"/>
                <a:gd name="T4" fmla="*/ 1 w 5"/>
                <a:gd name="T5" fmla="*/ 17 h 19"/>
                <a:gd name="T6" fmla="*/ 4 w 5"/>
                <a:gd name="T7" fmla="*/ 15 h 19"/>
                <a:gd name="T8" fmla="*/ 5 w 5"/>
                <a:gd name="T9" fmla="*/ 8 h 19"/>
                <a:gd name="T10" fmla="*/ 3 w 5"/>
                <a:gd name="T11" fmla="*/ 2 h 19"/>
                <a:gd name="T12" fmla="*/ 1 w 5"/>
                <a:gd name="T13" fmla="*/ 3 h 19"/>
              </a:gdLst>
              <a:ahLst/>
              <a:cxnLst>
                <a:cxn ang="0">
                  <a:pos x="T0" y="T1"/>
                </a:cxn>
                <a:cxn ang="0">
                  <a:pos x="T2" y="T3"/>
                </a:cxn>
                <a:cxn ang="0">
                  <a:pos x="T4" y="T5"/>
                </a:cxn>
                <a:cxn ang="0">
                  <a:pos x="T6" y="T7"/>
                </a:cxn>
                <a:cxn ang="0">
                  <a:pos x="T8" y="T9"/>
                </a:cxn>
                <a:cxn ang="0">
                  <a:pos x="T10" y="T11"/>
                </a:cxn>
                <a:cxn ang="0">
                  <a:pos x="T12" y="T13"/>
                </a:cxn>
              </a:cxnLst>
              <a:rect l="0" t="0" r="r" b="b"/>
              <a:pathLst>
                <a:path w="5" h="19">
                  <a:moveTo>
                    <a:pt x="1" y="3"/>
                  </a:moveTo>
                  <a:cubicBezTo>
                    <a:pt x="0" y="6"/>
                    <a:pt x="1" y="8"/>
                    <a:pt x="1" y="10"/>
                  </a:cubicBezTo>
                  <a:cubicBezTo>
                    <a:pt x="1" y="13"/>
                    <a:pt x="0" y="15"/>
                    <a:pt x="1" y="17"/>
                  </a:cubicBezTo>
                  <a:cubicBezTo>
                    <a:pt x="1" y="19"/>
                    <a:pt x="4" y="16"/>
                    <a:pt x="4" y="15"/>
                  </a:cubicBezTo>
                  <a:cubicBezTo>
                    <a:pt x="5" y="13"/>
                    <a:pt x="5" y="10"/>
                    <a:pt x="5" y="8"/>
                  </a:cubicBezTo>
                  <a:cubicBezTo>
                    <a:pt x="5" y="5"/>
                    <a:pt x="4" y="3"/>
                    <a:pt x="3" y="2"/>
                  </a:cubicBezTo>
                  <a:cubicBezTo>
                    <a:pt x="2" y="0"/>
                    <a:pt x="1" y="3"/>
                    <a:pt x="1" y="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5" name="Freeform 95">
              <a:extLst>
                <a:ext uri="{FF2B5EF4-FFF2-40B4-BE49-F238E27FC236}">
                  <a16:creationId xmlns:a16="http://schemas.microsoft.com/office/drawing/2014/main" id="{0A55A13B-6A43-45B4-BC8C-C50CFA32B5F6}"/>
                </a:ext>
              </a:extLst>
            </p:cNvPr>
            <p:cNvSpPr>
              <a:spLocks/>
            </p:cNvSpPr>
            <p:nvPr/>
          </p:nvSpPr>
          <p:spPr bwMode="auto">
            <a:xfrm>
              <a:off x="1375024" y="2552130"/>
              <a:ext cx="3261726" cy="36261"/>
            </a:xfrm>
            <a:custGeom>
              <a:avLst/>
              <a:gdLst>
                <a:gd name="T0" fmla="*/ 525 w 528"/>
                <a:gd name="T1" fmla="*/ 0 h 6"/>
                <a:gd name="T2" fmla="*/ 513 w 528"/>
                <a:gd name="T3" fmla="*/ 1 h 6"/>
                <a:gd name="T4" fmla="*/ 510 w 528"/>
                <a:gd name="T5" fmla="*/ 6 h 6"/>
                <a:gd name="T6" fmla="*/ 519 w 528"/>
                <a:gd name="T7" fmla="*/ 6 h 6"/>
                <a:gd name="T8" fmla="*/ 521 w 528"/>
                <a:gd name="T9" fmla="*/ 1 h 6"/>
                <a:gd name="T10" fmla="*/ 319 w 528"/>
                <a:gd name="T11" fmla="*/ 1 h 6"/>
                <a:gd name="T12" fmla="*/ 117 w 528"/>
                <a:gd name="T13" fmla="*/ 1 h 6"/>
                <a:gd name="T14" fmla="*/ 61 w 528"/>
                <a:gd name="T15" fmla="*/ 1 h 6"/>
                <a:gd name="T16" fmla="*/ 4 w 528"/>
                <a:gd name="T17" fmla="*/ 1 h 6"/>
                <a:gd name="T18" fmla="*/ 2 w 528"/>
                <a:gd name="T19" fmla="*/ 5 h 6"/>
                <a:gd name="T20" fmla="*/ 3 w 528"/>
                <a:gd name="T21" fmla="*/ 5 h 6"/>
                <a:gd name="T22" fmla="*/ 5 w 528"/>
                <a:gd name="T23" fmla="*/ 2 h 6"/>
                <a:gd name="T24" fmla="*/ 4 w 528"/>
                <a:gd name="T25" fmla="*/ 1 h 6"/>
                <a:gd name="T26" fmla="*/ 2 w 528"/>
                <a:gd name="T27" fmla="*/ 5 h 6"/>
                <a:gd name="T28" fmla="*/ 52 w 528"/>
                <a:gd name="T29" fmla="*/ 6 h 6"/>
                <a:gd name="T30" fmla="*/ 102 w 528"/>
                <a:gd name="T31" fmla="*/ 6 h 6"/>
                <a:gd name="T32" fmla="*/ 203 w 528"/>
                <a:gd name="T33" fmla="*/ 6 h 6"/>
                <a:gd name="T34" fmla="*/ 405 w 528"/>
                <a:gd name="T35" fmla="*/ 6 h 6"/>
                <a:gd name="T36" fmla="*/ 519 w 528"/>
                <a:gd name="T37" fmla="*/ 6 h 6"/>
                <a:gd name="T38" fmla="*/ 521 w 528"/>
                <a:gd name="T39" fmla="*/ 1 h 6"/>
                <a:gd name="T40" fmla="*/ 513 w 528"/>
                <a:gd name="T41" fmla="*/ 1 h 6"/>
                <a:gd name="T42" fmla="*/ 510 w 528"/>
                <a:gd name="T43" fmla="*/ 6 h 6"/>
                <a:gd name="T44" fmla="*/ 522 w 528"/>
                <a:gd name="T45" fmla="*/ 6 h 6"/>
                <a:gd name="T46" fmla="*/ 525 w 528"/>
                <a:gd name="T4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8" h="6">
                  <a:moveTo>
                    <a:pt x="525" y="0"/>
                  </a:moveTo>
                  <a:cubicBezTo>
                    <a:pt x="521" y="0"/>
                    <a:pt x="517" y="1"/>
                    <a:pt x="513" y="1"/>
                  </a:cubicBezTo>
                  <a:cubicBezTo>
                    <a:pt x="510" y="1"/>
                    <a:pt x="507" y="6"/>
                    <a:pt x="510" y="6"/>
                  </a:cubicBezTo>
                  <a:cubicBezTo>
                    <a:pt x="513" y="6"/>
                    <a:pt x="516" y="6"/>
                    <a:pt x="519" y="6"/>
                  </a:cubicBezTo>
                  <a:cubicBezTo>
                    <a:pt x="521" y="6"/>
                    <a:pt x="524" y="1"/>
                    <a:pt x="521" y="1"/>
                  </a:cubicBezTo>
                  <a:cubicBezTo>
                    <a:pt x="454" y="1"/>
                    <a:pt x="386" y="1"/>
                    <a:pt x="319" y="1"/>
                  </a:cubicBezTo>
                  <a:cubicBezTo>
                    <a:pt x="252" y="1"/>
                    <a:pt x="184" y="1"/>
                    <a:pt x="117" y="1"/>
                  </a:cubicBezTo>
                  <a:cubicBezTo>
                    <a:pt x="99" y="1"/>
                    <a:pt x="80" y="1"/>
                    <a:pt x="61" y="1"/>
                  </a:cubicBezTo>
                  <a:cubicBezTo>
                    <a:pt x="42" y="1"/>
                    <a:pt x="23" y="0"/>
                    <a:pt x="4" y="1"/>
                  </a:cubicBezTo>
                  <a:cubicBezTo>
                    <a:pt x="2" y="2"/>
                    <a:pt x="0" y="5"/>
                    <a:pt x="2" y="5"/>
                  </a:cubicBezTo>
                  <a:cubicBezTo>
                    <a:pt x="2" y="5"/>
                    <a:pt x="3" y="5"/>
                    <a:pt x="3" y="5"/>
                  </a:cubicBezTo>
                  <a:cubicBezTo>
                    <a:pt x="5" y="5"/>
                    <a:pt x="7" y="2"/>
                    <a:pt x="5" y="2"/>
                  </a:cubicBezTo>
                  <a:cubicBezTo>
                    <a:pt x="5" y="2"/>
                    <a:pt x="4" y="2"/>
                    <a:pt x="4" y="1"/>
                  </a:cubicBezTo>
                  <a:cubicBezTo>
                    <a:pt x="2" y="1"/>
                    <a:pt x="0" y="5"/>
                    <a:pt x="2" y="5"/>
                  </a:cubicBezTo>
                  <a:cubicBezTo>
                    <a:pt x="18" y="6"/>
                    <a:pt x="35" y="6"/>
                    <a:pt x="52" y="6"/>
                  </a:cubicBezTo>
                  <a:cubicBezTo>
                    <a:pt x="68" y="6"/>
                    <a:pt x="85" y="6"/>
                    <a:pt x="102" y="6"/>
                  </a:cubicBezTo>
                  <a:cubicBezTo>
                    <a:pt x="136" y="6"/>
                    <a:pt x="169" y="6"/>
                    <a:pt x="203" y="6"/>
                  </a:cubicBezTo>
                  <a:cubicBezTo>
                    <a:pt x="270" y="6"/>
                    <a:pt x="337" y="6"/>
                    <a:pt x="405" y="6"/>
                  </a:cubicBezTo>
                  <a:cubicBezTo>
                    <a:pt x="443" y="6"/>
                    <a:pt x="481" y="6"/>
                    <a:pt x="519" y="6"/>
                  </a:cubicBezTo>
                  <a:cubicBezTo>
                    <a:pt x="521" y="6"/>
                    <a:pt x="524" y="1"/>
                    <a:pt x="521" y="1"/>
                  </a:cubicBezTo>
                  <a:cubicBezTo>
                    <a:pt x="518" y="1"/>
                    <a:pt x="516" y="1"/>
                    <a:pt x="513" y="1"/>
                  </a:cubicBezTo>
                  <a:cubicBezTo>
                    <a:pt x="510" y="1"/>
                    <a:pt x="507" y="6"/>
                    <a:pt x="510" y="6"/>
                  </a:cubicBezTo>
                  <a:cubicBezTo>
                    <a:pt x="514" y="6"/>
                    <a:pt x="518" y="6"/>
                    <a:pt x="522" y="6"/>
                  </a:cubicBezTo>
                  <a:cubicBezTo>
                    <a:pt x="525" y="6"/>
                    <a:pt x="528" y="1"/>
                    <a:pt x="525" y="0"/>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6" name="Freeform 96">
              <a:extLst>
                <a:ext uri="{FF2B5EF4-FFF2-40B4-BE49-F238E27FC236}">
                  <a16:creationId xmlns:a16="http://schemas.microsoft.com/office/drawing/2014/main" id="{E6E07329-9857-44B1-A051-6BE7102DD89A}"/>
                </a:ext>
              </a:extLst>
            </p:cNvPr>
            <p:cNvSpPr>
              <a:spLocks/>
            </p:cNvSpPr>
            <p:nvPr/>
          </p:nvSpPr>
          <p:spPr bwMode="auto">
            <a:xfrm>
              <a:off x="1288690" y="2552130"/>
              <a:ext cx="129502" cy="160583"/>
            </a:xfrm>
            <a:custGeom>
              <a:avLst/>
              <a:gdLst>
                <a:gd name="T0" fmla="*/ 19 w 21"/>
                <a:gd name="T1" fmla="*/ 2 h 26"/>
                <a:gd name="T2" fmla="*/ 13 w 21"/>
                <a:gd name="T3" fmla="*/ 1 h 26"/>
                <a:gd name="T4" fmla="*/ 7 w 21"/>
                <a:gd name="T5" fmla="*/ 0 h 26"/>
                <a:gd name="T6" fmla="*/ 1 w 21"/>
                <a:gd name="T7" fmla="*/ 4 h 26"/>
                <a:gd name="T8" fmla="*/ 0 w 21"/>
                <a:gd name="T9" fmla="*/ 13 h 26"/>
                <a:gd name="T10" fmla="*/ 0 w 21"/>
                <a:gd name="T11" fmla="*/ 24 h 26"/>
                <a:gd name="T12" fmla="*/ 4 w 21"/>
                <a:gd name="T13" fmla="*/ 22 h 26"/>
                <a:gd name="T14" fmla="*/ 5 w 21"/>
                <a:gd name="T15" fmla="*/ 8 h 26"/>
                <a:gd name="T16" fmla="*/ 5 w 21"/>
                <a:gd name="T17" fmla="*/ 6 h 26"/>
                <a:gd name="T18" fmla="*/ 8 w 21"/>
                <a:gd name="T19" fmla="*/ 5 h 26"/>
                <a:gd name="T20" fmla="*/ 18 w 21"/>
                <a:gd name="T21" fmla="*/ 5 h 26"/>
                <a:gd name="T22" fmla="*/ 19 w 21"/>
                <a:gd name="T23"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6">
                  <a:moveTo>
                    <a:pt x="19" y="2"/>
                  </a:moveTo>
                  <a:cubicBezTo>
                    <a:pt x="17" y="2"/>
                    <a:pt x="15" y="2"/>
                    <a:pt x="13" y="1"/>
                  </a:cubicBezTo>
                  <a:cubicBezTo>
                    <a:pt x="11" y="1"/>
                    <a:pt x="9" y="0"/>
                    <a:pt x="7" y="0"/>
                  </a:cubicBezTo>
                  <a:cubicBezTo>
                    <a:pt x="5" y="1"/>
                    <a:pt x="2" y="2"/>
                    <a:pt x="1" y="4"/>
                  </a:cubicBezTo>
                  <a:cubicBezTo>
                    <a:pt x="0" y="7"/>
                    <a:pt x="0" y="10"/>
                    <a:pt x="0" y="13"/>
                  </a:cubicBezTo>
                  <a:cubicBezTo>
                    <a:pt x="0" y="16"/>
                    <a:pt x="0" y="20"/>
                    <a:pt x="0" y="24"/>
                  </a:cubicBezTo>
                  <a:cubicBezTo>
                    <a:pt x="1" y="26"/>
                    <a:pt x="4" y="23"/>
                    <a:pt x="4" y="22"/>
                  </a:cubicBezTo>
                  <a:cubicBezTo>
                    <a:pt x="5" y="17"/>
                    <a:pt x="5" y="12"/>
                    <a:pt x="5" y="8"/>
                  </a:cubicBezTo>
                  <a:cubicBezTo>
                    <a:pt x="5" y="6"/>
                    <a:pt x="4" y="6"/>
                    <a:pt x="5" y="6"/>
                  </a:cubicBezTo>
                  <a:cubicBezTo>
                    <a:pt x="6" y="5"/>
                    <a:pt x="7" y="6"/>
                    <a:pt x="8" y="5"/>
                  </a:cubicBezTo>
                  <a:cubicBezTo>
                    <a:pt x="12" y="5"/>
                    <a:pt x="15" y="5"/>
                    <a:pt x="18" y="5"/>
                  </a:cubicBezTo>
                  <a:cubicBezTo>
                    <a:pt x="19" y="5"/>
                    <a:pt x="21" y="2"/>
                    <a:pt x="19"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7" name="Freeform 99">
              <a:extLst>
                <a:ext uri="{FF2B5EF4-FFF2-40B4-BE49-F238E27FC236}">
                  <a16:creationId xmlns:a16="http://schemas.microsoft.com/office/drawing/2014/main" id="{797671C6-281D-4F8E-94E6-D331CEB487D6}"/>
                </a:ext>
              </a:extLst>
            </p:cNvPr>
            <p:cNvSpPr>
              <a:spLocks/>
            </p:cNvSpPr>
            <p:nvPr/>
          </p:nvSpPr>
          <p:spPr bwMode="auto">
            <a:xfrm>
              <a:off x="1400925" y="3525986"/>
              <a:ext cx="455847" cy="18994"/>
            </a:xfrm>
            <a:custGeom>
              <a:avLst/>
              <a:gdLst>
                <a:gd name="T0" fmla="*/ 73 w 74"/>
                <a:gd name="T1" fmla="*/ 1 h 3"/>
                <a:gd name="T2" fmla="*/ 37 w 74"/>
                <a:gd name="T3" fmla="*/ 1 h 3"/>
                <a:gd name="T4" fmla="*/ 0 w 74"/>
                <a:gd name="T5" fmla="*/ 1 h 3"/>
                <a:gd name="T6" fmla="*/ 0 w 74"/>
                <a:gd name="T7" fmla="*/ 2 h 3"/>
                <a:gd name="T8" fmla="*/ 36 w 74"/>
                <a:gd name="T9" fmla="*/ 2 h 3"/>
                <a:gd name="T10" fmla="*/ 73 w 74"/>
                <a:gd name="T11" fmla="*/ 2 h 3"/>
                <a:gd name="T12" fmla="*/ 73 w 74"/>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74" h="3">
                  <a:moveTo>
                    <a:pt x="73" y="1"/>
                  </a:moveTo>
                  <a:cubicBezTo>
                    <a:pt x="61" y="0"/>
                    <a:pt x="49" y="1"/>
                    <a:pt x="37" y="1"/>
                  </a:cubicBezTo>
                  <a:cubicBezTo>
                    <a:pt x="25" y="1"/>
                    <a:pt x="12" y="1"/>
                    <a:pt x="0" y="1"/>
                  </a:cubicBezTo>
                  <a:cubicBezTo>
                    <a:pt x="0" y="1"/>
                    <a:pt x="0" y="2"/>
                    <a:pt x="0" y="2"/>
                  </a:cubicBezTo>
                  <a:cubicBezTo>
                    <a:pt x="12" y="3"/>
                    <a:pt x="24" y="2"/>
                    <a:pt x="36" y="2"/>
                  </a:cubicBezTo>
                  <a:cubicBezTo>
                    <a:pt x="48" y="2"/>
                    <a:pt x="61" y="3"/>
                    <a:pt x="73" y="2"/>
                  </a:cubicBezTo>
                  <a:cubicBezTo>
                    <a:pt x="73" y="2"/>
                    <a:pt x="74" y="1"/>
                    <a:pt x="73"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8" name="Freeform 100">
              <a:extLst>
                <a:ext uri="{FF2B5EF4-FFF2-40B4-BE49-F238E27FC236}">
                  <a16:creationId xmlns:a16="http://schemas.microsoft.com/office/drawing/2014/main" id="{3769A832-AA5D-48A6-AA94-BBDE8E7AF20A}"/>
                </a:ext>
              </a:extLst>
            </p:cNvPr>
            <p:cNvSpPr>
              <a:spLocks/>
            </p:cNvSpPr>
            <p:nvPr/>
          </p:nvSpPr>
          <p:spPr bwMode="auto">
            <a:xfrm>
              <a:off x="1444092" y="3482818"/>
              <a:ext cx="105328" cy="13814"/>
            </a:xfrm>
            <a:custGeom>
              <a:avLst/>
              <a:gdLst>
                <a:gd name="T0" fmla="*/ 16 w 17"/>
                <a:gd name="T1" fmla="*/ 1 h 2"/>
                <a:gd name="T2" fmla="*/ 1 w 17"/>
                <a:gd name="T3" fmla="*/ 1 h 2"/>
                <a:gd name="T4" fmla="*/ 1 w 17"/>
                <a:gd name="T5" fmla="*/ 2 h 2"/>
                <a:gd name="T6" fmla="*/ 16 w 17"/>
                <a:gd name="T7" fmla="*/ 2 h 2"/>
                <a:gd name="T8" fmla="*/ 16 w 17"/>
                <a:gd name="T9" fmla="*/ 1 h 2"/>
              </a:gdLst>
              <a:ahLst/>
              <a:cxnLst>
                <a:cxn ang="0">
                  <a:pos x="T0" y="T1"/>
                </a:cxn>
                <a:cxn ang="0">
                  <a:pos x="T2" y="T3"/>
                </a:cxn>
                <a:cxn ang="0">
                  <a:pos x="T4" y="T5"/>
                </a:cxn>
                <a:cxn ang="0">
                  <a:pos x="T6" y="T7"/>
                </a:cxn>
                <a:cxn ang="0">
                  <a:pos x="T8" y="T9"/>
                </a:cxn>
              </a:cxnLst>
              <a:rect l="0" t="0" r="r" b="b"/>
              <a:pathLst>
                <a:path w="17" h="2">
                  <a:moveTo>
                    <a:pt x="16" y="1"/>
                  </a:moveTo>
                  <a:cubicBezTo>
                    <a:pt x="11" y="0"/>
                    <a:pt x="6" y="0"/>
                    <a:pt x="1" y="1"/>
                  </a:cubicBezTo>
                  <a:cubicBezTo>
                    <a:pt x="1" y="1"/>
                    <a:pt x="0" y="2"/>
                    <a:pt x="1" y="2"/>
                  </a:cubicBezTo>
                  <a:cubicBezTo>
                    <a:pt x="6" y="2"/>
                    <a:pt x="11" y="2"/>
                    <a:pt x="16" y="2"/>
                  </a:cubicBezTo>
                  <a:cubicBezTo>
                    <a:pt x="16" y="2"/>
                    <a:pt x="17" y="1"/>
                    <a:pt x="16"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69" name="Freeform 101">
              <a:extLst>
                <a:ext uri="{FF2B5EF4-FFF2-40B4-BE49-F238E27FC236}">
                  <a16:creationId xmlns:a16="http://schemas.microsoft.com/office/drawing/2014/main" id="{7180FC87-74F8-46B8-A93A-3A9A06764993}"/>
                </a:ext>
              </a:extLst>
            </p:cNvPr>
            <p:cNvSpPr>
              <a:spLocks/>
            </p:cNvSpPr>
            <p:nvPr/>
          </p:nvSpPr>
          <p:spPr bwMode="auto">
            <a:xfrm>
              <a:off x="5667587" y="3470732"/>
              <a:ext cx="79428" cy="253824"/>
            </a:xfrm>
            <a:custGeom>
              <a:avLst/>
              <a:gdLst>
                <a:gd name="T0" fmla="*/ 9 w 13"/>
                <a:gd name="T1" fmla="*/ 5 h 41"/>
                <a:gd name="T2" fmla="*/ 7 w 13"/>
                <a:gd name="T3" fmla="*/ 23 h 41"/>
                <a:gd name="T4" fmla="*/ 4 w 13"/>
                <a:gd name="T5" fmla="*/ 32 h 41"/>
                <a:gd name="T6" fmla="*/ 1 w 13"/>
                <a:gd name="T7" fmla="*/ 39 h 41"/>
                <a:gd name="T8" fmla="*/ 3 w 13"/>
                <a:gd name="T9" fmla="*/ 40 h 41"/>
                <a:gd name="T10" fmla="*/ 12 w 13"/>
                <a:gd name="T11" fmla="*/ 24 h 41"/>
                <a:gd name="T12" fmla="*/ 13 w 13"/>
                <a:gd name="T13" fmla="*/ 3 h 41"/>
                <a:gd name="T14" fmla="*/ 9 w 13"/>
                <a:gd name="T15" fmla="*/ 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41">
                  <a:moveTo>
                    <a:pt x="9" y="5"/>
                  </a:moveTo>
                  <a:cubicBezTo>
                    <a:pt x="9" y="11"/>
                    <a:pt x="8" y="17"/>
                    <a:pt x="7" y="23"/>
                  </a:cubicBezTo>
                  <a:cubicBezTo>
                    <a:pt x="6" y="26"/>
                    <a:pt x="5" y="29"/>
                    <a:pt x="4" y="32"/>
                  </a:cubicBezTo>
                  <a:cubicBezTo>
                    <a:pt x="3" y="34"/>
                    <a:pt x="1" y="37"/>
                    <a:pt x="1" y="39"/>
                  </a:cubicBezTo>
                  <a:cubicBezTo>
                    <a:pt x="0" y="41"/>
                    <a:pt x="2" y="41"/>
                    <a:pt x="3" y="40"/>
                  </a:cubicBezTo>
                  <a:cubicBezTo>
                    <a:pt x="8" y="37"/>
                    <a:pt x="10" y="29"/>
                    <a:pt x="12" y="24"/>
                  </a:cubicBezTo>
                  <a:cubicBezTo>
                    <a:pt x="13" y="17"/>
                    <a:pt x="13" y="10"/>
                    <a:pt x="13" y="3"/>
                  </a:cubicBezTo>
                  <a:cubicBezTo>
                    <a:pt x="13" y="0"/>
                    <a:pt x="9" y="3"/>
                    <a:pt x="9" y="5"/>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0" name="Freeform 102">
              <a:extLst>
                <a:ext uri="{FF2B5EF4-FFF2-40B4-BE49-F238E27FC236}">
                  <a16:creationId xmlns:a16="http://schemas.microsoft.com/office/drawing/2014/main" id="{B9A0174F-E0C6-48E3-AA7C-F905CD7911BE}"/>
                </a:ext>
              </a:extLst>
            </p:cNvPr>
            <p:cNvSpPr>
              <a:spLocks/>
            </p:cNvSpPr>
            <p:nvPr/>
          </p:nvSpPr>
          <p:spPr bwMode="auto">
            <a:xfrm>
              <a:off x="5772916" y="3612321"/>
              <a:ext cx="55254" cy="112235"/>
            </a:xfrm>
            <a:custGeom>
              <a:avLst/>
              <a:gdLst>
                <a:gd name="T0" fmla="*/ 6 w 9"/>
                <a:gd name="T1" fmla="*/ 3 h 18"/>
                <a:gd name="T2" fmla="*/ 3 w 9"/>
                <a:gd name="T3" fmla="*/ 11 h 18"/>
                <a:gd name="T4" fmla="*/ 1 w 9"/>
                <a:gd name="T5" fmla="*/ 17 h 18"/>
                <a:gd name="T6" fmla="*/ 3 w 9"/>
                <a:gd name="T7" fmla="*/ 18 h 18"/>
                <a:gd name="T8" fmla="*/ 8 w 9"/>
                <a:gd name="T9" fmla="*/ 10 h 18"/>
                <a:gd name="T10" fmla="*/ 9 w 9"/>
                <a:gd name="T11" fmla="*/ 2 h 18"/>
                <a:gd name="T12" fmla="*/ 6 w 9"/>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6" y="3"/>
                  </a:moveTo>
                  <a:cubicBezTo>
                    <a:pt x="5" y="6"/>
                    <a:pt x="5" y="9"/>
                    <a:pt x="3" y="11"/>
                  </a:cubicBezTo>
                  <a:cubicBezTo>
                    <a:pt x="3" y="13"/>
                    <a:pt x="0" y="15"/>
                    <a:pt x="1" y="17"/>
                  </a:cubicBezTo>
                  <a:cubicBezTo>
                    <a:pt x="1" y="18"/>
                    <a:pt x="2" y="18"/>
                    <a:pt x="3" y="18"/>
                  </a:cubicBezTo>
                  <a:cubicBezTo>
                    <a:pt x="5" y="16"/>
                    <a:pt x="7" y="13"/>
                    <a:pt x="8" y="10"/>
                  </a:cubicBezTo>
                  <a:cubicBezTo>
                    <a:pt x="9" y="7"/>
                    <a:pt x="9" y="5"/>
                    <a:pt x="9" y="2"/>
                  </a:cubicBezTo>
                  <a:cubicBezTo>
                    <a:pt x="9" y="0"/>
                    <a:pt x="6" y="2"/>
                    <a:pt x="6" y="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1" name="Freeform 103">
              <a:extLst>
                <a:ext uri="{FF2B5EF4-FFF2-40B4-BE49-F238E27FC236}">
                  <a16:creationId xmlns:a16="http://schemas.microsoft.com/office/drawing/2014/main" id="{C5B0B866-6896-4069-8E68-40D5646E3E7D}"/>
                </a:ext>
              </a:extLst>
            </p:cNvPr>
            <p:cNvSpPr>
              <a:spLocks/>
            </p:cNvSpPr>
            <p:nvPr/>
          </p:nvSpPr>
          <p:spPr bwMode="auto">
            <a:xfrm>
              <a:off x="1122927" y="2415721"/>
              <a:ext cx="141589" cy="259004"/>
            </a:xfrm>
            <a:custGeom>
              <a:avLst/>
              <a:gdLst>
                <a:gd name="T0" fmla="*/ 19 w 23"/>
                <a:gd name="T1" fmla="*/ 2 h 42"/>
                <a:gd name="T2" fmla="*/ 6 w 23"/>
                <a:gd name="T3" fmla="*/ 19 h 42"/>
                <a:gd name="T4" fmla="*/ 3 w 23"/>
                <a:gd name="T5" fmla="*/ 40 h 42"/>
                <a:gd name="T6" fmla="*/ 7 w 23"/>
                <a:gd name="T7" fmla="*/ 38 h 42"/>
                <a:gd name="T8" fmla="*/ 10 w 23"/>
                <a:gd name="T9" fmla="*/ 20 h 42"/>
                <a:gd name="T10" fmla="*/ 21 w 23"/>
                <a:gd name="T11" fmla="*/ 5 h 42"/>
                <a:gd name="T12" fmla="*/ 19 w 23"/>
                <a:gd name="T13" fmla="*/ 2 h 42"/>
              </a:gdLst>
              <a:ahLst/>
              <a:cxnLst>
                <a:cxn ang="0">
                  <a:pos x="T0" y="T1"/>
                </a:cxn>
                <a:cxn ang="0">
                  <a:pos x="T2" y="T3"/>
                </a:cxn>
                <a:cxn ang="0">
                  <a:pos x="T4" y="T5"/>
                </a:cxn>
                <a:cxn ang="0">
                  <a:pos x="T6" y="T7"/>
                </a:cxn>
                <a:cxn ang="0">
                  <a:pos x="T8" y="T9"/>
                </a:cxn>
                <a:cxn ang="0">
                  <a:pos x="T10" y="T11"/>
                </a:cxn>
                <a:cxn ang="0">
                  <a:pos x="T12" y="T13"/>
                </a:cxn>
              </a:cxnLst>
              <a:rect l="0" t="0" r="r" b="b"/>
              <a:pathLst>
                <a:path w="23" h="42">
                  <a:moveTo>
                    <a:pt x="19" y="2"/>
                  </a:moveTo>
                  <a:cubicBezTo>
                    <a:pt x="13" y="6"/>
                    <a:pt x="8" y="12"/>
                    <a:pt x="6" y="19"/>
                  </a:cubicBezTo>
                  <a:cubicBezTo>
                    <a:pt x="3" y="25"/>
                    <a:pt x="0" y="34"/>
                    <a:pt x="3" y="40"/>
                  </a:cubicBezTo>
                  <a:cubicBezTo>
                    <a:pt x="4" y="42"/>
                    <a:pt x="6" y="39"/>
                    <a:pt x="7" y="38"/>
                  </a:cubicBezTo>
                  <a:cubicBezTo>
                    <a:pt x="9" y="33"/>
                    <a:pt x="8" y="26"/>
                    <a:pt x="10" y="20"/>
                  </a:cubicBezTo>
                  <a:cubicBezTo>
                    <a:pt x="12" y="14"/>
                    <a:pt x="16" y="9"/>
                    <a:pt x="21" y="5"/>
                  </a:cubicBezTo>
                  <a:cubicBezTo>
                    <a:pt x="23" y="3"/>
                    <a:pt x="22" y="0"/>
                    <a:pt x="19"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2" name="Freeform 104">
              <a:extLst>
                <a:ext uri="{FF2B5EF4-FFF2-40B4-BE49-F238E27FC236}">
                  <a16:creationId xmlns:a16="http://schemas.microsoft.com/office/drawing/2014/main" id="{0FE3B89F-8423-48C5-B7E1-951C270FE59F}"/>
                </a:ext>
              </a:extLst>
            </p:cNvPr>
            <p:cNvSpPr>
              <a:spLocks/>
            </p:cNvSpPr>
            <p:nvPr/>
          </p:nvSpPr>
          <p:spPr bwMode="auto">
            <a:xfrm>
              <a:off x="1072853" y="2465795"/>
              <a:ext cx="50074" cy="117415"/>
            </a:xfrm>
            <a:custGeom>
              <a:avLst/>
              <a:gdLst>
                <a:gd name="T0" fmla="*/ 4 w 8"/>
                <a:gd name="T1" fmla="*/ 4 h 19"/>
                <a:gd name="T2" fmla="*/ 2 w 8"/>
                <a:gd name="T3" fmla="*/ 12 h 19"/>
                <a:gd name="T4" fmla="*/ 1 w 8"/>
                <a:gd name="T5" fmla="*/ 18 h 19"/>
                <a:gd name="T6" fmla="*/ 3 w 8"/>
                <a:gd name="T7" fmla="*/ 18 h 19"/>
                <a:gd name="T8" fmla="*/ 8 w 8"/>
                <a:gd name="T9" fmla="*/ 2 h 19"/>
                <a:gd name="T10" fmla="*/ 4 w 8"/>
                <a:gd name="T11" fmla="*/ 4 h 19"/>
              </a:gdLst>
              <a:ahLst/>
              <a:cxnLst>
                <a:cxn ang="0">
                  <a:pos x="T0" y="T1"/>
                </a:cxn>
                <a:cxn ang="0">
                  <a:pos x="T2" y="T3"/>
                </a:cxn>
                <a:cxn ang="0">
                  <a:pos x="T4" y="T5"/>
                </a:cxn>
                <a:cxn ang="0">
                  <a:pos x="T6" y="T7"/>
                </a:cxn>
                <a:cxn ang="0">
                  <a:pos x="T8" y="T9"/>
                </a:cxn>
                <a:cxn ang="0">
                  <a:pos x="T10" y="T11"/>
                </a:cxn>
              </a:cxnLst>
              <a:rect l="0" t="0" r="r" b="b"/>
              <a:pathLst>
                <a:path w="8" h="19">
                  <a:moveTo>
                    <a:pt x="4" y="4"/>
                  </a:moveTo>
                  <a:cubicBezTo>
                    <a:pt x="3" y="6"/>
                    <a:pt x="2" y="9"/>
                    <a:pt x="2" y="12"/>
                  </a:cubicBezTo>
                  <a:cubicBezTo>
                    <a:pt x="1" y="14"/>
                    <a:pt x="0" y="16"/>
                    <a:pt x="1" y="18"/>
                  </a:cubicBezTo>
                  <a:cubicBezTo>
                    <a:pt x="1" y="19"/>
                    <a:pt x="3" y="18"/>
                    <a:pt x="3" y="18"/>
                  </a:cubicBezTo>
                  <a:cubicBezTo>
                    <a:pt x="7" y="14"/>
                    <a:pt x="7" y="7"/>
                    <a:pt x="8" y="2"/>
                  </a:cubicBezTo>
                  <a:cubicBezTo>
                    <a:pt x="8" y="0"/>
                    <a:pt x="4" y="3"/>
                    <a:pt x="4" y="4"/>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73" name="文本框 113">
            <a:extLst>
              <a:ext uri="{FF2B5EF4-FFF2-40B4-BE49-F238E27FC236}">
                <a16:creationId xmlns:a16="http://schemas.microsoft.com/office/drawing/2014/main" id="{D81A45A4-84F0-4B40-8BD4-C9E6EE4F86AC}"/>
              </a:ext>
            </a:extLst>
          </p:cNvPr>
          <p:cNvSpPr txBox="1"/>
          <p:nvPr/>
        </p:nvSpPr>
        <p:spPr>
          <a:xfrm>
            <a:off x="1356862" y="644840"/>
            <a:ext cx="8308628" cy="60471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3200" b="1" dirty="0" err="1">
                <a:solidFill>
                  <a:srgbClr val="FF0000"/>
                </a:solidFill>
                <a:latin typeface="VNI-Avo" pitchFamily="2" charset="0"/>
                <a:ea typeface="+mj-ea"/>
              </a:rPr>
              <a:t>Goïi</a:t>
            </a:r>
            <a:r>
              <a:rPr lang="en-US" altLang="zh-CN" sz="3200" b="1" dirty="0">
                <a:solidFill>
                  <a:srgbClr val="FF0000"/>
                </a:solidFill>
                <a:latin typeface="VNI-Avo" pitchFamily="2" charset="0"/>
                <a:ea typeface="+mj-ea"/>
              </a:rPr>
              <a:t> </a:t>
            </a:r>
            <a:r>
              <a:rPr lang="en-US" altLang="zh-CN" sz="3200" b="1" dirty="0" err="1">
                <a:solidFill>
                  <a:srgbClr val="FF0000"/>
                </a:solidFill>
                <a:latin typeface="VNI-Avo" pitchFamily="2" charset="0"/>
                <a:ea typeface="+mj-ea"/>
              </a:rPr>
              <a:t>teân</a:t>
            </a:r>
            <a:r>
              <a:rPr lang="en-US" altLang="zh-CN" sz="3200" b="1" dirty="0">
                <a:solidFill>
                  <a:srgbClr val="FF0000"/>
                </a:solidFill>
                <a:latin typeface="VNI-Avo" pitchFamily="2" charset="0"/>
                <a:ea typeface="+mj-ea"/>
              </a:rPr>
              <a:t> </a:t>
            </a:r>
            <a:r>
              <a:rPr lang="en-US" altLang="zh-CN" sz="3200" b="1" dirty="0" err="1">
                <a:solidFill>
                  <a:srgbClr val="FF0000"/>
                </a:solidFill>
                <a:latin typeface="VNI-Avo" pitchFamily="2" charset="0"/>
                <a:ea typeface="+mj-ea"/>
              </a:rPr>
              <a:t>caùc</a:t>
            </a:r>
            <a:r>
              <a:rPr lang="en-US" altLang="zh-CN" sz="3200" b="1" dirty="0">
                <a:solidFill>
                  <a:srgbClr val="FF0000"/>
                </a:solidFill>
                <a:latin typeface="VNI-Avo" pitchFamily="2" charset="0"/>
                <a:ea typeface="+mj-ea"/>
              </a:rPr>
              <a:t> </a:t>
            </a:r>
            <a:r>
              <a:rPr lang="en-US" altLang="zh-CN" sz="3200" b="1" dirty="0" err="1">
                <a:solidFill>
                  <a:srgbClr val="FF0000"/>
                </a:solidFill>
                <a:latin typeface="VNI-Avo" pitchFamily="2" charset="0"/>
                <a:ea typeface="+mj-ea"/>
              </a:rPr>
              <a:t>thaønh</a:t>
            </a:r>
            <a:r>
              <a:rPr lang="en-US" altLang="zh-CN" sz="3200" b="1" dirty="0">
                <a:solidFill>
                  <a:srgbClr val="FF0000"/>
                </a:solidFill>
                <a:latin typeface="VNI-Avo" pitchFamily="2" charset="0"/>
                <a:ea typeface="+mj-ea"/>
              </a:rPr>
              <a:t> </a:t>
            </a:r>
            <a:r>
              <a:rPr lang="en-US" altLang="zh-CN" sz="3200" b="1" dirty="0" err="1">
                <a:solidFill>
                  <a:srgbClr val="FF0000"/>
                </a:solidFill>
                <a:latin typeface="VNI-Avo" pitchFamily="2" charset="0"/>
                <a:ea typeface="+mj-ea"/>
              </a:rPr>
              <a:t>phaàn</a:t>
            </a:r>
            <a:r>
              <a:rPr lang="en-US" altLang="zh-CN" sz="3200" b="1" dirty="0">
                <a:solidFill>
                  <a:srgbClr val="FF0000"/>
                </a:solidFill>
                <a:latin typeface="VNI-Avo" pitchFamily="2" charset="0"/>
                <a:ea typeface="+mj-ea"/>
              </a:rPr>
              <a:t> </a:t>
            </a:r>
            <a:r>
              <a:rPr lang="en-US" altLang="zh-CN" sz="3200" b="1" dirty="0" err="1">
                <a:solidFill>
                  <a:srgbClr val="FF0000"/>
                </a:solidFill>
                <a:latin typeface="VNI-Avo" pitchFamily="2" charset="0"/>
                <a:ea typeface="+mj-ea"/>
              </a:rPr>
              <a:t>của</a:t>
            </a:r>
            <a:r>
              <a:rPr lang="en-US" altLang="zh-CN" sz="3200" b="1" dirty="0">
                <a:solidFill>
                  <a:srgbClr val="FF0000"/>
                </a:solidFill>
                <a:latin typeface="VNI-Avo" pitchFamily="2" charset="0"/>
                <a:ea typeface="+mj-ea"/>
              </a:rPr>
              <a:t> </a:t>
            </a:r>
            <a:r>
              <a:rPr lang="en-US" altLang="zh-CN" sz="3200" b="1" dirty="0" err="1">
                <a:solidFill>
                  <a:srgbClr val="FF0000"/>
                </a:solidFill>
                <a:latin typeface="VNI-Avo" pitchFamily="2" charset="0"/>
                <a:ea typeface="+mj-ea"/>
              </a:rPr>
              <a:t>pheùp</a:t>
            </a:r>
            <a:r>
              <a:rPr lang="en-US" altLang="zh-CN" sz="3200" b="1" dirty="0">
                <a:solidFill>
                  <a:srgbClr val="FF0000"/>
                </a:solidFill>
                <a:latin typeface="VNI-Avo" pitchFamily="2" charset="0"/>
                <a:ea typeface="+mj-ea"/>
              </a:rPr>
              <a:t> </a:t>
            </a:r>
            <a:r>
              <a:rPr lang="en-US" altLang="zh-CN" sz="3200" b="1" dirty="0" err="1">
                <a:solidFill>
                  <a:srgbClr val="FF0000"/>
                </a:solidFill>
                <a:latin typeface="VNI-Avo" pitchFamily="2" charset="0"/>
                <a:ea typeface="+mj-ea"/>
              </a:rPr>
              <a:t>tính</a:t>
            </a:r>
            <a:endParaRPr lang="en-US" altLang="zh-CN" sz="3200" b="1" dirty="0">
              <a:solidFill>
                <a:srgbClr val="FF0000"/>
              </a:solidFill>
              <a:latin typeface="VNI-Avo" pitchFamily="2" charset="0"/>
              <a:ea typeface="+mj-ea"/>
            </a:endParaRPr>
          </a:p>
        </p:txBody>
      </p:sp>
      <p:grpSp>
        <p:nvGrpSpPr>
          <p:cNvPr id="2" name="Group 1">
            <a:extLst>
              <a:ext uri="{FF2B5EF4-FFF2-40B4-BE49-F238E27FC236}">
                <a16:creationId xmlns:a16="http://schemas.microsoft.com/office/drawing/2014/main" id="{09E70ED5-1F4D-4202-BDE1-A92B53E672CD}"/>
              </a:ext>
            </a:extLst>
          </p:cNvPr>
          <p:cNvGrpSpPr/>
          <p:nvPr/>
        </p:nvGrpSpPr>
        <p:grpSpPr>
          <a:xfrm>
            <a:off x="9484214" y="451135"/>
            <a:ext cx="1483835" cy="1300092"/>
            <a:chOff x="9016097" y="443187"/>
            <a:chExt cx="1483835" cy="1300092"/>
          </a:xfrm>
        </p:grpSpPr>
        <p:grpSp>
          <p:nvGrpSpPr>
            <p:cNvPr id="74" name="Group 73">
              <a:extLst>
                <a:ext uri="{FF2B5EF4-FFF2-40B4-BE49-F238E27FC236}">
                  <a16:creationId xmlns:a16="http://schemas.microsoft.com/office/drawing/2014/main" id="{03ADE335-DF01-4F3A-9106-5E7008BC2FDC}"/>
                </a:ext>
              </a:extLst>
            </p:cNvPr>
            <p:cNvGrpSpPr/>
            <p:nvPr/>
          </p:nvGrpSpPr>
          <p:grpSpPr>
            <a:xfrm>
              <a:off x="9016097" y="443187"/>
              <a:ext cx="1483835" cy="1300092"/>
              <a:chOff x="5983765" y="503989"/>
              <a:chExt cx="1106811" cy="1117171"/>
            </a:xfrm>
          </p:grpSpPr>
          <p:sp>
            <p:nvSpPr>
              <p:cNvPr id="75" name="Freeform 59">
                <a:extLst>
                  <a:ext uri="{FF2B5EF4-FFF2-40B4-BE49-F238E27FC236}">
                    <a16:creationId xmlns:a16="http://schemas.microsoft.com/office/drawing/2014/main" id="{31015043-B6AA-4290-9605-0DDBF67BAFCD}"/>
                  </a:ext>
                </a:extLst>
              </p:cNvPr>
              <p:cNvSpPr>
                <a:spLocks/>
              </p:cNvSpPr>
              <p:nvPr/>
            </p:nvSpPr>
            <p:spPr bwMode="auto">
              <a:xfrm>
                <a:off x="6096000" y="516075"/>
                <a:ext cx="820180" cy="1042924"/>
              </a:xfrm>
              <a:custGeom>
                <a:avLst/>
                <a:gdLst>
                  <a:gd name="T0" fmla="*/ 2 w 133"/>
                  <a:gd name="T1" fmla="*/ 142 h 169"/>
                  <a:gd name="T2" fmla="*/ 9 w 133"/>
                  <a:gd name="T3" fmla="*/ 151 h 169"/>
                  <a:gd name="T4" fmla="*/ 35 w 133"/>
                  <a:gd name="T5" fmla="*/ 159 h 169"/>
                  <a:gd name="T6" fmla="*/ 42 w 133"/>
                  <a:gd name="T7" fmla="*/ 161 h 169"/>
                  <a:gd name="T8" fmla="*/ 43 w 133"/>
                  <a:gd name="T9" fmla="*/ 162 h 169"/>
                  <a:gd name="T10" fmla="*/ 44 w 133"/>
                  <a:gd name="T11" fmla="*/ 162 h 169"/>
                  <a:gd name="T12" fmla="*/ 50 w 133"/>
                  <a:gd name="T13" fmla="*/ 165 h 169"/>
                  <a:gd name="T14" fmla="*/ 52 w 133"/>
                  <a:gd name="T15" fmla="*/ 165 h 169"/>
                  <a:gd name="T16" fmla="*/ 52 w 133"/>
                  <a:gd name="T17" fmla="*/ 166 h 169"/>
                  <a:gd name="T18" fmla="*/ 52 w 133"/>
                  <a:gd name="T19" fmla="*/ 166 h 169"/>
                  <a:gd name="T20" fmla="*/ 56 w 133"/>
                  <a:gd name="T21" fmla="*/ 167 h 169"/>
                  <a:gd name="T22" fmla="*/ 59 w 133"/>
                  <a:gd name="T23" fmla="*/ 167 h 169"/>
                  <a:gd name="T24" fmla="*/ 80 w 133"/>
                  <a:gd name="T25" fmla="*/ 166 h 169"/>
                  <a:gd name="T26" fmla="*/ 104 w 133"/>
                  <a:gd name="T27" fmla="*/ 161 h 169"/>
                  <a:gd name="T28" fmla="*/ 126 w 133"/>
                  <a:gd name="T29" fmla="*/ 150 h 169"/>
                  <a:gd name="T30" fmla="*/ 128 w 133"/>
                  <a:gd name="T31" fmla="*/ 146 h 169"/>
                  <a:gd name="T32" fmla="*/ 127 w 133"/>
                  <a:gd name="T33" fmla="*/ 140 h 169"/>
                  <a:gd name="T34" fmla="*/ 129 w 133"/>
                  <a:gd name="T35" fmla="*/ 105 h 169"/>
                  <a:gd name="T36" fmla="*/ 128 w 133"/>
                  <a:gd name="T37" fmla="*/ 67 h 169"/>
                  <a:gd name="T38" fmla="*/ 130 w 133"/>
                  <a:gd name="T39" fmla="*/ 64 h 169"/>
                  <a:gd name="T40" fmla="*/ 129 w 133"/>
                  <a:gd name="T41" fmla="*/ 21 h 169"/>
                  <a:gd name="T42" fmla="*/ 128 w 133"/>
                  <a:gd name="T43" fmla="*/ 18 h 169"/>
                  <a:gd name="T44" fmla="*/ 131 w 133"/>
                  <a:gd name="T45" fmla="*/ 11 h 169"/>
                  <a:gd name="T46" fmla="*/ 121 w 133"/>
                  <a:gd name="T47" fmla="*/ 1 h 169"/>
                  <a:gd name="T48" fmla="*/ 83 w 133"/>
                  <a:gd name="T49" fmla="*/ 4 h 169"/>
                  <a:gd name="T50" fmla="*/ 69 w 133"/>
                  <a:gd name="T51" fmla="*/ 3 h 169"/>
                  <a:gd name="T52" fmla="*/ 68 w 133"/>
                  <a:gd name="T53" fmla="*/ 3 h 169"/>
                  <a:gd name="T54" fmla="*/ 29 w 133"/>
                  <a:gd name="T55" fmla="*/ 1 h 169"/>
                  <a:gd name="T56" fmla="*/ 11 w 133"/>
                  <a:gd name="T57" fmla="*/ 2 h 169"/>
                  <a:gd name="T58" fmla="*/ 7 w 133"/>
                  <a:gd name="T59" fmla="*/ 5 h 169"/>
                  <a:gd name="T60" fmla="*/ 4 w 133"/>
                  <a:gd name="T61" fmla="*/ 7 h 169"/>
                  <a:gd name="T62" fmla="*/ 3 w 133"/>
                  <a:gd name="T63" fmla="*/ 16 h 169"/>
                  <a:gd name="T64" fmla="*/ 3 w 133"/>
                  <a:gd name="T65" fmla="*/ 21 h 169"/>
                  <a:gd name="T66" fmla="*/ 3 w 133"/>
                  <a:gd name="T67" fmla="*/ 73 h 169"/>
                  <a:gd name="T68" fmla="*/ 3 w 133"/>
                  <a:gd name="T69" fmla="*/ 111 h 169"/>
                  <a:gd name="T70" fmla="*/ 3 w 133"/>
                  <a:gd name="T71" fmla="*/ 112 h 169"/>
                  <a:gd name="T72" fmla="*/ 2 w 133"/>
                  <a:gd name="T73" fmla="*/ 14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69">
                    <a:moveTo>
                      <a:pt x="2" y="142"/>
                    </a:moveTo>
                    <a:cubicBezTo>
                      <a:pt x="1" y="146"/>
                      <a:pt x="6" y="150"/>
                      <a:pt x="9" y="151"/>
                    </a:cubicBezTo>
                    <a:cubicBezTo>
                      <a:pt x="18" y="153"/>
                      <a:pt x="26" y="155"/>
                      <a:pt x="35" y="159"/>
                    </a:cubicBezTo>
                    <a:cubicBezTo>
                      <a:pt x="37" y="160"/>
                      <a:pt x="39" y="161"/>
                      <a:pt x="42" y="161"/>
                    </a:cubicBezTo>
                    <a:cubicBezTo>
                      <a:pt x="42" y="162"/>
                      <a:pt x="43" y="162"/>
                      <a:pt x="43" y="162"/>
                    </a:cubicBezTo>
                    <a:cubicBezTo>
                      <a:pt x="44" y="162"/>
                      <a:pt x="44" y="162"/>
                      <a:pt x="44" y="162"/>
                    </a:cubicBezTo>
                    <a:cubicBezTo>
                      <a:pt x="46" y="163"/>
                      <a:pt x="48" y="164"/>
                      <a:pt x="50" y="165"/>
                    </a:cubicBezTo>
                    <a:cubicBezTo>
                      <a:pt x="51" y="165"/>
                      <a:pt x="51" y="165"/>
                      <a:pt x="52" y="165"/>
                    </a:cubicBezTo>
                    <a:cubicBezTo>
                      <a:pt x="52" y="166"/>
                      <a:pt x="52" y="166"/>
                      <a:pt x="52" y="166"/>
                    </a:cubicBezTo>
                    <a:cubicBezTo>
                      <a:pt x="52" y="166"/>
                      <a:pt x="52" y="166"/>
                      <a:pt x="52" y="166"/>
                    </a:cubicBezTo>
                    <a:cubicBezTo>
                      <a:pt x="53" y="166"/>
                      <a:pt x="54" y="167"/>
                      <a:pt x="56" y="167"/>
                    </a:cubicBezTo>
                    <a:cubicBezTo>
                      <a:pt x="58" y="168"/>
                      <a:pt x="59" y="168"/>
                      <a:pt x="59" y="167"/>
                    </a:cubicBezTo>
                    <a:cubicBezTo>
                      <a:pt x="65" y="169"/>
                      <a:pt x="72" y="169"/>
                      <a:pt x="80" y="166"/>
                    </a:cubicBezTo>
                    <a:cubicBezTo>
                      <a:pt x="88" y="164"/>
                      <a:pt x="96" y="163"/>
                      <a:pt x="104" y="161"/>
                    </a:cubicBezTo>
                    <a:cubicBezTo>
                      <a:pt x="112" y="159"/>
                      <a:pt x="119" y="154"/>
                      <a:pt x="126" y="150"/>
                    </a:cubicBezTo>
                    <a:cubicBezTo>
                      <a:pt x="128" y="149"/>
                      <a:pt x="128" y="148"/>
                      <a:pt x="128" y="146"/>
                    </a:cubicBezTo>
                    <a:cubicBezTo>
                      <a:pt x="127" y="144"/>
                      <a:pt x="127" y="142"/>
                      <a:pt x="127" y="140"/>
                    </a:cubicBezTo>
                    <a:cubicBezTo>
                      <a:pt x="131" y="129"/>
                      <a:pt x="129" y="116"/>
                      <a:pt x="129" y="105"/>
                    </a:cubicBezTo>
                    <a:cubicBezTo>
                      <a:pt x="129" y="92"/>
                      <a:pt x="129" y="80"/>
                      <a:pt x="128" y="67"/>
                    </a:cubicBezTo>
                    <a:cubicBezTo>
                      <a:pt x="129" y="66"/>
                      <a:pt x="130" y="65"/>
                      <a:pt x="130" y="64"/>
                    </a:cubicBezTo>
                    <a:cubicBezTo>
                      <a:pt x="129" y="49"/>
                      <a:pt x="130" y="35"/>
                      <a:pt x="129" y="21"/>
                    </a:cubicBezTo>
                    <a:cubicBezTo>
                      <a:pt x="129" y="20"/>
                      <a:pt x="129" y="19"/>
                      <a:pt x="128" y="18"/>
                    </a:cubicBezTo>
                    <a:cubicBezTo>
                      <a:pt x="129" y="15"/>
                      <a:pt x="130" y="13"/>
                      <a:pt x="131" y="11"/>
                    </a:cubicBezTo>
                    <a:cubicBezTo>
                      <a:pt x="133" y="6"/>
                      <a:pt x="126" y="0"/>
                      <a:pt x="121" y="1"/>
                    </a:cubicBezTo>
                    <a:cubicBezTo>
                      <a:pt x="109" y="4"/>
                      <a:pt x="96" y="4"/>
                      <a:pt x="83" y="4"/>
                    </a:cubicBezTo>
                    <a:cubicBezTo>
                      <a:pt x="78" y="3"/>
                      <a:pt x="74" y="3"/>
                      <a:pt x="69" y="3"/>
                    </a:cubicBezTo>
                    <a:cubicBezTo>
                      <a:pt x="68" y="3"/>
                      <a:pt x="68" y="3"/>
                      <a:pt x="68" y="3"/>
                    </a:cubicBezTo>
                    <a:cubicBezTo>
                      <a:pt x="56" y="0"/>
                      <a:pt x="43" y="0"/>
                      <a:pt x="29" y="1"/>
                    </a:cubicBezTo>
                    <a:cubicBezTo>
                      <a:pt x="23" y="2"/>
                      <a:pt x="17" y="2"/>
                      <a:pt x="11" y="2"/>
                    </a:cubicBezTo>
                    <a:cubicBezTo>
                      <a:pt x="8" y="2"/>
                      <a:pt x="7" y="3"/>
                      <a:pt x="7" y="5"/>
                    </a:cubicBezTo>
                    <a:cubicBezTo>
                      <a:pt x="6" y="5"/>
                      <a:pt x="5" y="5"/>
                      <a:pt x="4" y="7"/>
                    </a:cubicBezTo>
                    <a:cubicBezTo>
                      <a:pt x="2" y="9"/>
                      <a:pt x="3" y="13"/>
                      <a:pt x="3" y="16"/>
                    </a:cubicBezTo>
                    <a:cubicBezTo>
                      <a:pt x="3" y="18"/>
                      <a:pt x="3" y="19"/>
                      <a:pt x="3" y="21"/>
                    </a:cubicBezTo>
                    <a:cubicBezTo>
                      <a:pt x="0" y="37"/>
                      <a:pt x="3" y="56"/>
                      <a:pt x="3" y="73"/>
                    </a:cubicBezTo>
                    <a:cubicBezTo>
                      <a:pt x="3" y="86"/>
                      <a:pt x="2" y="98"/>
                      <a:pt x="3" y="111"/>
                    </a:cubicBezTo>
                    <a:cubicBezTo>
                      <a:pt x="3" y="112"/>
                      <a:pt x="3" y="112"/>
                      <a:pt x="3" y="112"/>
                    </a:cubicBezTo>
                    <a:cubicBezTo>
                      <a:pt x="1" y="122"/>
                      <a:pt x="3" y="132"/>
                      <a:pt x="2" y="142"/>
                    </a:cubicBezTo>
                  </a:path>
                </a:pathLst>
              </a:custGeom>
              <a:solidFill>
                <a:srgbClr val="FFB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6" name="Freeform 62">
                <a:extLst>
                  <a:ext uri="{FF2B5EF4-FFF2-40B4-BE49-F238E27FC236}">
                    <a16:creationId xmlns:a16="http://schemas.microsoft.com/office/drawing/2014/main" id="{6439FECA-671F-4C18-8B97-AD411A20BB46}"/>
                  </a:ext>
                </a:extLst>
              </p:cNvPr>
              <p:cNvSpPr>
                <a:spLocks/>
              </p:cNvSpPr>
              <p:nvPr/>
            </p:nvSpPr>
            <p:spPr bwMode="auto">
              <a:xfrm>
                <a:off x="6120174" y="522982"/>
                <a:ext cx="783919" cy="925509"/>
              </a:xfrm>
              <a:custGeom>
                <a:avLst/>
                <a:gdLst>
                  <a:gd name="T0" fmla="*/ 41 w 127"/>
                  <a:gd name="T1" fmla="*/ 0 h 150"/>
                  <a:gd name="T2" fmla="*/ 25 w 127"/>
                  <a:gd name="T3" fmla="*/ 0 h 150"/>
                  <a:gd name="T4" fmla="*/ 8 w 127"/>
                  <a:gd name="T5" fmla="*/ 1 h 150"/>
                  <a:gd name="T6" fmla="*/ 7 w 127"/>
                  <a:gd name="T7" fmla="*/ 1 h 150"/>
                  <a:gd name="T8" fmla="*/ 7 w 127"/>
                  <a:gd name="T9" fmla="*/ 1 h 150"/>
                  <a:gd name="T10" fmla="*/ 3 w 127"/>
                  <a:gd name="T11" fmla="*/ 4 h 150"/>
                  <a:gd name="T12" fmla="*/ 3 w 127"/>
                  <a:gd name="T13" fmla="*/ 4 h 150"/>
                  <a:gd name="T14" fmla="*/ 0 w 127"/>
                  <a:gd name="T15" fmla="*/ 5 h 150"/>
                  <a:gd name="T16" fmla="*/ 3 w 127"/>
                  <a:gd name="T17" fmla="*/ 8 h 150"/>
                  <a:gd name="T18" fmla="*/ 30 w 127"/>
                  <a:gd name="T19" fmla="*/ 11 h 150"/>
                  <a:gd name="T20" fmla="*/ 46 w 127"/>
                  <a:gd name="T21" fmla="*/ 11 h 150"/>
                  <a:gd name="T22" fmla="*/ 62 w 127"/>
                  <a:gd name="T23" fmla="*/ 10 h 150"/>
                  <a:gd name="T24" fmla="*/ 62 w 127"/>
                  <a:gd name="T25" fmla="*/ 10 h 150"/>
                  <a:gd name="T26" fmla="*/ 109 w 127"/>
                  <a:gd name="T27" fmla="*/ 10 h 150"/>
                  <a:gd name="T28" fmla="*/ 115 w 127"/>
                  <a:gd name="T29" fmla="*/ 10 h 150"/>
                  <a:gd name="T30" fmla="*/ 115 w 127"/>
                  <a:gd name="T31" fmla="*/ 79 h 150"/>
                  <a:gd name="T32" fmla="*/ 118 w 127"/>
                  <a:gd name="T33" fmla="*/ 148 h 150"/>
                  <a:gd name="T34" fmla="*/ 120 w 127"/>
                  <a:gd name="T35" fmla="*/ 150 h 150"/>
                  <a:gd name="T36" fmla="*/ 122 w 127"/>
                  <a:gd name="T37" fmla="*/ 149 h 150"/>
                  <a:gd name="T38" fmla="*/ 124 w 127"/>
                  <a:gd name="T39" fmla="*/ 145 h 150"/>
                  <a:gd name="T40" fmla="*/ 123 w 127"/>
                  <a:gd name="T41" fmla="*/ 139 h 150"/>
                  <a:gd name="T42" fmla="*/ 125 w 127"/>
                  <a:gd name="T43" fmla="*/ 104 h 150"/>
                  <a:gd name="T44" fmla="*/ 124 w 127"/>
                  <a:gd name="T45" fmla="*/ 66 h 150"/>
                  <a:gd name="T46" fmla="*/ 126 w 127"/>
                  <a:gd name="T47" fmla="*/ 63 h 150"/>
                  <a:gd name="T48" fmla="*/ 125 w 127"/>
                  <a:gd name="T49" fmla="*/ 20 h 150"/>
                  <a:gd name="T50" fmla="*/ 125 w 127"/>
                  <a:gd name="T51" fmla="*/ 18 h 150"/>
                  <a:gd name="T52" fmla="*/ 124 w 127"/>
                  <a:gd name="T53" fmla="*/ 17 h 150"/>
                  <a:gd name="T54" fmla="*/ 127 w 127"/>
                  <a:gd name="T55" fmla="*/ 10 h 150"/>
                  <a:gd name="T56" fmla="*/ 126 w 127"/>
                  <a:gd name="T57" fmla="*/ 7 h 150"/>
                  <a:gd name="T58" fmla="*/ 125 w 127"/>
                  <a:gd name="T59" fmla="*/ 4 h 150"/>
                  <a:gd name="T60" fmla="*/ 119 w 127"/>
                  <a:gd name="T61" fmla="*/ 0 h 150"/>
                  <a:gd name="T62" fmla="*/ 117 w 127"/>
                  <a:gd name="T63" fmla="*/ 0 h 150"/>
                  <a:gd name="T64" fmla="*/ 92 w 127"/>
                  <a:gd name="T65" fmla="*/ 3 h 150"/>
                  <a:gd name="T66" fmla="*/ 79 w 127"/>
                  <a:gd name="T67" fmla="*/ 3 h 150"/>
                  <a:gd name="T68" fmla="*/ 66 w 127"/>
                  <a:gd name="T69" fmla="*/ 2 h 150"/>
                  <a:gd name="T70" fmla="*/ 65 w 127"/>
                  <a:gd name="T71" fmla="*/ 2 h 150"/>
                  <a:gd name="T72" fmla="*/ 64 w 127"/>
                  <a:gd name="T73" fmla="*/ 2 h 150"/>
                  <a:gd name="T74" fmla="*/ 51 w 127"/>
                  <a:gd name="T75" fmla="*/ 0 h 150"/>
                  <a:gd name="T76" fmla="*/ 50 w 127"/>
                  <a:gd name="T77" fmla="*/ 0 h 150"/>
                  <a:gd name="T78" fmla="*/ 49 w 127"/>
                  <a:gd name="T79" fmla="*/ 0 h 150"/>
                  <a:gd name="T80" fmla="*/ 41 w 127"/>
                  <a:gd name="T81"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7" h="150">
                    <a:moveTo>
                      <a:pt x="41" y="0"/>
                    </a:moveTo>
                    <a:cubicBezTo>
                      <a:pt x="36" y="0"/>
                      <a:pt x="30" y="0"/>
                      <a:pt x="25" y="0"/>
                    </a:cubicBezTo>
                    <a:cubicBezTo>
                      <a:pt x="19" y="1"/>
                      <a:pt x="14" y="1"/>
                      <a:pt x="8" y="1"/>
                    </a:cubicBezTo>
                    <a:cubicBezTo>
                      <a:pt x="8" y="1"/>
                      <a:pt x="7" y="1"/>
                      <a:pt x="7" y="1"/>
                    </a:cubicBezTo>
                    <a:cubicBezTo>
                      <a:pt x="7" y="1"/>
                      <a:pt x="7" y="1"/>
                      <a:pt x="7" y="1"/>
                    </a:cubicBezTo>
                    <a:cubicBezTo>
                      <a:pt x="4" y="1"/>
                      <a:pt x="3" y="2"/>
                      <a:pt x="3" y="4"/>
                    </a:cubicBezTo>
                    <a:cubicBezTo>
                      <a:pt x="3" y="4"/>
                      <a:pt x="3" y="4"/>
                      <a:pt x="3" y="4"/>
                    </a:cubicBezTo>
                    <a:cubicBezTo>
                      <a:pt x="2" y="4"/>
                      <a:pt x="1" y="4"/>
                      <a:pt x="0" y="5"/>
                    </a:cubicBezTo>
                    <a:cubicBezTo>
                      <a:pt x="1" y="6"/>
                      <a:pt x="2" y="7"/>
                      <a:pt x="3" y="8"/>
                    </a:cubicBezTo>
                    <a:cubicBezTo>
                      <a:pt x="11" y="10"/>
                      <a:pt x="21" y="11"/>
                      <a:pt x="30" y="11"/>
                    </a:cubicBezTo>
                    <a:cubicBezTo>
                      <a:pt x="36" y="11"/>
                      <a:pt x="41" y="11"/>
                      <a:pt x="46" y="11"/>
                    </a:cubicBezTo>
                    <a:cubicBezTo>
                      <a:pt x="52" y="10"/>
                      <a:pt x="57" y="10"/>
                      <a:pt x="62" y="10"/>
                    </a:cubicBezTo>
                    <a:cubicBezTo>
                      <a:pt x="62" y="10"/>
                      <a:pt x="62" y="10"/>
                      <a:pt x="62" y="10"/>
                    </a:cubicBezTo>
                    <a:cubicBezTo>
                      <a:pt x="78" y="10"/>
                      <a:pt x="93" y="10"/>
                      <a:pt x="109" y="10"/>
                    </a:cubicBezTo>
                    <a:cubicBezTo>
                      <a:pt x="111" y="10"/>
                      <a:pt x="113" y="10"/>
                      <a:pt x="115" y="10"/>
                    </a:cubicBezTo>
                    <a:cubicBezTo>
                      <a:pt x="115" y="33"/>
                      <a:pt x="115" y="56"/>
                      <a:pt x="115" y="79"/>
                    </a:cubicBezTo>
                    <a:cubicBezTo>
                      <a:pt x="116" y="101"/>
                      <a:pt x="111" y="127"/>
                      <a:pt x="118" y="148"/>
                    </a:cubicBezTo>
                    <a:cubicBezTo>
                      <a:pt x="118" y="149"/>
                      <a:pt x="119" y="149"/>
                      <a:pt x="120" y="150"/>
                    </a:cubicBezTo>
                    <a:cubicBezTo>
                      <a:pt x="121" y="150"/>
                      <a:pt x="121" y="149"/>
                      <a:pt x="122" y="149"/>
                    </a:cubicBezTo>
                    <a:cubicBezTo>
                      <a:pt x="124" y="148"/>
                      <a:pt x="124" y="147"/>
                      <a:pt x="124" y="145"/>
                    </a:cubicBezTo>
                    <a:cubicBezTo>
                      <a:pt x="123" y="143"/>
                      <a:pt x="123" y="141"/>
                      <a:pt x="123" y="139"/>
                    </a:cubicBezTo>
                    <a:cubicBezTo>
                      <a:pt x="127" y="128"/>
                      <a:pt x="125" y="115"/>
                      <a:pt x="125" y="104"/>
                    </a:cubicBezTo>
                    <a:cubicBezTo>
                      <a:pt x="125" y="91"/>
                      <a:pt x="125" y="79"/>
                      <a:pt x="124" y="66"/>
                    </a:cubicBezTo>
                    <a:cubicBezTo>
                      <a:pt x="125" y="65"/>
                      <a:pt x="126" y="64"/>
                      <a:pt x="126" y="63"/>
                    </a:cubicBezTo>
                    <a:cubicBezTo>
                      <a:pt x="125" y="48"/>
                      <a:pt x="126" y="34"/>
                      <a:pt x="125" y="20"/>
                    </a:cubicBezTo>
                    <a:cubicBezTo>
                      <a:pt x="125" y="19"/>
                      <a:pt x="125" y="19"/>
                      <a:pt x="125" y="18"/>
                    </a:cubicBezTo>
                    <a:cubicBezTo>
                      <a:pt x="125" y="18"/>
                      <a:pt x="124" y="17"/>
                      <a:pt x="124" y="17"/>
                    </a:cubicBezTo>
                    <a:cubicBezTo>
                      <a:pt x="125" y="15"/>
                      <a:pt x="126" y="12"/>
                      <a:pt x="127" y="10"/>
                    </a:cubicBezTo>
                    <a:cubicBezTo>
                      <a:pt x="127" y="9"/>
                      <a:pt x="127" y="8"/>
                      <a:pt x="126" y="7"/>
                    </a:cubicBezTo>
                    <a:cubicBezTo>
                      <a:pt x="127" y="6"/>
                      <a:pt x="126" y="5"/>
                      <a:pt x="125" y="4"/>
                    </a:cubicBezTo>
                    <a:cubicBezTo>
                      <a:pt x="124" y="2"/>
                      <a:pt x="121" y="0"/>
                      <a:pt x="119" y="0"/>
                    </a:cubicBezTo>
                    <a:cubicBezTo>
                      <a:pt x="118" y="0"/>
                      <a:pt x="118" y="0"/>
                      <a:pt x="117" y="0"/>
                    </a:cubicBezTo>
                    <a:cubicBezTo>
                      <a:pt x="109" y="2"/>
                      <a:pt x="101" y="3"/>
                      <a:pt x="92" y="3"/>
                    </a:cubicBezTo>
                    <a:cubicBezTo>
                      <a:pt x="88" y="3"/>
                      <a:pt x="84" y="3"/>
                      <a:pt x="79" y="3"/>
                    </a:cubicBezTo>
                    <a:cubicBezTo>
                      <a:pt x="75" y="2"/>
                      <a:pt x="71" y="2"/>
                      <a:pt x="66" y="2"/>
                    </a:cubicBezTo>
                    <a:cubicBezTo>
                      <a:pt x="66" y="2"/>
                      <a:pt x="65" y="2"/>
                      <a:pt x="65" y="2"/>
                    </a:cubicBezTo>
                    <a:cubicBezTo>
                      <a:pt x="64" y="2"/>
                      <a:pt x="64" y="2"/>
                      <a:pt x="64" y="2"/>
                    </a:cubicBezTo>
                    <a:cubicBezTo>
                      <a:pt x="60" y="1"/>
                      <a:pt x="56" y="0"/>
                      <a:pt x="51" y="0"/>
                    </a:cubicBezTo>
                    <a:cubicBezTo>
                      <a:pt x="51" y="0"/>
                      <a:pt x="50" y="0"/>
                      <a:pt x="50" y="0"/>
                    </a:cubicBezTo>
                    <a:cubicBezTo>
                      <a:pt x="50" y="0"/>
                      <a:pt x="49" y="0"/>
                      <a:pt x="49" y="0"/>
                    </a:cubicBezTo>
                    <a:cubicBezTo>
                      <a:pt x="47" y="0"/>
                      <a:pt x="44" y="0"/>
                      <a:pt x="41" y="0"/>
                    </a:cubicBezTo>
                  </a:path>
                </a:pathLst>
              </a:custGeom>
              <a:solidFill>
                <a:srgbClr val="FFDB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7" name="Freeform 65">
                <a:extLst>
                  <a:ext uri="{FF2B5EF4-FFF2-40B4-BE49-F238E27FC236}">
                    <a16:creationId xmlns:a16="http://schemas.microsoft.com/office/drawing/2014/main" id="{57A1B51B-D11C-4717-90D2-C1489A9F072B}"/>
                  </a:ext>
                </a:extLst>
              </p:cNvPr>
              <p:cNvSpPr>
                <a:spLocks/>
              </p:cNvSpPr>
              <p:nvPr/>
            </p:nvSpPr>
            <p:spPr bwMode="auto">
              <a:xfrm>
                <a:off x="6108087" y="664571"/>
                <a:ext cx="12087" cy="43167"/>
              </a:xfrm>
              <a:custGeom>
                <a:avLst/>
                <a:gdLst>
                  <a:gd name="T0" fmla="*/ 1 w 2"/>
                  <a:gd name="T1" fmla="*/ 0 h 7"/>
                  <a:gd name="T2" fmla="*/ 0 w 2"/>
                  <a:gd name="T3" fmla="*/ 7 h 7"/>
                  <a:gd name="T4" fmla="*/ 2 w 2"/>
                  <a:gd name="T5" fmla="*/ 5 h 7"/>
                  <a:gd name="T6" fmla="*/ 1 w 2"/>
                  <a:gd name="T7" fmla="*/ 0 h 7"/>
                </a:gdLst>
                <a:ahLst/>
                <a:cxnLst>
                  <a:cxn ang="0">
                    <a:pos x="T0" y="T1"/>
                  </a:cxn>
                  <a:cxn ang="0">
                    <a:pos x="T2" y="T3"/>
                  </a:cxn>
                  <a:cxn ang="0">
                    <a:pos x="T4" y="T5"/>
                  </a:cxn>
                  <a:cxn ang="0">
                    <a:pos x="T6" y="T7"/>
                  </a:cxn>
                </a:cxnLst>
                <a:rect l="0" t="0" r="r" b="b"/>
                <a:pathLst>
                  <a:path w="2" h="7">
                    <a:moveTo>
                      <a:pt x="1" y="0"/>
                    </a:moveTo>
                    <a:cubicBezTo>
                      <a:pt x="0" y="2"/>
                      <a:pt x="0" y="4"/>
                      <a:pt x="0" y="7"/>
                    </a:cubicBezTo>
                    <a:cubicBezTo>
                      <a:pt x="1" y="6"/>
                      <a:pt x="2" y="6"/>
                      <a:pt x="2" y="5"/>
                    </a:cubicBezTo>
                    <a:cubicBezTo>
                      <a:pt x="2" y="3"/>
                      <a:pt x="2" y="2"/>
                      <a:pt x="1" y="0"/>
                    </a:cubicBezTo>
                  </a:path>
                </a:pathLst>
              </a:custGeom>
              <a:solidFill>
                <a:srgbClr val="FFDB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8" name="Freeform 68">
                <a:extLst>
                  <a:ext uri="{FF2B5EF4-FFF2-40B4-BE49-F238E27FC236}">
                    <a16:creationId xmlns:a16="http://schemas.microsoft.com/office/drawing/2014/main" id="{3490C8CB-AE20-4753-BD93-FBCC9A6DB6E4}"/>
                  </a:ext>
                </a:extLst>
              </p:cNvPr>
              <p:cNvSpPr>
                <a:spLocks/>
              </p:cNvSpPr>
              <p:nvPr/>
            </p:nvSpPr>
            <p:spPr bwMode="auto">
              <a:xfrm>
                <a:off x="6886826" y="633491"/>
                <a:ext cx="203750" cy="12087"/>
              </a:xfrm>
              <a:custGeom>
                <a:avLst/>
                <a:gdLst>
                  <a:gd name="T0" fmla="*/ 1 w 33"/>
                  <a:gd name="T1" fmla="*/ 2 h 2"/>
                  <a:gd name="T2" fmla="*/ 31 w 33"/>
                  <a:gd name="T3" fmla="*/ 1 h 2"/>
                  <a:gd name="T4" fmla="*/ 32 w 33"/>
                  <a:gd name="T5" fmla="*/ 0 h 2"/>
                  <a:gd name="T6" fmla="*/ 2 w 33"/>
                  <a:gd name="T7" fmla="*/ 0 h 2"/>
                  <a:gd name="T8" fmla="*/ 1 w 33"/>
                  <a:gd name="T9" fmla="*/ 2 h 2"/>
                </a:gdLst>
                <a:ahLst/>
                <a:cxnLst>
                  <a:cxn ang="0">
                    <a:pos x="T0" y="T1"/>
                  </a:cxn>
                  <a:cxn ang="0">
                    <a:pos x="T2" y="T3"/>
                  </a:cxn>
                  <a:cxn ang="0">
                    <a:pos x="T4" y="T5"/>
                  </a:cxn>
                  <a:cxn ang="0">
                    <a:pos x="T6" y="T7"/>
                  </a:cxn>
                  <a:cxn ang="0">
                    <a:pos x="T8" y="T9"/>
                  </a:cxn>
                </a:cxnLst>
                <a:rect l="0" t="0" r="r" b="b"/>
                <a:pathLst>
                  <a:path w="33" h="2">
                    <a:moveTo>
                      <a:pt x="1" y="2"/>
                    </a:moveTo>
                    <a:cubicBezTo>
                      <a:pt x="11" y="2"/>
                      <a:pt x="21" y="1"/>
                      <a:pt x="31" y="1"/>
                    </a:cubicBezTo>
                    <a:cubicBezTo>
                      <a:pt x="32" y="1"/>
                      <a:pt x="33" y="0"/>
                      <a:pt x="32" y="0"/>
                    </a:cubicBezTo>
                    <a:cubicBezTo>
                      <a:pt x="22" y="0"/>
                      <a:pt x="12" y="0"/>
                      <a:pt x="2" y="0"/>
                    </a:cubicBezTo>
                    <a:cubicBezTo>
                      <a:pt x="1" y="0"/>
                      <a:pt x="0" y="2"/>
                      <a:pt x="1"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79" name="Freeform 71">
                <a:extLst>
                  <a:ext uri="{FF2B5EF4-FFF2-40B4-BE49-F238E27FC236}">
                    <a16:creationId xmlns:a16="http://schemas.microsoft.com/office/drawing/2014/main" id="{F4491357-3D41-40C3-B41A-A61B4D350F62}"/>
                  </a:ext>
                </a:extLst>
              </p:cNvPr>
              <p:cNvSpPr>
                <a:spLocks/>
              </p:cNvSpPr>
              <p:nvPr/>
            </p:nvSpPr>
            <p:spPr bwMode="auto">
              <a:xfrm>
                <a:off x="6892006" y="522982"/>
                <a:ext cx="12087" cy="937595"/>
              </a:xfrm>
              <a:custGeom>
                <a:avLst/>
                <a:gdLst>
                  <a:gd name="T0" fmla="*/ 0 w 2"/>
                  <a:gd name="T1" fmla="*/ 1 h 152"/>
                  <a:gd name="T2" fmla="*/ 0 w 2"/>
                  <a:gd name="T3" fmla="*/ 77 h 152"/>
                  <a:gd name="T4" fmla="*/ 0 w 2"/>
                  <a:gd name="T5" fmla="*/ 152 h 152"/>
                  <a:gd name="T6" fmla="*/ 1 w 2"/>
                  <a:gd name="T7" fmla="*/ 151 h 152"/>
                  <a:gd name="T8" fmla="*/ 2 w 2"/>
                  <a:gd name="T9" fmla="*/ 76 h 152"/>
                  <a:gd name="T10" fmla="*/ 2 w 2"/>
                  <a:gd name="T11" fmla="*/ 1 h 152"/>
                  <a:gd name="T12" fmla="*/ 0 w 2"/>
                  <a:gd name="T13" fmla="*/ 1 h 152"/>
                </a:gdLst>
                <a:ahLst/>
                <a:cxnLst>
                  <a:cxn ang="0">
                    <a:pos x="T0" y="T1"/>
                  </a:cxn>
                  <a:cxn ang="0">
                    <a:pos x="T2" y="T3"/>
                  </a:cxn>
                  <a:cxn ang="0">
                    <a:pos x="T4" y="T5"/>
                  </a:cxn>
                  <a:cxn ang="0">
                    <a:pos x="T6" y="T7"/>
                  </a:cxn>
                  <a:cxn ang="0">
                    <a:pos x="T8" y="T9"/>
                  </a:cxn>
                  <a:cxn ang="0">
                    <a:pos x="T10" y="T11"/>
                  </a:cxn>
                  <a:cxn ang="0">
                    <a:pos x="T12" y="T13"/>
                  </a:cxn>
                </a:cxnLst>
                <a:rect l="0" t="0" r="r" b="b"/>
                <a:pathLst>
                  <a:path w="2" h="152">
                    <a:moveTo>
                      <a:pt x="0" y="1"/>
                    </a:moveTo>
                    <a:cubicBezTo>
                      <a:pt x="0" y="27"/>
                      <a:pt x="0" y="52"/>
                      <a:pt x="0" y="77"/>
                    </a:cubicBezTo>
                    <a:cubicBezTo>
                      <a:pt x="0" y="102"/>
                      <a:pt x="0" y="127"/>
                      <a:pt x="0" y="152"/>
                    </a:cubicBezTo>
                    <a:cubicBezTo>
                      <a:pt x="0" y="152"/>
                      <a:pt x="1" y="152"/>
                      <a:pt x="1" y="151"/>
                    </a:cubicBezTo>
                    <a:cubicBezTo>
                      <a:pt x="2" y="126"/>
                      <a:pt x="2" y="101"/>
                      <a:pt x="2" y="76"/>
                    </a:cubicBezTo>
                    <a:cubicBezTo>
                      <a:pt x="2" y="51"/>
                      <a:pt x="2" y="26"/>
                      <a:pt x="2" y="1"/>
                    </a:cubicBezTo>
                    <a:cubicBezTo>
                      <a:pt x="2" y="0"/>
                      <a:pt x="0" y="1"/>
                      <a:pt x="0"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0" name="Freeform 72">
                <a:extLst>
                  <a:ext uri="{FF2B5EF4-FFF2-40B4-BE49-F238E27FC236}">
                    <a16:creationId xmlns:a16="http://schemas.microsoft.com/office/drawing/2014/main" id="{81BF3DEB-4677-4D7A-967E-C08E1DBA5518}"/>
                  </a:ext>
                </a:extLst>
              </p:cNvPr>
              <p:cNvSpPr>
                <a:spLocks/>
              </p:cNvSpPr>
              <p:nvPr/>
            </p:nvSpPr>
            <p:spPr bwMode="auto">
              <a:xfrm>
                <a:off x="6101180" y="633491"/>
                <a:ext cx="18994" cy="815000"/>
              </a:xfrm>
              <a:custGeom>
                <a:avLst/>
                <a:gdLst>
                  <a:gd name="T0" fmla="*/ 1 w 3"/>
                  <a:gd name="T1" fmla="*/ 1 h 132"/>
                  <a:gd name="T2" fmla="*/ 1 w 3"/>
                  <a:gd name="T3" fmla="*/ 66 h 132"/>
                  <a:gd name="T4" fmla="*/ 1 w 3"/>
                  <a:gd name="T5" fmla="*/ 132 h 132"/>
                  <a:gd name="T6" fmla="*/ 2 w 3"/>
                  <a:gd name="T7" fmla="*/ 131 h 132"/>
                  <a:gd name="T8" fmla="*/ 2 w 3"/>
                  <a:gd name="T9" fmla="*/ 65 h 132"/>
                  <a:gd name="T10" fmla="*/ 2 w 3"/>
                  <a:gd name="T11" fmla="*/ 0 h 132"/>
                  <a:gd name="T12" fmla="*/ 1 w 3"/>
                  <a:gd name="T13" fmla="*/ 1 h 132"/>
                </a:gdLst>
                <a:ahLst/>
                <a:cxnLst>
                  <a:cxn ang="0">
                    <a:pos x="T0" y="T1"/>
                  </a:cxn>
                  <a:cxn ang="0">
                    <a:pos x="T2" y="T3"/>
                  </a:cxn>
                  <a:cxn ang="0">
                    <a:pos x="T4" y="T5"/>
                  </a:cxn>
                  <a:cxn ang="0">
                    <a:pos x="T6" y="T7"/>
                  </a:cxn>
                  <a:cxn ang="0">
                    <a:pos x="T8" y="T9"/>
                  </a:cxn>
                  <a:cxn ang="0">
                    <a:pos x="T10" y="T11"/>
                  </a:cxn>
                  <a:cxn ang="0">
                    <a:pos x="T12" y="T13"/>
                  </a:cxn>
                </a:cxnLst>
                <a:rect l="0" t="0" r="r" b="b"/>
                <a:pathLst>
                  <a:path w="3" h="132">
                    <a:moveTo>
                      <a:pt x="1" y="1"/>
                    </a:moveTo>
                    <a:cubicBezTo>
                      <a:pt x="1" y="23"/>
                      <a:pt x="1" y="44"/>
                      <a:pt x="1" y="66"/>
                    </a:cubicBezTo>
                    <a:cubicBezTo>
                      <a:pt x="1" y="88"/>
                      <a:pt x="0" y="110"/>
                      <a:pt x="1" y="132"/>
                    </a:cubicBezTo>
                    <a:cubicBezTo>
                      <a:pt x="1" y="132"/>
                      <a:pt x="2" y="132"/>
                      <a:pt x="2" y="131"/>
                    </a:cubicBezTo>
                    <a:cubicBezTo>
                      <a:pt x="3" y="109"/>
                      <a:pt x="2" y="87"/>
                      <a:pt x="2" y="65"/>
                    </a:cubicBezTo>
                    <a:cubicBezTo>
                      <a:pt x="2" y="43"/>
                      <a:pt x="2" y="22"/>
                      <a:pt x="2" y="0"/>
                    </a:cubicBezTo>
                    <a:cubicBezTo>
                      <a:pt x="2" y="0"/>
                      <a:pt x="1" y="0"/>
                      <a:pt x="1"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1" name="Freeform 73">
                <a:extLst>
                  <a:ext uri="{FF2B5EF4-FFF2-40B4-BE49-F238E27FC236}">
                    <a16:creationId xmlns:a16="http://schemas.microsoft.com/office/drawing/2014/main" id="{0B797822-7466-481A-A0FB-71F26A4B55AF}"/>
                  </a:ext>
                </a:extLst>
              </p:cNvPr>
              <p:cNvSpPr>
                <a:spLocks/>
              </p:cNvSpPr>
              <p:nvPr/>
            </p:nvSpPr>
            <p:spPr bwMode="auto">
              <a:xfrm>
                <a:off x="6108087" y="522982"/>
                <a:ext cx="5180" cy="122595"/>
              </a:xfrm>
              <a:custGeom>
                <a:avLst/>
                <a:gdLst>
                  <a:gd name="T0" fmla="*/ 0 w 1"/>
                  <a:gd name="T1" fmla="*/ 1 h 20"/>
                  <a:gd name="T2" fmla="*/ 0 w 1"/>
                  <a:gd name="T3" fmla="*/ 19 h 20"/>
                  <a:gd name="T4" fmla="*/ 1 w 1"/>
                  <a:gd name="T5" fmla="*/ 18 h 20"/>
                  <a:gd name="T6" fmla="*/ 1 w 1"/>
                  <a:gd name="T7" fmla="*/ 1 h 20"/>
                  <a:gd name="T8" fmla="*/ 0 w 1"/>
                  <a:gd name="T9" fmla="*/ 1 h 20"/>
                </a:gdLst>
                <a:ahLst/>
                <a:cxnLst>
                  <a:cxn ang="0">
                    <a:pos x="T0" y="T1"/>
                  </a:cxn>
                  <a:cxn ang="0">
                    <a:pos x="T2" y="T3"/>
                  </a:cxn>
                  <a:cxn ang="0">
                    <a:pos x="T4" y="T5"/>
                  </a:cxn>
                  <a:cxn ang="0">
                    <a:pos x="T6" y="T7"/>
                  </a:cxn>
                  <a:cxn ang="0">
                    <a:pos x="T8" y="T9"/>
                  </a:cxn>
                </a:cxnLst>
                <a:rect l="0" t="0" r="r" b="b"/>
                <a:pathLst>
                  <a:path w="1" h="20">
                    <a:moveTo>
                      <a:pt x="0" y="1"/>
                    </a:moveTo>
                    <a:cubicBezTo>
                      <a:pt x="0" y="7"/>
                      <a:pt x="0" y="13"/>
                      <a:pt x="0" y="19"/>
                    </a:cubicBezTo>
                    <a:cubicBezTo>
                      <a:pt x="0" y="20"/>
                      <a:pt x="1" y="19"/>
                      <a:pt x="1" y="18"/>
                    </a:cubicBezTo>
                    <a:cubicBezTo>
                      <a:pt x="1" y="13"/>
                      <a:pt x="1" y="7"/>
                      <a:pt x="1" y="1"/>
                    </a:cubicBezTo>
                    <a:cubicBezTo>
                      <a:pt x="1" y="0"/>
                      <a:pt x="0" y="1"/>
                      <a:pt x="0"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2" name="Freeform 74">
                <a:extLst>
                  <a:ext uri="{FF2B5EF4-FFF2-40B4-BE49-F238E27FC236}">
                    <a16:creationId xmlns:a16="http://schemas.microsoft.com/office/drawing/2014/main" id="{B5228275-CC9E-4393-ADE6-B8CCAA0D0B05}"/>
                  </a:ext>
                </a:extLst>
              </p:cNvPr>
              <p:cNvSpPr>
                <a:spLocks/>
              </p:cNvSpPr>
              <p:nvPr/>
            </p:nvSpPr>
            <p:spPr bwMode="auto">
              <a:xfrm>
                <a:off x="6477600" y="1453671"/>
                <a:ext cx="433400" cy="124322"/>
              </a:xfrm>
              <a:custGeom>
                <a:avLst/>
                <a:gdLst>
                  <a:gd name="T0" fmla="*/ 69 w 70"/>
                  <a:gd name="T1" fmla="*/ 1 h 20"/>
                  <a:gd name="T2" fmla="*/ 57 w 70"/>
                  <a:gd name="T3" fmla="*/ 2 h 20"/>
                  <a:gd name="T4" fmla="*/ 38 w 70"/>
                  <a:gd name="T5" fmla="*/ 9 h 20"/>
                  <a:gd name="T6" fmla="*/ 2 w 70"/>
                  <a:gd name="T7" fmla="*/ 18 h 20"/>
                  <a:gd name="T8" fmla="*/ 1 w 70"/>
                  <a:gd name="T9" fmla="*/ 19 h 20"/>
                  <a:gd name="T10" fmla="*/ 35 w 70"/>
                  <a:gd name="T11" fmla="*/ 11 h 20"/>
                  <a:gd name="T12" fmla="*/ 49 w 70"/>
                  <a:gd name="T13" fmla="*/ 7 h 20"/>
                  <a:gd name="T14" fmla="*/ 69 w 70"/>
                  <a:gd name="T15" fmla="*/ 2 h 20"/>
                  <a:gd name="T16" fmla="*/ 69 w 70"/>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20">
                    <a:moveTo>
                      <a:pt x="69" y="1"/>
                    </a:moveTo>
                    <a:cubicBezTo>
                      <a:pt x="65" y="0"/>
                      <a:pt x="61" y="1"/>
                      <a:pt x="57" y="2"/>
                    </a:cubicBezTo>
                    <a:cubicBezTo>
                      <a:pt x="51" y="5"/>
                      <a:pt x="45" y="7"/>
                      <a:pt x="38" y="9"/>
                    </a:cubicBezTo>
                    <a:cubicBezTo>
                      <a:pt x="26" y="12"/>
                      <a:pt x="14" y="14"/>
                      <a:pt x="2" y="18"/>
                    </a:cubicBezTo>
                    <a:cubicBezTo>
                      <a:pt x="1" y="18"/>
                      <a:pt x="0" y="20"/>
                      <a:pt x="1" y="19"/>
                    </a:cubicBezTo>
                    <a:cubicBezTo>
                      <a:pt x="12" y="16"/>
                      <a:pt x="24" y="14"/>
                      <a:pt x="35" y="11"/>
                    </a:cubicBezTo>
                    <a:cubicBezTo>
                      <a:pt x="40" y="10"/>
                      <a:pt x="45" y="9"/>
                      <a:pt x="49" y="7"/>
                    </a:cubicBezTo>
                    <a:cubicBezTo>
                      <a:pt x="55" y="4"/>
                      <a:pt x="62" y="0"/>
                      <a:pt x="69" y="2"/>
                    </a:cubicBezTo>
                    <a:cubicBezTo>
                      <a:pt x="69" y="2"/>
                      <a:pt x="70" y="1"/>
                      <a:pt x="69"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3" name="Freeform 75">
                <a:extLst>
                  <a:ext uri="{FF2B5EF4-FFF2-40B4-BE49-F238E27FC236}">
                    <a16:creationId xmlns:a16="http://schemas.microsoft.com/office/drawing/2014/main" id="{C28C2309-900C-4E41-97C8-ACA88B2E5AFB}"/>
                  </a:ext>
                </a:extLst>
              </p:cNvPr>
              <p:cNvSpPr>
                <a:spLocks/>
              </p:cNvSpPr>
              <p:nvPr/>
            </p:nvSpPr>
            <p:spPr bwMode="auto">
              <a:xfrm>
                <a:off x="6077006" y="1405323"/>
                <a:ext cx="426494" cy="165763"/>
              </a:xfrm>
              <a:custGeom>
                <a:avLst/>
                <a:gdLst>
                  <a:gd name="T0" fmla="*/ 69 w 69"/>
                  <a:gd name="T1" fmla="*/ 26 h 27"/>
                  <a:gd name="T2" fmla="*/ 59 w 69"/>
                  <a:gd name="T3" fmla="*/ 22 h 27"/>
                  <a:gd name="T4" fmla="*/ 41 w 69"/>
                  <a:gd name="T5" fmla="*/ 15 h 27"/>
                  <a:gd name="T6" fmla="*/ 20 w 69"/>
                  <a:gd name="T7" fmla="*/ 8 h 27"/>
                  <a:gd name="T8" fmla="*/ 11 w 69"/>
                  <a:gd name="T9" fmla="*/ 5 h 27"/>
                  <a:gd name="T10" fmla="*/ 2 w 69"/>
                  <a:gd name="T11" fmla="*/ 0 h 27"/>
                  <a:gd name="T12" fmla="*/ 1 w 69"/>
                  <a:gd name="T13" fmla="*/ 2 h 27"/>
                  <a:gd name="T14" fmla="*/ 18 w 69"/>
                  <a:gd name="T15" fmla="*/ 9 h 27"/>
                  <a:gd name="T16" fmla="*/ 37 w 69"/>
                  <a:gd name="T17" fmla="*/ 16 h 27"/>
                  <a:gd name="T18" fmla="*/ 55 w 69"/>
                  <a:gd name="T19" fmla="*/ 23 h 27"/>
                  <a:gd name="T20" fmla="*/ 68 w 69"/>
                  <a:gd name="T21" fmla="*/ 27 h 27"/>
                  <a:gd name="T22" fmla="*/ 69 w 69"/>
                  <a:gd name="T23"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7">
                    <a:moveTo>
                      <a:pt x="69" y="26"/>
                    </a:moveTo>
                    <a:cubicBezTo>
                      <a:pt x="67" y="23"/>
                      <a:pt x="62" y="23"/>
                      <a:pt x="59" y="22"/>
                    </a:cubicBezTo>
                    <a:cubicBezTo>
                      <a:pt x="53" y="21"/>
                      <a:pt x="47" y="17"/>
                      <a:pt x="41" y="15"/>
                    </a:cubicBezTo>
                    <a:cubicBezTo>
                      <a:pt x="34" y="13"/>
                      <a:pt x="27" y="10"/>
                      <a:pt x="20" y="8"/>
                    </a:cubicBezTo>
                    <a:cubicBezTo>
                      <a:pt x="17" y="7"/>
                      <a:pt x="14" y="6"/>
                      <a:pt x="11" y="5"/>
                    </a:cubicBezTo>
                    <a:cubicBezTo>
                      <a:pt x="8" y="3"/>
                      <a:pt x="5" y="1"/>
                      <a:pt x="2" y="0"/>
                    </a:cubicBezTo>
                    <a:cubicBezTo>
                      <a:pt x="1" y="0"/>
                      <a:pt x="0" y="1"/>
                      <a:pt x="1" y="2"/>
                    </a:cubicBezTo>
                    <a:cubicBezTo>
                      <a:pt x="7" y="4"/>
                      <a:pt x="11" y="7"/>
                      <a:pt x="18" y="9"/>
                    </a:cubicBezTo>
                    <a:cubicBezTo>
                      <a:pt x="24" y="11"/>
                      <a:pt x="31" y="13"/>
                      <a:pt x="37" y="16"/>
                    </a:cubicBezTo>
                    <a:cubicBezTo>
                      <a:pt x="43" y="18"/>
                      <a:pt x="49" y="21"/>
                      <a:pt x="55" y="23"/>
                    </a:cubicBezTo>
                    <a:cubicBezTo>
                      <a:pt x="59" y="24"/>
                      <a:pt x="65" y="23"/>
                      <a:pt x="68" y="27"/>
                    </a:cubicBezTo>
                    <a:cubicBezTo>
                      <a:pt x="68" y="27"/>
                      <a:pt x="69" y="27"/>
                      <a:pt x="69" y="26"/>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4" name="Freeform 76">
                <a:extLst>
                  <a:ext uri="{FF2B5EF4-FFF2-40B4-BE49-F238E27FC236}">
                    <a16:creationId xmlns:a16="http://schemas.microsoft.com/office/drawing/2014/main" id="{D45963EB-AA37-4EAB-A390-392E9941D451}"/>
                  </a:ext>
                </a:extLst>
              </p:cNvPr>
              <p:cNvSpPr>
                <a:spLocks/>
              </p:cNvSpPr>
              <p:nvPr/>
            </p:nvSpPr>
            <p:spPr bwMode="auto">
              <a:xfrm>
                <a:off x="6101180" y="509169"/>
                <a:ext cx="802913" cy="18994"/>
              </a:xfrm>
              <a:custGeom>
                <a:avLst/>
                <a:gdLst>
                  <a:gd name="T0" fmla="*/ 129 w 130"/>
                  <a:gd name="T1" fmla="*/ 1 h 3"/>
                  <a:gd name="T2" fmla="*/ 96 w 130"/>
                  <a:gd name="T3" fmla="*/ 1 h 3"/>
                  <a:gd name="T4" fmla="*/ 63 w 130"/>
                  <a:gd name="T5" fmla="*/ 1 h 3"/>
                  <a:gd name="T6" fmla="*/ 31 w 130"/>
                  <a:gd name="T7" fmla="*/ 1 h 3"/>
                  <a:gd name="T8" fmla="*/ 1 w 130"/>
                  <a:gd name="T9" fmla="*/ 1 h 3"/>
                  <a:gd name="T10" fmla="*/ 1 w 130"/>
                  <a:gd name="T11" fmla="*/ 2 h 3"/>
                  <a:gd name="T12" fmla="*/ 29 w 130"/>
                  <a:gd name="T13" fmla="*/ 2 h 3"/>
                  <a:gd name="T14" fmla="*/ 62 w 130"/>
                  <a:gd name="T15" fmla="*/ 2 h 3"/>
                  <a:gd name="T16" fmla="*/ 95 w 130"/>
                  <a:gd name="T17" fmla="*/ 2 h 3"/>
                  <a:gd name="T18" fmla="*/ 128 w 130"/>
                  <a:gd name="T19" fmla="*/ 2 h 3"/>
                  <a:gd name="T20" fmla="*/ 129 w 130"/>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3">
                    <a:moveTo>
                      <a:pt x="129" y="1"/>
                    </a:moveTo>
                    <a:cubicBezTo>
                      <a:pt x="118" y="0"/>
                      <a:pt x="107" y="1"/>
                      <a:pt x="96" y="1"/>
                    </a:cubicBezTo>
                    <a:cubicBezTo>
                      <a:pt x="85" y="1"/>
                      <a:pt x="74" y="1"/>
                      <a:pt x="63" y="1"/>
                    </a:cubicBezTo>
                    <a:cubicBezTo>
                      <a:pt x="52" y="1"/>
                      <a:pt x="42" y="1"/>
                      <a:pt x="31" y="1"/>
                    </a:cubicBezTo>
                    <a:cubicBezTo>
                      <a:pt x="21" y="1"/>
                      <a:pt x="11" y="0"/>
                      <a:pt x="1" y="1"/>
                    </a:cubicBezTo>
                    <a:cubicBezTo>
                      <a:pt x="1" y="1"/>
                      <a:pt x="0" y="2"/>
                      <a:pt x="1" y="2"/>
                    </a:cubicBezTo>
                    <a:cubicBezTo>
                      <a:pt x="10" y="3"/>
                      <a:pt x="20" y="2"/>
                      <a:pt x="29" y="2"/>
                    </a:cubicBezTo>
                    <a:cubicBezTo>
                      <a:pt x="40" y="2"/>
                      <a:pt x="51" y="2"/>
                      <a:pt x="62" y="2"/>
                    </a:cubicBezTo>
                    <a:cubicBezTo>
                      <a:pt x="73" y="2"/>
                      <a:pt x="84" y="2"/>
                      <a:pt x="95" y="2"/>
                    </a:cubicBezTo>
                    <a:cubicBezTo>
                      <a:pt x="106" y="2"/>
                      <a:pt x="117" y="3"/>
                      <a:pt x="128" y="2"/>
                    </a:cubicBezTo>
                    <a:cubicBezTo>
                      <a:pt x="129" y="2"/>
                      <a:pt x="130" y="1"/>
                      <a:pt x="129"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5" name="Freeform 78">
                <a:extLst>
                  <a:ext uri="{FF2B5EF4-FFF2-40B4-BE49-F238E27FC236}">
                    <a16:creationId xmlns:a16="http://schemas.microsoft.com/office/drawing/2014/main" id="{71866B64-4589-4D3B-8AB3-018DAEF1F010}"/>
                  </a:ext>
                </a:extLst>
              </p:cNvPr>
              <p:cNvSpPr>
                <a:spLocks/>
              </p:cNvSpPr>
              <p:nvPr/>
            </p:nvSpPr>
            <p:spPr bwMode="auto">
              <a:xfrm>
                <a:off x="6879919" y="571330"/>
                <a:ext cx="36261" cy="846081"/>
              </a:xfrm>
              <a:custGeom>
                <a:avLst/>
                <a:gdLst>
                  <a:gd name="T0" fmla="*/ 2 w 6"/>
                  <a:gd name="T1" fmla="*/ 3 h 137"/>
                  <a:gd name="T2" fmla="*/ 0 w 6"/>
                  <a:gd name="T3" fmla="*/ 10 h 137"/>
                  <a:gd name="T4" fmla="*/ 5 w 6"/>
                  <a:gd name="T5" fmla="*/ 8 h 137"/>
                  <a:gd name="T6" fmla="*/ 5 w 6"/>
                  <a:gd name="T7" fmla="*/ 7 h 137"/>
                  <a:gd name="T8" fmla="*/ 0 w 6"/>
                  <a:gd name="T9" fmla="*/ 10 h 137"/>
                  <a:gd name="T10" fmla="*/ 0 w 6"/>
                  <a:gd name="T11" fmla="*/ 10 h 137"/>
                  <a:gd name="T12" fmla="*/ 5 w 6"/>
                  <a:gd name="T13" fmla="*/ 8 h 137"/>
                  <a:gd name="T14" fmla="*/ 5 w 6"/>
                  <a:gd name="T15" fmla="*/ 4 h 137"/>
                  <a:gd name="T16" fmla="*/ 0 w 6"/>
                  <a:gd name="T17" fmla="*/ 6 h 137"/>
                  <a:gd name="T18" fmla="*/ 0 w 6"/>
                  <a:gd name="T19" fmla="*/ 7 h 137"/>
                  <a:gd name="T20" fmla="*/ 5 w 6"/>
                  <a:gd name="T21" fmla="*/ 4 h 137"/>
                  <a:gd name="T22" fmla="*/ 5 w 6"/>
                  <a:gd name="T23" fmla="*/ 3 h 137"/>
                  <a:gd name="T24" fmla="*/ 0 w 6"/>
                  <a:gd name="T25" fmla="*/ 6 h 137"/>
                  <a:gd name="T26" fmla="*/ 0 w 6"/>
                  <a:gd name="T27" fmla="*/ 134 h 137"/>
                  <a:gd name="T28" fmla="*/ 5 w 6"/>
                  <a:gd name="T29" fmla="*/ 132 h 137"/>
                  <a:gd name="T30" fmla="*/ 4 w 6"/>
                  <a:gd name="T31" fmla="*/ 124 h 137"/>
                  <a:gd name="T32" fmla="*/ 1 w 6"/>
                  <a:gd name="T33" fmla="*/ 126 h 137"/>
                  <a:gd name="T34" fmla="*/ 0 w 6"/>
                  <a:gd name="T35" fmla="*/ 134 h 137"/>
                  <a:gd name="T36" fmla="*/ 5 w 6"/>
                  <a:gd name="T37" fmla="*/ 132 h 137"/>
                  <a:gd name="T38" fmla="*/ 5 w 6"/>
                  <a:gd name="T39" fmla="*/ 3 h 137"/>
                  <a:gd name="T40" fmla="*/ 0 w 6"/>
                  <a:gd name="T41" fmla="*/ 6 h 137"/>
                  <a:gd name="T42" fmla="*/ 0 w 6"/>
                  <a:gd name="T43" fmla="*/ 7 h 137"/>
                  <a:gd name="T44" fmla="*/ 5 w 6"/>
                  <a:gd name="T45" fmla="*/ 4 h 137"/>
                  <a:gd name="T46" fmla="*/ 5 w 6"/>
                  <a:gd name="T47" fmla="*/ 4 h 137"/>
                  <a:gd name="T48" fmla="*/ 0 w 6"/>
                  <a:gd name="T49" fmla="*/ 6 h 137"/>
                  <a:gd name="T50" fmla="*/ 0 w 6"/>
                  <a:gd name="T51" fmla="*/ 10 h 137"/>
                  <a:gd name="T52" fmla="*/ 5 w 6"/>
                  <a:gd name="T53" fmla="*/ 8 h 137"/>
                  <a:gd name="T54" fmla="*/ 5 w 6"/>
                  <a:gd name="T55" fmla="*/ 7 h 137"/>
                  <a:gd name="T56" fmla="*/ 0 w 6"/>
                  <a:gd name="T57" fmla="*/ 10 h 137"/>
                  <a:gd name="T58" fmla="*/ 0 w 6"/>
                  <a:gd name="T59" fmla="*/ 10 h 137"/>
                  <a:gd name="T60" fmla="*/ 5 w 6"/>
                  <a:gd name="T61" fmla="*/ 8 h 137"/>
                  <a:gd name="T62" fmla="*/ 4 w 6"/>
                  <a:gd name="T63" fmla="*/ 1 h 137"/>
                  <a:gd name="T64" fmla="*/ 2 w 6"/>
                  <a:gd name="T65" fmla="*/ 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137">
                    <a:moveTo>
                      <a:pt x="2" y="3"/>
                    </a:moveTo>
                    <a:cubicBezTo>
                      <a:pt x="0" y="5"/>
                      <a:pt x="0" y="7"/>
                      <a:pt x="0" y="10"/>
                    </a:cubicBezTo>
                    <a:cubicBezTo>
                      <a:pt x="0" y="13"/>
                      <a:pt x="5" y="10"/>
                      <a:pt x="5" y="8"/>
                    </a:cubicBezTo>
                    <a:cubicBezTo>
                      <a:pt x="5" y="7"/>
                      <a:pt x="5" y="7"/>
                      <a:pt x="5" y="7"/>
                    </a:cubicBezTo>
                    <a:cubicBezTo>
                      <a:pt x="5" y="4"/>
                      <a:pt x="0" y="8"/>
                      <a:pt x="0" y="10"/>
                    </a:cubicBezTo>
                    <a:cubicBezTo>
                      <a:pt x="0" y="10"/>
                      <a:pt x="0" y="10"/>
                      <a:pt x="0" y="10"/>
                    </a:cubicBezTo>
                    <a:cubicBezTo>
                      <a:pt x="0" y="13"/>
                      <a:pt x="5" y="10"/>
                      <a:pt x="5" y="8"/>
                    </a:cubicBezTo>
                    <a:cubicBezTo>
                      <a:pt x="5" y="6"/>
                      <a:pt x="5" y="5"/>
                      <a:pt x="5" y="4"/>
                    </a:cubicBezTo>
                    <a:cubicBezTo>
                      <a:pt x="5" y="1"/>
                      <a:pt x="0" y="4"/>
                      <a:pt x="0" y="6"/>
                    </a:cubicBezTo>
                    <a:cubicBezTo>
                      <a:pt x="0" y="7"/>
                      <a:pt x="0" y="7"/>
                      <a:pt x="0" y="7"/>
                    </a:cubicBezTo>
                    <a:cubicBezTo>
                      <a:pt x="0" y="10"/>
                      <a:pt x="5" y="7"/>
                      <a:pt x="5" y="4"/>
                    </a:cubicBezTo>
                    <a:cubicBezTo>
                      <a:pt x="5" y="3"/>
                      <a:pt x="5" y="3"/>
                      <a:pt x="5" y="3"/>
                    </a:cubicBezTo>
                    <a:cubicBezTo>
                      <a:pt x="5" y="0"/>
                      <a:pt x="0" y="3"/>
                      <a:pt x="0" y="6"/>
                    </a:cubicBezTo>
                    <a:cubicBezTo>
                      <a:pt x="1" y="48"/>
                      <a:pt x="1" y="91"/>
                      <a:pt x="0" y="134"/>
                    </a:cubicBezTo>
                    <a:cubicBezTo>
                      <a:pt x="0" y="137"/>
                      <a:pt x="5" y="134"/>
                      <a:pt x="5" y="132"/>
                    </a:cubicBezTo>
                    <a:cubicBezTo>
                      <a:pt x="5" y="129"/>
                      <a:pt x="5" y="127"/>
                      <a:pt x="4" y="124"/>
                    </a:cubicBezTo>
                    <a:cubicBezTo>
                      <a:pt x="4" y="123"/>
                      <a:pt x="2" y="125"/>
                      <a:pt x="1" y="126"/>
                    </a:cubicBezTo>
                    <a:cubicBezTo>
                      <a:pt x="1" y="128"/>
                      <a:pt x="0" y="131"/>
                      <a:pt x="0" y="134"/>
                    </a:cubicBezTo>
                    <a:cubicBezTo>
                      <a:pt x="0" y="137"/>
                      <a:pt x="5" y="134"/>
                      <a:pt x="5" y="132"/>
                    </a:cubicBezTo>
                    <a:cubicBezTo>
                      <a:pt x="5" y="89"/>
                      <a:pt x="5" y="46"/>
                      <a:pt x="5" y="3"/>
                    </a:cubicBezTo>
                    <a:cubicBezTo>
                      <a:pt x="5" y="0"/>
                      <a:pt x="0" y="3"/>
                      <a:pt x="0" y="6"/>
                    </a:cubicBezTo>
                    <a:cubicBezTo>
                      <a:pt x="0" y="7"/>
                      <a:pt x="0" y="7"/>
                      <a:pt x="0" y="7"/>
                    </a:cubicBezTo>
                    <a:cubicBezTo>
                      <a:pt x="0" y="10"/>
                      <a:pt x="5" y="7"/>
                      <a:pt x="5" y="4"/>
                    </a:cubicBezTo>
                    <a:cubicBezTo>
                      <a:pt x="5" y="4"/>
                      <a:pt x="5" y="4"/>
                      <a:pt x="5" y="4"/>
                    </a:cubicBezTo>
                    <a:cubicBezTo>
                      <a:pt x="5" y="1"/>
                      <a:pt x="0" y="4"/>
                      <a:pt x="0" y="6"/>
                    </a:cubicBezTo>
                    <a:cubicBezTo>
                      <a:pt x="0" y="8"/>
                      <a:pt x="0" y="9"/>
                      <a:pt x="0" y="10"/>
                    </a:cubicBezTo>
                    <a:cubicBezTo>
                      <a:pt x="0" y="13"/>
                      <a:pt x="5" y="10"/>
                      <a:pt x="5" y="8"/>
                    </a:cubicBezTo>
                    <a:cubicBezTo>
                      <a:pt x="5" y="7"/>
                      <a:pt x="5" y="7"/>
                      <a:pt x="5" y="7"/>
                    </a:cubicBezTo>
                    <a:cubicBezTo>
                      <a:pt x="5" y="4"/>
                      <a:pt x="0" y="8"/>
                      <a:pt x="0" y="10"/>
                    </a:cubicBezTo>
                    <a:cubicBezTo>
                      <a:pt x="0" y="10"/>
                      <a:pt x="0" y="10"/>
                      <a:pt x="0" y="10"/>
                    </a:cubicBezTo>
                    <a:cubicBezTo>
                      <a:pt x="0" y="13"/>
                      <a:pt x="5" y="10"/>
                      <a:pt x="5" y="8"/>
                    </a:cubicBezTo>
                    <a:cubicBezTo>
                      <a:pt x="5" y="5"/>
                      <a:pt x="6" y="3"/>
                      <a:pt x="4" y="1"/>
                    </a:cubicBezTo>
                    <a:cubicBezTo>
                      <a:pt x="3" y="1"/>
                      <a:pt x="2" y="2"/>
                      <a:pt x="2" y="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6" name="Freeform 88">
                <a:extLst>
                  <a:ext uri="{FF2B5EF4-FFF2-40B4-BE49-F238E27FC236}">
                    <a16:creationId xmlns:a16="http://schemas.microsoft.com/office/drawing/2014/main" id="{0A8F3BB4-61E5-4901-9574-8DE15EFAFA12}"/>
                  </a:ext>
                </a:extLst>
              </p:cNvPr>
              <p:cNvSpPr>
                <a:spLocks/>
              </p:cNvSpPr>
              <p:nvPr/>
            </p:nvSpPr>
            <p:spPr bwMode="auto">
              <a:xfrm>
                <a:off x="6769411" y="1362156"/>
                <a:ext cx="141589" cy="141589"/>
              </a:xfrm>
              <a:custGeom>
                <a:avLst/>
                <a:gdLst>
                  <a:gd name="T0" fmla="*/ 18 w 23"/>
                  <a:gd name="T1" fmla="*/ 5 h 23"/>
                  <a:gd name="T2" fmla="*/ 16 w 23"/>
                  <a:gd name="T3" fmla="*/ 13 h 23"/>
                  <a:gd name="T4" fmla="*/ 5 w 23"/>
                  <a:gd name="T5" fmla="*/ 17 h 23"/>
                  <a:gd name="T6" fmla="*/ 4 w 23"/>
                  <a:gd name="T7" fmla="*/ 22 h 23"/>
                  <a:gd name="T8" fmla="*/ 12 w 23"/>
                  <a:gd name="T9" fmla="*/ 19 h 23"/>
                  <a:gd name="T10" fmla="*/ 19 w 23"/>
                  <a:gd name="T11" fmla="*/ 15 h 23"/>
                  <a:gd name="T12" fmla="*/ 23 w 23"/>
                  <a:gd name="T13" fmla="*/ 3 h 23"/>
                  <a:gd name="T14" fmla="*/ 18 w 23"/>
                  <a:gd name="T15" fmla="*/ 5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8" y="5"/>
                    </a:moveTo>
                    <a:cubicBezTo>
                      <a:pt x="18" y="9"/>
                      <a:pt x="19" y="12"/>
                      <a:pt x="16" y="13"/>
                    </a:cubicBezTo>
                    <a:cubicBezTo>
                      <a:pt x="12" y="14"/>
                      <a:pt x="8" y="17"/>
                      <a:pt x="5" y="17"/>
                    </a:cubicBezTo>
                    <a:cubicBezTo>
                      <a:pt x="3" y="18"/>
                      <a:pt x="0" y="23"/>
                      <a:pt x="4" y="22"/>
                    </a:cubicBezTo>
                    <a:cubicBezTo>
                      <a:pt x="7" y="22"/>
                      <a:pt x="9" y="20"/>
                      <a:pt x="12" y="19"/>
                    </a:cubicBezTo>
                    <a:cubicBezTo>
                      <a:pt x="14" y="18"/>
                      <a:pt x="17" y="17"/>
                      <a:pt x="19" y="15"/>
                    </a:cubicBezTo>
                    <a:cubicBezTo>
                      <a:pt x="23" y="12"/>
                      <a:pt x="23" y="8"/>
                      <a:pt x="23" y="3"/>
                    </a:cubicBezTo>
                    <a:cubicBezTo>
                      <a:pt x="22" y="0"/>
                      <a:pt x="18" y="4"/>
                      <a:pt x="18" y="5"/>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7" name="Freeform 89">
                <a:extLst>
                  <a:ext uri="{FF2B5EF4-FFF2-40B4-BE49-F238E27FC236}">
                    <a16:creationId xmlns:a16="http://schemas.microsoft.com/office/drawing/2014/main" id="{55CA4AAE-AA95-4705-882E-AE7D5A92F3DB}"/>
                  </a:ext>
                </a:extLst>
              </p:cNvPr>
              <p:cNvSpPr>
                <a:spLocks/>
              </p:cNvSpPr>
              <p:nvPr/>
            </p:nvSpPr>
            <p:spPr bwMode="auto">
              <a:xfrm>
                <a:off x="6108087" y="1422590"/>
                <a:ext cx="697585" cy="167489"/>
              </a:xfrm>
              <a:custGeom>
                <a:avLst/>
                <a:gdLst>
                  <a:gd name="T0" fmla="*/ 111 w 113"/>
                  <a:gd name="T1" fmla="*/ 9 h 27"/>
                  <a:gd name="T2" fmla="*/ 99 w 113"/>
                  <a:gd name="T3" fmla="*/ 11 h 27"/>
                  <a:gd name="T4" fmla="*/ 85 w 113"/>
                  <a:gd name="T5" fmla="*/ 16 h 27"/>
                  <a:gd name="T6" fmla="*/ 57 w 113"/>
                  <a:gd name="T7" fmla="*/ 19 h 27"/>
                  <a:gd name="T8" fmla="*/ 33 w 113"/>
                  <a:gd name="T9" fmla="*/ 10 h 27"/>
                  <a:gd name="T10" fmla="*/ 6 w 113"/>
                  <a:gd name="T11" fmla="*/ 1 h 27"/>
                  <a:gd name="T12" fmla="*/ 3 w 113"/>
                  <a:gd name="T13" fmla="*/ 5 h 27"/>
                  <a:gd name="T14" fmla="*/ 31 w 113"/>
                  <a:gd name="T15" fmla="*/ 15 h 27"/>
                  <a:gd name="T16" fmla="*/ 56 w 113"/>
                  <a:gd name="T17" fmla="*/ 25 h 27"/>
                  <a:gd name="T18" fmla="*/ 82 w 113"/>
                  <a:gd name="T19" fmla="*/ 21 h 27"/>
                  <a:gd name="T20" fmla="*/ 110 w 113"/>
                  <a:gd name="T21" fmla="*/ 12 h 27"/>
                  <a:gd name="T22" fmla="*/ 111 w 113"/>
                  <a:gd name="T2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 h="27">
                    <a:moveTo>
                      <a:pt x="111" y="9"/>
                    </a:moveTo>
                    <a:cubicBezTo>
                      <a:pt x="107" y="9"/>
                      <a:pt x="103" y="10"/>
                      <a:pt x="99" y="11"/>
                    </a:cubicBezTo>
                    <a:cubicBezTo>
                      <a:pt x="94" y="13"/>
                      <a:pt x="89" y="14"/>
                      <a:pt x="85" y="16"/>
                    </a:cubicBezTo>
                    <a:cubicBezTo>
                      <a:pt x="76" y="19"/>
                      <a:pt x="67" y="22"/>
                      <a:pt x="57" y="19"/>
                    </a:cubicBezTo>
                    <a:cubicBezTo>
                      <a:pt x="49" y="17"/>
                      <a:pt x="41" y="13"/>
                      <a:pt x="33" y="10"/>
                    </a:cubicBezTo>
                    <a:cubicBezTo>
                      <a:pt x="24" y="6"/>
                      <a:pt x="15" y="4"/>
                      <a:pt x="6" y="1"/>
                    </a:cubicBezTo>
                    <a:cubicBezTo>
                      <a:pt x="4" y="0"/>
                      <a:pt x="0" y="5"/>
                      <a:pt x="3" y="5"/>
                    </a:cubicBezTo>
                    <a:cubicBezTo>
                      <a:pt x="12" y="9"/>
                      <a:pt x="22" y="11"/>
                      <a:pt x="31" y="15"/>
                    </a:cubicBezTo>
                    <a:cubicBezTo>
                      <a:pt x="39" y="18"/>
                      <a:pt x="47" y="23"/>
                      <a:pt x="56" y="25"/>
                    </a:cubicBezTo>
                    <a:cubicBezTo>
                      <a:pt x="65" y="27"/>
                      <a:pt x="73" y="24"/>
                      <a:pt x="82" y="21"/>
                    </a:cubicBezTo>
                    <a:cubicBezTo>
                      <a:pt x="91" y="18"/>
                      <a:pt x="101" y="16"/>
                      <a:pt x="110" y="12"/>
                    </a:cubicBezTo>
                    <a:cubicBezTo>
                      <a:pt x="111" y="11"/>
                      <a:pt x="113" y="8"/>
                      <a:pt x="111" y="9"/>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8" name="Freeform 90">
                <a:extLst>
                  <a:ext uri="{FF2B5EF4-FFF2-40B4-BE49-F238E27FC236}">
                    <a16:creationId xmlns:a16="http://schemas.microsoft.com/office/drawing/2014/main" id="{5E253F4C-C78B-4A1C-B51B-9BBE31210F6D}"/>
                  </a:ext>
                </a:extLst>
              </p:cNvPr>
              <p:cNvSpPr>
                <a:spLocks/>
              </p:cNvSpPr>
              <p:nvPr/>
            </p:nvSpPr>
            <p:spPr bwMode="auto">
              <a:xfrm>
                <a:off x="6096000" y="1318989"/>
                <a:ext cx="62161" cy="153676"/>
              </a:xfrm>
              <a:custGeom>
                <a:avLst/>
                <a:gdLst>
                  <a:gd name="T0" fmla="*/ 1 w 10"/>
                  <a:gd name="T1" fmla="*/ 3 h 25"/>
                  <a:gd name="T2" fmla="*/ 1 w 10"/>
                  <a:gd name="T3" fmla="*/ 17 h 25"/>
                  <a:gd name="T4" fmla="*/ 8 w 10"/>
                  <a:gd name="T5" fmla="*/ 22 h 25"/>
                  <a:gd name="T6" fmla="*/ 9 w 10"/>
                  <a:gd name="T7" fmla="*/ 20 h 25"/>
                  <a:gd name="T8" fmla="*/ 7 w 10"/>
                  <a:gd name="T9" fmla="*/ 17 h 25"/>
                  <a:gd name="T10" fmla="*/ 5 w 10"/>
                  <a:gd name="T11" fmla="*/ 12 h 25"/>
                  <a:gd name="T12" fmla="*/ 4 w 10"/>
                  <a:gd name="T13" fmla="*/ 2 h 25"/>
                  <a:gd name="T14" fmla="*/ 1 w 10"/>
                  <a:gd name="T15" fmla="*/ 3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5">
                    <a:moveTo>
                      <a:pt x="1" y="3"/>
                    </a:moveTo>
                    <a:cubicBezTo>
                      <a:pt x="1" y="7"/>
                      <a:pt x="0" y="12"/>
                      <a:pt x="1" y="17"/>
                    </a:cubicBezTo>
                    <a:cubicBezTo>
                      <a:pt x="1" y="20"/>
                      <a:pt x="4" y="25"/>
                      <a:pt x="8" y="22"/>
                    </a:cubicBezTo>
                    <a:cubicBezTo>
                      <a:pt x="9" y="21"/>
                      <a:pt x="10" y="20"/>
                      <a:pt x="9" y="20"/>
                    </a:cubicBezTo>
                    <a:cubicBezTo>
                      <a:pt x="9" y="18"/>
                      <a:pt x="8" y="18"/>
                      <a:pt x="7" y="17"/>
                    </a:cubicBezTo>
                    <a:cubicBezTo>
                      <a:pt x="6" y="16"/>
                      <a:pt x="5" y="14"/>
                      <a:pt x="5" y="12"/>
                    </a:cubicBezTo>
                    <a:cubicBezTo>
                      <a:pt x="4" y="9"/>
                      <a:pt x="4" y="5"/>
                      <a:pt x="4" y="2"/>
                    </a:cubicBezTo>
                    <a:cubicBezTo>
                      <a:pt x="4" y="0"/>
                      <a:pt x="1" y="2"/>
                      <a:pt x="1" y="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89" name="Freeform 91">
                <a:extLst>
                  <a:ext uri="{FF2B5EF4-FFF2-40B4-BE49-F238E27FC236}">
                    <a16:creationId xmlns:a16="http://schemas.microsoft.com/office/drawing/2014/main" id="{86E07EB5-421F-405E-BB61-BC27D587A689}"/>
                  </a:ext>
                </a:extLst>
              </p:cNvPr>
              <p:cNvSpPr>
                <a:spLocks/>
              </p:cNvSpPr>
              <p:nvPr/>
            </p:nvSpPr>
            <p:spPr bwMode="auto">
              <a:xfrm>
                <a:off x="6096000" y="578236"/>
                <a:ext cx="36261" cy="844354"/>
              </a:xfrm>
              <a:custGeom>
                <a:avLst/>
                <a:gdLst>
                  <a:gd name="T0" fmla="*/ 1 w 6"/>
                  <a:gd name="T1" fmla="*/ 4 h 137"/>
                  <a:gd name="T2" fmla="*/ 1 w 6"/>
                  <a:gd name="T3" fmla="*/ 12 h 137"/>
                  <a:gd name="T4" fmla="*/ 6 w 6"/>
                  <a:gd name="T5" fmla="*/ 10 h 137"/>
                  <a:gd name="T6" fmla="*/ 6 w 6"/>
                  <a:gd name="T7" fmla="*/ 3 h 137"/>
                  <a:gd name="T8" fmla="*/ 1 w 6"/>
                  <a:gd name="T9" fmla="*/ 6 h 137"/>
                  <a:gd name="T10" fmla="*/ 1 w 6"/>
                  <a:gd name="T11" fmla="*/ 73 h 137"/>
                  <a:gd name="T12" fmla="*/ 1 w 6"/>
                  <a:gd name="T13" fmla="*/ 106 h 137"/>
                  <a:gd name="T14" fmla="*/ 1 w 6"/>
                  <a:gd name="T15" fmla="*/ 123 h 137"/>
                  <a:gd name="T16" fmla="*/ 2 w 6"/>
                  <a:gd name="T17" fmla="*/ 137 h 137"/>
                  <a:gd name="T18" fmla="*/ 4 w 6"/>
                  <a:gd name="T19" fmla="*/ 136 h 137"/>
                  <a:gd name="T20" fmla="*/ 5 w 6"/>
                  <a:gd name="T21" fmla="*/ 122 h 137"/>
                  <a:gd name="T22" fmla="*/ 6 w 6"/>
                  <a:gd name="T23" fmla="*/ 105 h 137"/>
                  <a:gd name="T24" fmla="*/ 6 w 6"/>
                  <a:gd name="T25" fmla="*/ 71 h 137"/>
                  <a:gd name="T26" fmla="*/ 6 w 6"/>
                  <a:gd name="T27" fmla="*/ 3 h 137"/>
                  <a:gd name="T28" fmla="*/ 1 w 6"/>
                  <a:gd name="T29" fmla="*/ 6 h 137"/>
                  <a:gd name="T30" fmla="*/ 1 w 6"/>
                  <a:gd name="T31" fmla="*/ 12 h 137"/>
                  <a:gd name="T32" fmla="*/ 6 w 6"/>
                  <a:gd name="T33" fmla="*/ 10 h 137"/>
                  <a:gd name="T34" fmla="*/ 5 w 6"/>
                  <a:gd name="T35" fmla="*/ 2 h 137"/>
                  <a:gd name="T36" fmla="*/ 1 w 6"/>
                  <a:gd name="T37" fmla="*/ 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37">
                    <a:moveTo>
                      <a:pt x="1" y="4"/>
                    </a:moveTo>
                    <a:cubicBezTo>
                      <a:pt x="1" y="7"/>
                      <a:pt x="1" y="9"/>
                      <a:pt x="1" y="12"/>
                    </a:cubicBezTo>
                    <a:cubicBezTo>
                      <a:pt x="1" y="15"/>
                      <a:pt x="6" y="12"/>
                      <a:pt x="6" y="10"/>
                    </a:cubicBezTo>
                    <a:cubicBezTo>
                      <a:pt x="6" y="7"/>
                      <a:pt x="6" y="5"/>
                      <a:pt x="6" y="3"/>
                    </a:cubicBezTo>
                    <a:cubicBezTo>
                      <a:pt x="5" y="0"/>
                      <a:pt x="1" y="3"/>
                      <a:pt x="1" y="6"/>
                    </a:cubicBezTo>
                    <a:cubicBezTo>
                      <a:pt x="1" y="28"/>
                      <a:pt x="1" y="51"/>
                      <a:pt x="1" y="73"/>
                    </a:cubicBezTo>
                    <a:cubicBezTo>
                      <a:pt x="1" y="84"/>
                      <a:pt x="1" y="95"/>
                      <a:pt x="1" y="106"/>
                    </a:cubicBezTo>
                    <a:cubicBezTo>
                      <a:pt x="1" y="112"/>
                      <a:pt x="1" y="117"/>
                      <a:pt x="1" y="123"/>
                    </a:cubicBezTo>
                    <a:cubicBezTo>
                      <a:pt x="1" y="127"/>
                      <a:pt x="0" y="133"/>
                      <a:pt x="2" y="137"/>
                    </a:cubicBezTo>
                    <a:cubicBezTo>
                      <a:pt x="3" y="137"/>
                      <a:pt x="4" y="136"/>
                      <a:pt x="4" y="136"/>
                    </a:cubicBezTo>
                    <a:cubicBezTo>
                      <a:pt x="6" y="131"/>
                      <a:pt x="5" y="126"/>
                      <a:pt x="5" y="122"/>
                    </a:cubicBezTo>
                    <a:cubicBezTo>
                      <a:pt x="5" y="116"/>
                      <a:pt x="6" y="110"/>
                      <a:pt x="6" y="105"/>
                    </a:cubicBezTo>
                    <a:cubicBezTo>
                      <a:pt x="6" y="93"/>
                      <a:pt x="6" y="82"/>
                      <a:pt x="6" y="71"/>
                    </a:cubicBezTo>
                    <a:cubicBezTo>
                      <a:pt x="5" y="48"/>
                      <a:pt x="5" y="26"/>
                      <a:pt x="6" y="3"/>
                    </a:cubicBezTo>
                    <a:cubicBezTo>
                      <a:pt x="6" y="0"/>
                      <a:pt x="1" y="3"/>
                      <a:pt x="1" y="6"/>
                    </a:cubicBezTo>
                    <a:cubicBezTo>
                      <a:pt x="1" y="8"/>
                      <a:pt x="1" y="10"/>
                      <a:pt x="1" y="12"/>
                    </a:cubicBezTo>
                    <a:cubicBezTo>
                      <a:pt x="1" y="15"/>
                      <a:pt x="6" y="12"/>
                      <a:pt x="6" y="10"/>
                    </a:cubicBezTo>
                    <a:cubicBezTo>
                      <a:pt x="6" y="7"/>
                      <a:pt x="6" y="5"/>
                      <a:pt x="5" y="2"/>
                    </a:cubicBezTo>
                    <a:cubicBezTo>
                      <a:pt x="4" y="1"/>
                      <a:pt x="2" y="3"/>
                      <a:pt x="1" y="4"/>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0" name="Freeform 92">
                <a:extLst>
                  <a:ext uri="{FF2B5EF4-FFF2-40B4-BE49-F238E27FC236}">
                    <a16:creationId xmlns:a16="http://schemas.microsoft.com/office/drawing/2014/main" id="{D7131F67-C82D-4DA2-B7F6-B3D6A3B99B26}"/>
                  </a:ext>
                </a:extLst>
              </p:cNvPr>
              <p:cNvSpPr>
                <a:spLocks/>
              </p:cNvSpPr>
              <p:nvPr/>
            </p:nvSpPr>
            <p:spPr bwMode="auto">
              <a:xfrm>
                <a:off x="6175428" y="503989"/>
                <a:ext cx="673411" cy="43167"/>
              </a:xfrm>
              <a:custGeom>
                <a:avLst/>
                <a:gdLst>
                  <a:gd name="T0" fmla="*/ 103 w 109"/>
                  <a:gd name="T1" fmla="*/ 2 h 7"/>
                  <a:gd name="T2" fmla="*/ 102 w 109"/>
                  <a:gd name="T3" fmla="*/ 1 h 7"/>
                  <a:gd name="T4" fmla="*/ 99 w 109"/>
                  <a:gd name="T5" fmla="*/ 6 h 7"/>
                  <a:gd name="T6" fmla="*/ 103 w 109"/>
                  <a:gd name="T7" fmla="*/ 6 h 7"/>
                  <a:gd name="T8" fmla="*/ 105 w 109"/>
                  <a:gd name="T9" fmla="*/ 1 h 7"/>
                  <a:gd name="T10" fmla="*/ 53 w 109"/>
                  <a:gd name="T11" fmla="*/ 1 h 7"/>
                  <a:gd name="T12" fmla="*/ 27 w 109"/>
                  <a:gd name="T13" fmla="*/ 1 h 7"/>
                  <a:gd name="T14" fmla="*/ 3 w 109"/>
                  <a:gd name="T15" fmla="*/ 2 h 7"/>
                  <a:gd name="T16" fmla="*/ 2 w 109"/>
                  <a:gd name="T17" fmla="*/ 5 h 7"/>
                  <a:gd name="T18" fmla="*/ 25 w 109"/>
                  <a:gd name="T19" fmla="*/ 6 h 7"/>
                  <a:gd name="T20" fmla="*/ 50 w 109"/>
                  <a:gd name="T21" fmla="*/ 6 h 7"/>
                  <a:gd name="T22" fmla="*/ 103 w 109"/>
                  <a:gd name="T23" fmla="*/ 6 h 7"/>
                  <a:gd name="T24" fmla="*/ 105 w 109"/>
                  <a:gd name="T25" fmla="*/ 1 h 7"/>
                  <a:gd name="T26" fmla="*/ 102 w 109"/>
                  <a:gd name="T27" fmla="*/ 1 h 7"/>
                  <a:gd name="T28" fmla="*/ 101 w 109"/>
                  <a:gd name="T29" fmla="*/ 5 h 7"/>
                  <a:gd name="T30" fmla="*/ 102 w 109"/>
                  <a:gd name="T31" fmla="*/ 5 h 7"/>
                  <a:gd name="T32" fmla="*/ 103 w 109"/>
                  <a:gd name="T3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7">
                    <a:moveTo>
                      <a:pt x="103" y="2"/>
                    </a:moveTo>
                    <a:cubicBezTo>
                      <a:pt x="103" y="2"/>
                      <a:pt x="103" y="1"/>
                      <a:pt x="102" y="1"/>
                    </a:cubicBezTo>
                    <a:cubicBezTo>
                      <a:pt x="100" y="0"/>
                      <a:pt x="96" y="5"/>
                      <a:pt x="99" y="6"/>
                    </a:cubicBezTo>
                    <a:cubicBezTo>
                      <a:pt x="101" y="6"/>
                      <a:pt x="102" y="6"/>
                      <a:pt x="103" y="6"/>
                    </a:cubicBezTo>
                    <a:cubicBezTo>
                      <a:pt x="105" y="6"/>
                      <a:pt x="109" y="1"/>
                      <a:pt x="105" y="1"/>
                    </a:cubicBezTo>
                    <a:cubicBezTo>
                      <a:pt x="88" y="1"/>
                      <a:pt x="70" y="1"/>
                      <a:pt x="53" y="1"/>
                    </a:cubicBezTo>
                    <a:cubicBezTo>
                      <a:pt x="44" y="1"/>
                      <a:pt x="36" y="1"/>
                      <a:pt x="27" y="1"/>
                    </a:cubicBezTo>
                    <a:cubicBezTo>
                      <a:pt x="19" y="1"/>
                      <a:pt x="11" y="0"/>
                      <a:pt x="3" y="2"/>
                    </a:cubicBezTo>
                    <a:cubicBezTo>
                      <a:pt x="2" y="2"/>
                      <a:pt x="0" y="4"/>
                      <a:pt x="2" y="5"/>
                    </a:cubicBezTo>
                    <a:cubicBezTo>
                      <a:pt x="8" y="7"/>
                      <a:pt x="18" y="6"/>
                      <a:pt x="25" y="6"/>
                    </a:cubicBezTo>
                    <a:cubicBezTo>
                      <a:pt x="33" y="6"/>
                      <a:pt x="42" y="6"/>
                      <a:pt x="50" y="6"/>
                    </a:cubicBezTo>
                    <a:cubicBezTo>
                      <a:pt x="68" y="6"/>
                      <a:pt x="85" y="6"/>
                      <a:pt x="103" y="6"/>
                    </a:cubicBezTo>
                    <a:cubicBezTo>
                      <a:pt x="105" y="6"/>
                      <a:pt x="108" y="1"/>
                      <a:pt x="105" y="1"/>
                    </a:cubicBezTo>
                    <a:cubicBezTo>
                      <a:pt x="104" y="1"/>
                      <a:pt x="103" y="1"/>
                      <a:pt x="102" y="1"/>
                    </a:cubicBezTo>
                    <a:cubicBezTo>
                      <a:pt x="98" y="1"/>
                      <a:pt x="97" y="7"/>
                      <a:pt x="101" y="5"/>
                    </a:cubicBezTo>
                    <a:cubicBezTo>
                      <a:pt x="101" y="5"/>
                      <a:pt x="102" y="5"/>
                      <a:pt x="102" y="5"/>
                    </a:cubicBezTo>
                    <a:cubicBezTo>
                      <a:pt x="103" y="4"/>
                      <a:pt x="105" y="3"/>
                      <a:pt x="103" y="2"/>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1" name="Freeform 93">
                <a:extLst>
                  <a:ext uri="{FF2B5EF4-FFF2-40B4-BE49-F238E27FC236}">
                    <a16:creationId xmlns:a16="http://schemas.microsoft.com/office/drawing/2014/main" id="{905B9EFD-86E7-4DB5-89C9-CD597E93985A}"/>
                  </a:ext>
                </a:extLst>
              </p:cNvPr>
              <p:cNvSpPr>
                <a:spLocks/>
              </p:cNvSpPr>
              <p:nvPr/>
            </p:nvSpPr>
            <p:spPr bwMode="auto">
              <a:xfrm>
                <a:off x="6096000" y="516075"/>
                <a:ext cx="122595" cy="105328"/>
              </a:xfrm>
              <a:custGeom>
                <a:avLst/>
                <a:gdLst>
                  <a:gd name="T0" fmla="*/ 19 w 20"/>
                  <a:gd name="T1" fmla="*/ 0 h 17"/>
                  <a:gd name="T2" fmla="*/ 9 w 20"/>
                  <a:gd name="T3" fmla="*/ 0 h 17"/>
                  <a:gd name="T4" fmla="*/ 3 w 20"/>
                  <a:gd name="T5" fmla="*/ 3 h 17"/>
                  <a:gd name="T6" fmla="*/ 1 w 20"/>
                  <a:gd name="T7" fmla="*/ 16 h 17"/>
                  <a:gd name="T8" fmla="*/ 2 w 20"/>
                  <a:gd name="T9" fmla="*/ 17 h 17"/>
                  <a:gd name="T10" fmla="*/ 2 w 20"/>
                  <a:gd name="T11" fmla="*/ 17 h 17"/>
                  <a:gd name="T12" fmla="*/ 5 w 20"/>
                  <a:gd name="T13" fmla="*/ 16 h 17"/>
                  <a:gd name="T14" fmla="*/ 5 w 20"/>
                  <a:gd name="T15" fmla="*/ 11 h 17"/>
                  <a:gd name="T16" fmla="*/ 5 w 20"/>
                  <a:gd name="T17" fmla="*/ 6 h 17"/>
                  <a:gd name="T18" fmla="*/ 5 w 20"/>
                  <a:gd name="T19" fmla="*/ 4 h 17"/>
                  <a:gd name="T20" fmla="*/ 9 w 20"/>
                  <a:gd name="T21" fmla="*/ 4 h 17"/>
                  <a:gd name="T22" fmla="*/ 17 w 20"/>
                  <a:gd name="T23" fmla="*/ 3 h 17"/>
                  <a:gd name="T24" fmla="*/ 19 w 20"/>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7">
                    <a:moveTo>
                      <a:pt x="19" y="0"/>
                    </a:moveTo>
                    <a:cubicBezTo>
                      <a:pt x="16" y="0"/>
                      <a:pt x="12" y="0"/>
                      <a:pt x="9" y="0"/>
                    </a:cubicBezTo>
                    <a:cubicBezTo>
                      <a:pt x="7" y="0"/>
                      <a:pt x="4" y="1"/>
                      <a:pt x="3" y="3"/>
                    </a:cubicBezTo>
                    <a:cubicBezTo>
                      <a:pt x="0" y="6"/>
                      <a:pt x="1" y="12"/>
                      <a:pt x="1" y="16"/>
                    </a:cubicBezTo>
                    <a:cubicBezTo>
                      <a:pt x="1" y="17"/>
                      <a:pt x="2" y="17"/>
                      <a:pt x="2" y="17"/>
                    </a:cubicBezTo>
                    <a:cubicBezTo>
                      <a:pt x="2" y="17"/>
                      <a:pt x="2" y="17"/>
                      <a:pt x="2" y="17"/>
                    </a:cubicBezTo>
                    <a:cubicBezTo>
                      <a:pt x="3" y="17"/>
                      <a:pt x="4" y="17"/>
                      <a:pt x="5" y="16"/>
                    </a:cubicBezTo>
                    <a:cubicBezTo>
                      <a:pt x="6" y="15"/>
                      <a:pt x="6" y="13"/>
                      <a:pt x="5" y="11"/>
                    </a:cubicBezTo>
                    <a:cubicBezTo>
                      <a:pt x="5" y="10"/>
                      <a:pt x="5" y="8"/>
                      <a:pt x="5" y="6"/>
                    </a:cubicBezTo>
                    <a:cubicBezTo>
                      <a:pt x="5" y="5"/>
                      <a:pt x="6" y="4"/>
                      <a:pt x="5" y="4"/>
                    </a:cubicBezTo>
                    <a:cubicBezTo>
                      <a:pt x="6" y="4"/>
                      <a:pt x="8" y="4"/>
                      <a:pt x="9" y="4"/>
                    </a:cubicBezTo>
                    <a:cubicBezTo>
                      <a:pt x="12" y="4"/>
                      <a:pt x="15" y="4"/>
                      <a:pt x="17" y="3"/>
                    </a:cubicBezTo>
                    <a:cubicBezTo>
                      <a:pt x="18" y="3"/>
                      <a:pt x="20" y="1"/>
                      <a:pt x="19" y="0"/>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2" name="Freeform 94">
                <a:extLst>
                  <a:ext uri="{FF2B5EF4-FFF2-40B4-BE49-F238E27FC236}">
                    <a16:creationId xmlns:a16="http://schemas.microsoft.com/office/drawing/2014/main" id="{9D6C564F-51B7-481A-A213-382251E96754}"/>
                  </a:ext>
                </a:extLst>
              </p:cNvPr>
              <p:cNvSpPr>
                <a:spLocks/>
              </p:cNvSpPr>
              <p:nvPr/>
            </p:nvSpPr>
            <p:spPr bwMode="auto">
              <a:xfrm>
                <a:off x="6793585" y="509169"/>
                <a:ext cx="117415" cy="105328"/>
              </a:xfrm>
              <a:custGeom>
                <a:avLst/>
                <a:gdLst>
                  <a:gd name="T0" fmla="*/ 15 w 19"/>
                  <a:gd name="T1" fmla="*/ 13 h 17"/>
                  <a:gd name="T2" fmla="*/ 17 w 19"/>
                  <a:gd name="T3" fmla="*/ 13 h 17"/>
                  <a:gd name="T4" fmla="*/ 16 w 19"/>
                  <a:gd name="T5" fmla="*/ 11 h 17"/>
                  <a:gd name="T6" fmla="*/ 15 w 19"/>
                  <a:gd name="T7" fmla="*/ 14 h 17"/>
                  <a:gd name="T8" fmla="*/ 19 w 19"/>
                  <a:gd name="T9" fmla="*/ 13 h 17"/>
                  <a:gd name="T10" fmla="*/ 19 w 19"/>
                  <a:gd name="T11" fmla="*/ 5 h 17"/>
                  <a:gd name="T12" fmla="*/ 18 w 19"/>
                  <a:gd name="T13" fmla="*/ 1 h 17"/>
                  <a:gd name="T14" fmla="*/ 12 w 19"/>
                  <a:gd name="T15" fmla="*/ 0 h 17"/>
                  <a:gd name="T16" fmla="*/ 4 w 19"/>
                  <a:gd name="T17" fmla="*/ 1 h 17"/>
                  <a:gd name="T18" fmla="*/ 2 w 19"/>
                  <a:gd name="T19" fmla="*/ 5 h 17"/>
                  <a:gd name="T20" fmla="*/ 8 w 19"/>
                  <a:gd name="T21" fmla="*/ 5 h 17"/>
                  <a:gd name="T22" fmla="*/ 13 w 19"/>
                  <a:gd name="T23" fmla="*/ 5 h 17"/>
                  <a:gd name="T24" fmla="*/ 15 w 19"/>
                  <a:gd name="T25" fmla="*/ 8 h 17"/>
                  <a:gd name="T26" fmla="*/ 15 w 19"/>
                  <a:gd name="T27" fmla="*/ 14 h 17"/>
                  <a:gd name="T28" fmla="*/ 19 w 19"/>
                  <a:gd name="T29" fmla="*/ 13 h 17"/>
                  <a:gd name="T30" fmla="*/ 19 w 19"/>
                  <a:gd name="T31" fmla="*/ 11 h 17"/>
                  <a:gd name="T32" fmla="*/ 15 w 19"/>
                  <a:gd name="T33"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7">
                    <a:moveTo>
                      <a:pt x="15" y="13"/>
                    </a:moveTo>
                    <a:cubicBezTo>
                      <a:pt x="16" y="13"/>
                      <a:pt x="17" y="13"/>
                      <a:pt x="17" y="13"/>
                    </a:cubicBezTo>
                    <a:cubicBezTo>
                      <a:pt x="19" y="12"/>
                      <a:pt x="18" y="9"/>
                      <a:pt x="16" y="11"/>
                    </a:cubicBezTo>
                    <a:cubicBezTo>
                      <a:pt x="15" y="12"/>
                      <a:pt x="15" y="13"/>
                      <a:pt x="15" y="14"/>
                    </a:cubicBezTo>
                    <a:cubicBezTo>
                      <a:pt x="15" y="17"/>
                      <a:pt x="19" y="14"/>
                      <a:pt x="19" y="13"/>
                    </a:cubicBezTo>
                    <a:cubicBezTo>
                      <a:pt x="19" y="10"/>
                      <a:pt x="19" y="8"/>
                      <a:pt x="19" y="5"/>
                    </a:cubicBezTo>
                    <a:cubicBezTo>
                      <a:pt x="19" y="4"/>
                      <a:pt x="19" y="2"/>
                      <a:pt x="18" y="1"/>
                    </a:cubicBezTo>
                    <a:cubicBezTo>
                      <a:pt x="16" y="0"/>
                      <a:pt x="14" y="0"/>
                      <a:pt x="12" y="0"/>
                    </a:cubicBezTo>
                    <a:cubicBezTo>
                      <a:pt x="10" y="0"/>
                      <a:pt x="7" y="0"/>
                      <a:pt x="4" y="1"/>
                    </a:cubicBezTo>
                    <a:cubicBezTo>
                      <a:pt x="3" y="1"/>
                      <a:pt x="0" y="4"/>
                      <a:pt x="2" y="5"/>
                    </a:cubicBezTo>
                    <a:cubicBezTo>
                      <a:pt x="4" y="6"/>
                      <a:pt x="6" y="5"/>
                      <a:pt x="8" y="5"/>
                    </a:cubicBezTo>
                    <a:cubicBezTo>
                      <a:pt x="10" y="5"/>
                      <a:pt x="11" y="5"/>
                      <a:pt x="13" y="5"/>
                    </a:cubicBezTo>
                    <a:cubicBezTo>
                      <a:pt x="15" y="5"/>
                      <a:pt x="15" y="6"/>
                      <a:pt x="15" y="8"/>
                    </a:cubicBezTo>
                    <a:cubicBezTo>
                      <a:pt x="15" y="10"/>
                      <a:pt x="15" y="12"/>
                      <a:pt x="15" y="14"/>
                    </a:cubicBezTo>
                    <a:cubicBezTo>
                      <a:pt x="15" y="17"/>
                      <a:pt x="19" y="14"/>
                      <a:pt x="19" y="13"/>
                    </a:cubicBezTo>
                    <a:cubicBezTo>
                      <a:pt x="19" y="12"/>
                      <a:pt x="19" y="12"/>
                      <a:pt x="19" y="11"/>
                    </a:cubicBezTo>
                    <a:cubicBezTo>
                      <a:pt x="18" y="9"/>
                      <a:pt x="15" y="12"/>
                      <a:pt x="15" y="13"/>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3" name="Freeform 97">
                <a:extLst>
                  <a:ext uri="{FF2B5EF4-FFF2-40B4-BE49-F238E27FC236}">
                    <a16:creationId xmlns:a16="http://schemas.microsoft.com/office/drawing/2014/main" id="{B1A5929A-1D7B-4BAC-BC5C-35D59ABDBFEE}"/>
                  </a:ext>
                </a:extLst>
              </p:cNvPr>
              <p:cNvSpPr>
                <a:spLocks/>
              </p:cNvSpPr>
              <p:nvPr/>
            </p:nvSpPr>
            <p:spPr bwMode="auto">
              <a:xfrm>
                <a:off x="5990672" y="1281001"/>
                <a:ext cx="246917" cy="333252"/>
              </a:xfrm>
              <a:custGeom>
                <a:avLst/>
                <a:gdLst>
                  <a:gd name="T0" fmla="*/ 5 w 40"/>
                  <a:gd name="T1" fmla="*/ 1 h 54"/>
                  <a:gd name="T2" fmla="*/ 8 w 40"/>
                  <a:gd name="T3" fmla="*/ 39 h 54"/>
                  <a:gd name="T4" fmla="*/ 38 w 40"/>
                  <a:gd name="T5" fmla="*/ 53 h 54"/>
                  <a:gd name="T6" fmla="*/ 39 w 40"/>
                  <a:gd name="T7" fmla="*/ 52 h 54"/>
                  <a:gd name="T8" fmla="*/ 11 w 40"/>
                  <a:gd name="T9" fmla="*/ 38 h 54"/>
                  <a:gd name="T10" fmla="*/ 6 w 40"/>
                  <a:gd name="T11" fmla="*/ 0 h 54"/>
                  <a:gd name="T12" fmla="*/ 5 w 40"/>
                  <a:gd name="T13" fmla="*/ 1 h 54"/>
                </a:gdLst>
                <a:ahLst/>
                <a:cxnLst>
                  <a:cxn ang="0">
                    <a:pos x="T0" y="T1"/>
                  </a:cxn>
                  <a:cxn ang="0">
                    <a:pos x="T2" y="T3"/>
                  </a:cxn>
                  <a:cxn ang="0">
                    <a:pos x="T4" y="T5"/>
                  </a:cxn>
                  <a:cxn ang="0">
                    <a:pos x="T6" y="T7"/>
                  </a:cxn>
                  <a:cxn ang="0">
                    <a:pos x="T8" y="T9"/>
                  </a:cxn>
                  <a:cxn ang="0">
                    <a:pos x="T10" y="T11"/>
                  </a:cxn>
                  <a:cxn ang="0">
                    <a:pos x="T12" y="T13"/>
                  </a:cxn>
                </a:cxnLst>
                <a:rect l="0" t="0" r="r" b="b"/>
                <a:pathLst>
                  <a:path w="40" h="54">
                    <a:moveTo>
                      <a:pt x="5" y="1"/>
                    </a:moveTo>
                    <a:cubicBezTo>
                      <a:pt x="4" y="13"/>
                      <a:pt x="0" y="29"/>
                      <a:pt x="8" y="39"/>
                    </a:cubicBezTo>
                    <a:cubicBezTo>
                      <a:pt x="16" y="47"/>
                      <a:pt x="28" y="49"/>
                      <a:pt x="38" y="53"/>
                    </a:cubicBezTo>
                    <a:cubicBezTo>
                      <a:pt x="39" y="54"/>
                      <a:pt x="40" y="52"/>
                      <a:pt x="39" y="52"/>
                    </a:cubicBezTo>
                    <a:cubicBezTo>
                      <a:pt x="30" y="48"/>
                      <a:pt x="19" y="46"/>
                      <a:pt x="11" y="38"/>
                    </a:cubicBezTo>
                    <a:cubicBezTo>
                      <a:pt x="1" y="29"/>
                      <a:pt x="6" y="12"/>
                      <a:pt x="6" y="0"/>
                    </a:cubicBezTo>
                    <a:cubicBezTo>
                      <a:pt x="6" y="0"/>
                      <a:pt x="5" y="0"/>
                      <a:pt x="5" y="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4" name="Freeform 98">
                <a:extLst>
                  <a:ext uri="{FF2B5EF4-FFF2-40B4-BE49-F238E27FC236}">
                    <a16:creationId xmlns:a16="http://schemas.microsoft.com/office/drawing/2014/main" id="{4185E1F3-032E-4994-B734-A83B6D440A4E}"/>
                  </a:ext>
                </a:extLst>
              </p:cNvPr>
              <p:cNvSpPr>
                <a:spLocks/>
              </p:cNvSpPr>
              <p:nvPr/>
            </p:nvSpPr>
            <p:spPr bwMode="auto">
              <a:xfrm>
                <a:off x="5983765" y="1546912"/>
                <a:ext cx="74248" cy="74248"/>
              </a:xfrm>
              <a:custGeom>
                <a:avLst/>
                <a:gdLst>
                  <a:gd name="T0" fmla="*/ 11 w 12"/>
                  <a:gd name="T1" fmla="*/ 11 h 12"/>
                  <a:gd name="T2" fmla="*/ 5 w 12"/>
                  <a:gd name="T3" fmla="*/ 7 h 12"/>
                  <a:gd name="T4" fmla="*/ 2 w 12"/>
                  <a:gd name="T5" fmla="*/ 3 h 12"/>
                  <a:gd name="T6" fmla="*/ 2 w 12"/>
                  <a:gd name="T7" fmla="*/ 0 h 12"/>
                  <a:gd name="T8" fmla="*/ 1 w 12"/>
                  <a:gd name="T9" fmla="*/ 1 h 12"/>
                  <a:gd name="T10" fmla="*/ 3 w 12"/>
                  <a:gd name="T11" fmla="*/ 8 h 12"/>
                  <a:gd name="T12" fmla="*/ 10 w 12"/>
                  <a:gd name="T13" fmla="*/ 12 h 12"/>
                  <a:gd name="T14" fmla="*/ 11 w 1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11" y="11"/>
                    </a:moveTo>
                    <a:cubicBezTo>
                      <a:pt x="8" y="10"/>
                      <a:pt x="6" y="9"/>
                      <a:pt x="5" y="7"/>
                    </a:cubicBezTo>
                    <a:cubicBezTo>
                      <a:pt x="4" y="6"/>
                      <a:pt x="3" y="5"/>
                      <a:pt x="2" y="3"/>
                    </a:cubicBezTo>
                    <a:cubicBezTo>
                      <a:pt x="2" y="2"/>
                      <a:pt x="2" y="1"/>
                      <a:pt x="2" y="0"/>
                    </a:cubicBezTo>
                    <a:cubicBezTo>
                      <a:pt x="1" y="0"/>
                      <a:pt x="1" y="0"/>
                      <a:pt x="1" y="1"/>
                    </a:cubicBezTo>
                    <a:cubicBezTo>
                      <a:pt x="0" y="3"/>
                      <a:pt x="2" y="6"/>
                      <a:pt x="3" y="8"/>
                    </a:cubicBezTo>
                    <a:cubicBezTo>
                      <a:pt x="5" y="10"/>
                      <a:pt x="8" y="12"/>
                      <a:pt x="10" y="12"/>
                    </a:cubicBezTo>
                    <a:cubicBezTo>
                      <a:pt x="11" y="12"/>
                      <a:pt x="12" y="11"/>
                      <a:pt x="11" y="11"/>
                    </a:cubicBezTo>
                    <a:close/>
                  </a:path>
                </a:pathLst>
              </a:custGeom>
              <a:solidFill>
                <a:srgbClr val="1D26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grpSp>
        <p:sp>
          <p:nvSpPr>
            <p:cNvPr id="95" name="Rectangle 105">
              <a:extLst>
                <a:ext uri="{FF2B5EF4-FFF2-40B4-BE49-F238E27FC236}">
                  <a16:creationId xmlns:a16="http://schemas.microsoft.com/office/drawing/2014/main" id="{31C44388-0C7D-4786-87E7-95322C9B6491}"/>
                </a:ext>
              </a:extLst>
            </p:cNvPr>
            <p:cNvSpPr>
              <a:spLocks noChangeArrowheads="1"/>
            </p:cNvSpPr>
            <p:nvPr/>
          </p:nvSpPr>
          <p:spPr bwMode="auto">
            <a:xfrm>
              <a:off x="9381847" y="527939"/>
              <a:ext cx="6476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6600" dirty="0">
                  <a:solidFill>
                    <a:srgbClr val="1D262D"/>
                  </a:solidFill>
                  <a:latin typeface="仓耳玄三M W05" panose="02020400000000000000" pitchFamily="18" charset="-122"/>
                  <a:ea typeface="仓耳玄三M W05" panose="02020400000000000000" pitchFamily="18" charset="-122"/>
                </a:rPr>
                <a:t>1</a:t>
              </a:r>
              <a:r>
                <a:rPr kumimoji="0" lang="zh-CN" altLang="zh-CN" sz="6600" b="0" i="0" u="none" strike="noStrike" cap="none" normalizeH="0" baseline="0" dirty="0">
                  <a:ln>
                    <a:noFill/>
                  </a:ln>
                  <a:solidFill>
                    <a:srgbClr val="1D262D"/>
                  </a:solidFill>
                  <a:effectLst/>
                  <a:latin typeface="仓耳玄三M W05" panose="02020400000000000000" pitchFamily="18" charset="-122"/>
                  <a:ea typeface="仓耳玄三M W05" panose="02020400000000000000" pitchFamily="18" charset="-122"/>
                </a:rPr>
                <a:t>.</a:t>
              </a:r>
              <a:endParaRPr kumimoji="0" lang="zh-CN" altLang="zh-CN" sz="1800" b="0" i="0" u="none" strike="noStrike" cap="none" normalizeH="0" baseline="0" dirty="0">
                <a:ln>
                  <a:noFill/>
                </a:ln>
                <a:solidFill>
                  <a:schemeClr val="tx1"/>
                </a:solidFill>
                <a:effectLst/>
                <a:latin typeface="仓耳玄三M W05" panose="02020400000000000000" pitchFamily="18" charset="-122"/>
                <a:ea typeface="仓耳玄三M W05" panose="02020400000000000000" pitchFamily="18" charset="-122"/>
              </a:endParaRPr>
            </a:p>
          </p:txBody>
        </p:sp>
      </p:grpSp>
      <p:sp>
        <p:nvSpPr>
          <p:cNvPr id="96" name="TextBox 95">
            <a:extLst>
              <a:ext uri="{FF2B5EF4-FFF2-40B4-BE49-F238E27FC236}">
                <a16:creationId xmlns:a16="http://schemas.microsoft.com/office/drawing/2014/main" id="{2BB478AE-3B09-4255-B2A8-C0DD6DCC551C}"/>
              </a:ext>
            </a:extLst>
          </p:cNvPr>
          <p:cNvSpPr txBox="1"/>
          <p:nvPr/>
        </p:nvSpPr>
        <p:spPr>
          <a:xfrm>
            <a:off x="1822140" y="3233061"/>
            <a:ext cx="4423776" cy="923330"/>
          </a:xfrm>
          <a:prstGeom prst="rect">
            <a:avLst/>
          </a:prstGeom>
          <a:noFill/>
        </p:spPr>
        <p:txBody>
          <a:bodyPr wrap="square" rtlCol="0">
            <a:spAutoFit/>
          </a:bodyPr>
          <a:lstStyle/>
          <a:p>
            <a:pPr algn="just"/>
            <a:r>
              <a:rPr lang="en-US" sz="5400" b="1" dirty="0">
                <a:solidFill>
                  <a:schemeClr val="bg1"/>
                </a:solidFill>
                <a:latin typeface="VNI-Avo" pitchFamily="2" charset="0"/>
              </a:rPr>
              <a:t>95 – 10 = 85</a:t>
            </a:r>
            <a:endParaRPr lang="en-US" sz="5400" dirty="0">
              <a:solidFill>
                <a:schemeClr val="bg1"/>
              </a:solidFill>
              <a:latin typeface="VNI-Avo" pitchFamily="2" charset="0"/>
            </a:endParaRPr>
          </a:p>
        </p:txBody>
      </p:sp>
      <p:grpSp>
        <p:nvGrpSpPr>
          <p:cNvPr id="3" name="Group 2">
            <a:extLst>
              <a:ext uri="{FF2B5EF4-FFF2-40B4-BE49-F238E27FC236}">
                <a16:creationId xmlns:a16="http://schemas.microsoft.com/office/drawing/2014/main" id="{27D50481-A94C-41C4-8103-442417B7F969}"/>
              </a:ext>
            </a:extLst>
          </p:cNvPr>
          <p:cNvGrpSpPr/>
          <p:nvPr/>
        </p:nvGrpSpPr>
        <p:grpSpPr>
          <a:xfrm>
            <a:off x="7266399" y="2043856"/>
            <a:ext cx="3948917" cy="2973506"/>
            <a:chOff x="6965841" y="2132416"/>
            <a:chExt cx="3215151" cy="2973506"/>
          </a:xfrm>
        </p:grpSpPr>
        <p:sp>
          <p:nvSpPr>
            <p:cNvPr id="97" name="矩形 16">
              <a:extLst>
                <a:ext uri="{FF2B5EF4-FFF2-40B4-BE49-F238E27FC236}">
                  <a16:creationId xmlns:a16="http://schemas.microsoft.com/office/drawing/2014/main" id="{384C46E0-BFF4-4B94-99F1-A3FF5641C36D}"/>
                </a:ext>
              </a:extLst>
            </p:cNvPr>
            <p:cNvSpPr/>
            <p:nvPr/>
          </p:nvSpPr>
          <p:spPr>
            <a:xfrm>
              <a:off x="7295971" y="2132416"/>
              <a:ext cx="2885021" cy="2973506"/>
            </a:xfrm>
            <a:prstGeom prst="rect">
              <a:avLst/>
            </a:prstGeom>
          </p:spPr>
          <p:txBody>
            <a:bodyPr wrap="square">
              <a:spAutoFit/>
              <a:scene3d>
                <a:camera prst="orthographicFront"/>
                <a:lightRig rig="threePt" dir="t"/>
              </a:scene3d>
              <a:sp3d contourW="12700"/>
            </a:bodyPr>
            <a:lstStyle/>
            <a:p>
              <a:pPr>
                <a:lnSpc>
                  <a:spcPct val="120000"/>
                </a:lnSpc>
              </a:pPr>
              <a:r>
                <a:rPr lang="en-US" altLang="zh-CN" sz="5400" b="1" dirty="0">
                  <a:solidFill>
                    <a:schemeClr val="bg1"/>
                  </a:solidFill>
                  <a:latin typeface="VNI-Avo" pitchFamily="2" charset="0"/>
                  <a:ea typeface="仓耳玄三M W05" panose="02020400000000000000" pitchFamily="18" charset="-122"/>
                  <a:cs typeface="Arial" panose="020B0604020202020204" pitchFamily="34" charset="0"/>
                </a:rPr>
                <a:t>49</a:t>
              </a:r>
            </a:p>
            <a:p>
              <a:pPr>
                <a:lnSpc>
                  <a:spcPct val="120000"/>
                </a:lnSpc>
              </a:pPr>
              <a:r>
                <a:rPr lang="en-US" altLang="zh-CN" sz="5400" b="1" dirty="0">
                  <a:solidFill>
                    <a:schemeClr val="bg1"/>
                  </a:solidFill>
                  <a:latin typeface="VNI-Avo" pitchFamily="2" charset="0"/>
                  <a:ea typeface="仓耳玄三M W05" panose="02020400000000000000" pitchFamily="18" charset="-122"/>
                  <a:cs typeface="Arial" panose="020B0604020202020204" pitchFamily="34" charset="0"/>
                </a:rPr>
                <a:t>  7 </a:t>
              </a:r>
            </a:p>
            <a:p>
              <a:pPr>
                <a:lnSpc>
                  <a:spcPct val="120000"/>
                </a:lnSpc>
              </a:pPr>
              <a:r>
                <a:rPr lang="en-US" altLang="zh-CN" sz="5400" b="1" dirty="0">
                  <a:solidFill>
                    <a:schemeClr val="bg1"/>
                  </a:solidFill>
                  <a:latin typeface="VNI-Avo" pitchFamily="2" charset="0"/>
                  <a:ea typeface="仓耳玄三M W05" panose="02020400000000000000" pitchFamily="18" charset="-122"/>
                  <a:cs typeface="Arial" panose="020B0604020202020204" pitchFamily="34" charset="0"/>
                </a:rPr>
                <a:t>42	</a:t>
              </a:r>
              <a:endParaRPr lang="zh-CN" altLang="en-US" sz="5400" b="1" dirty="0">
                <a:solidFill>
                  <a:schemeClr val="bg1"/>
                </a:solidFill>
                <a:latin typeface="VNI-Avo" pitchFamily="2" charset="0"/>
                <a:ea typeface="仓耳玄三M W05" panose="02020400000000000000" pitchFamily="18" charset="-122"/>
                <a:cs typeface="Arial" panose="020B0604020202020204" pitchFamily="34" charset="0"/>
              </a:endParaRPr>
            </a:p>
          </p:txBody>
        </p:sp>
        <p:sp>
          <p:nvSpPr>
            <p:cNvPr id="98" name="矩形 16">
              <a:extLst>
                <a:ext uri="{FF2B5EF4-FFF2-40B4-BE49-F238E27FC236}">
                  <a16:creationId xmlns:a16="http://schemas.microsoft.com/office/drawing/2014/main" id="{CF53C7F1-0275-47AD-8F15-9C0CA70B3BF1}"/>
                </a:ext>
              </a:extLst>
            </p:cNvPr>
            <p:cNvSpPr/>
            <p:nvPr/>
          </p:nvSpPr>
          <p:spPr>
            <a:xfrm>
              <a:off x="6965841" y="2592602"/>
              <a:ext cx="354963" cy="979114"/>
            </a:xfrm>
            <a:prstGeom prst="rect">
              <a:avLst/>
            </a:prstGeom>
          </p:spPr>
          <p:txBody>
            <a:bodyPr wrap="square">
              <a:spAutoFit/>
              <a:scene3d>
                <a:camera prst="orthographicFront"/>
                <a:lightRig rig="threePt" dir="t"/>
              </a:scene3d>
              <a:sp3d contourW="12700"/>
            </a:bodyPr>
            <a:lstStyle/>
            <a:p>
              <a:pPr>
                <a:lnSpc>
                  <a:spcPct val="120000"/>
                </a:lnSpc>
              </a:pPr>
              <a:r>
                <a:rPr lang="en-US" altLang="zh-CN" sz="5400" b="1" dirty="0">
                  <a:solidFill>
                    <a:schemeClr val="bg1"/>
                  </a:solidFill>
                  <a:latin typeface="VNI-Avo" pitchFamily="2" charset="0"/>
                  <a:ea typeface="仓耳玄三M W05" panose="02020400000000000000" pitchFamily="18" charset="-122"/>
                  <a:cs typeface="Arial" panose="020B0604020202020204" pitchFamily="34" charset="0"/>
                </a:rPr>
                <a:t>–</a:t>
              </a:r>
              <a:endParaRPr lang="zh-CN" altLang="en-US" sz="5400" b="1" dirty="0">
                <a:solidFill>
                  <a:schemeClr val="bg1"/>
                </a:solidFill>
                <a:latin typeface="VNI-Avo" pitchFamily="2" charset="0"/>
                <a:ea typeface="仓耳玄三M W05" panose="02020400000000000000" pitchFamily="18" charset="-122"/>
                <a:cs typeface="Arial" panose="020B0604020202020204" pitchFamily="34" charset="0"/>
              </a:endParaRPr>
            </a:p>
          </p:txBody>
        </p:sp>
        <p:cxnSp>
          <p:nvCxnSpPr>
            <p:cNvPr id="99" name="Straight Connector 98">
              <a:extLst>
                <a:ext uri="{FF2B5EF4-FFF2-40B4-BE49-F238E27FC236}">
                  <a16:creationId xmlns:a16="http://schemas.microsoft.com/office/drawing/2014/main" id="{4FB88A0D-7765-4F0C-93F8-AEE9EF015A51}"/>
                </a:ext>
              </a:extLst>
            </p:cNvPr>
            <p:cNvCxnSpPr>
              <a:cxnSpLocks/>
            </p:cNvCxnSpPr>
            <p:nvPr/>
          </p:nvCxnSpPr>
          <p:spPr>
            <a:xfrm>
              <a:off x="7396919" y="4135761"/>
              <a:ext cx="668808"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984520576"/>
      </p:ext>
    </p:extLst>
  </p:cSld>
  <p:clrMapOvr>
    <a:masterClrMapping/>
  </p:clrMapOvr>
  <mc:AlternateContent xmlns:mc="http://schemas.openxmlformats.org/markup-compatibility/2006" xmlns:p14="http://schemas.microsoft.com/office/powerpoint/2010/main">
    <mc:Choice Requires="p14">
      <p:transition spd="slow" p14:dur="1500" advTm="18197">
        <p:random/>
      </p:transition>
    </mc:Choice>
    <mc:Fallback xmlns="">
      <p:transition spd="slow" advTm="1819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additive="base">
                                        <p:cTn id="12" dur="500" fill="hold"/>
                                        <p:tgtEl>
                                          <p:spTgt spid="73"/>
                                        </p:tgtEl>
                                        <p:attrNameLst>
                                          <p:attrName>ppt_x</p:attrName>
                                        </p:attrNameLst>
                                      </p:cBhvr>
                                      <p:tavLst>
                                        <p:tav tm="0">
                                          <p:val>
                                            <p:strVal val="1+#ppt_w/2"/>
                                          </p:val>
                                        </p:tav>
                                        <p:tav tm="100000">
                                          <p:val>
                                            <p:strVal val="#ppt_x"/>
                                          </p:val>
                                        </p:tav>
                                      </p:tavLst>
                                    </p:anim>
                                    <p:anim calcmode="lin" valueType="num">
                                      <p:cBhvr additive="base">
                                        <p:cTn id="13" dur="500" fill="hold"/>
                                        <p:tgtEl>
                                          <p:spTgt spid="7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down)">
                                      <p:cBhvr>
                                        <p:cTn id="17" dur="500"/>
                                        <p:tgtEl>
                                          <p:spTgt spid="53"/>
                                        </p:tgtEl>
                                      </p:cBhvr>
                                    </p:animEffect>
                                  </p:child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wipe(down)">
                                      <p:cBhvr>
                                        <p:cTn id="2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73" grpId="0"/>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6" name="矩形 16">
            <a:extLst>
              <a:ext uri="{FF2B5EF4-FFF2-40B4-BE49-F238E27FC236}">
                <a16:creationId xmlns:a16="http://schemas.microsoft.com/office/drawing/2014/main" id="{96D64FD7-1D86-4F65-89DD-602A15F039E8}"/>
              </a:ext>
            </a:extLst>
          </p:cNvPr>
          <p:cNvSpPr/>
          <p:nvPr/>
        </p:nvSpPr>
        <p:spPr>
          <a:xfrm>
            <a:off x="632917" y="983013"/>
            <a:ext cx="5417856" cy="1077603"/>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6000" b="1" spc="960" dirty="0">
                <a:latin typeface="VNI-Avo" pitchFamily="2" charset="0"/>
                <a:ea typeface="仓耳玄三M W05" panose="02020400000000000000" pitchFamily="18" charset="-122"/>
                <a:cs typeface="Arial" panose="020B0604020202020204" pitchFamily="34" charset="0"/>
              </a:rPr>
              <a:t>10 – 4 = 6</a:t>
            </a:r>
            <a:r>
              <a:rPr lang="en-US" altLang="zh-CN" sz="6000" b="1" spc="960" dirty="0">
                <a:solidFill>
                  <a:srgbClr val="FF0000"/>
                </a:solidFill>
                <a:latin typeface="VNI-Avo" pitchFamily="2" charset="0"/>
                <a:ea typeface="仓耳玄三M W05" panose="02020400000000000000" pitchFamily="18" charset="-122"/>
                <a:cs typeface="Arial" panose="020B0604020202020204" pitchFamily="34" charset="0"/>
              </a:rPr>
              <a:t>	</a:t>
            </a:r>
            <a:endParaRPr lang="zh-CN" altLang="en-US" sz="6000" b="1" spc="960"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34" name="AutoShape 3">
            <a:extLst>
              <a:ext uri="{FF2B5EF4-FFF2-40B4-BE49-F238E27FC236}">
                <a16:creationId xmlns:a16="http://schemas.microsoft.com/office/drawing/2014/main" id="{779BAEAE-11CA-4A81-81A5-174C42B2DCA3}"/>
              </a:ext>
            </a:extLst>
          </p:cNvPr>
          <p:cNvSpPr>
            <a:spLocks noChangeAspect="1" noChangeArrowheads="1" noTextEdit="1"/>
          </p:cNvSpPr>
          <p:nvPr/>
        </p:nvSpPr>
        <p:spPr bwMode="auto">
          <a:xfrm>
            <a:off x="1249189" y="1245848"/>
            <a:ext cx="4834745" cy="283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仓耳玄三M W05" panose="02020400000000000000" pitchFamily="18" charset="-122"/>
              <a:ea typeface="仓耳玄三M W05" panose="02020400000000000000" pitchFamily="18" charset="-122"/>
            </a:endParaRPr>
          </a:p>
        </p:txBody>
      </p:sp>
      <p:sp>
        <p:nvSpPr>
          <p:cNvPr id="92" name="矩形 16">
            <a:extLst>
              <a:ext uri="{FF2B5EF4-FFF2-40B4-BE49-F238E27FC236}">
                <a16:creationId xmlns:a16="http://schemas.microsoft.com/office/drawing/2014/main" id="{05605D25-8150-4A45-AEF0-12257E28C853}"/>
              </a:ext>
            </a:extLst>
          </p:cNvPr>
          <p:cNvSpPr/>
          <p:nvPr/>
        </p:nvSpPr>
        <p:spPr>
          <a:xfrm>
            <a:off x="496834" y="4110908"/>
            <a:ext cx="5845517" cy="2185598"/>
          </a:xfrm>
          <a:prstGeom prst="rect">
            <a:avLst/>
          </a:prstGeom>
        </p:spPr>
        <p:txBody>
          <a:bodyPr wrap="square">
            <a:spAutoFit/>
            <a:scene3d>
              <a:camera prst="orthographicFront"/>
              <a:lightRig rig="threePt" dir="t"/>
            </a:scene3d>
            <a:sp3d contourW="12700"/>
          </a:bodyPr>
          <a:lstStyle/>
          <a:p>
            <a:pPr>
              <a:lnSpc>
                <a:spcPct val="120000"/>
              </a:lnSpc>
            </a:pPr>
            <a:r>
              <a:rPr lang="en-US" altLang="zh-CN" sz="6000" b="1" spc="850" dirty="0">
                <a:latin typeface="VNI-Avo" pitchFamily="2" charset="0"/>
                <a:ea typeface="仓耳玄三M W05" panose="02020400000000000000" pitchFamily="18" charset="-122"/>
                <a:cs typeface="Arial" panose="020B0604020202020204" pitchFamily="34" charset="0"/>
              </a:rPr>
              <a:t>95 – 10 = 85</a:t>
            </a:r>
            <a:r>
              <a:rPr lang="en-US" altLang="zh-CN" sz="6000" b="1" spc="850" dirty="0">
                <a:solidFill>
                  <a:srgbClr val="FF0000"/>
                </a:solidFill>
                <a:latin typeface="VNI-Avo" pitchFamily="2" charset="0"/>
                <a:ea typeface="仓耳玄三M W05" panose="02020400000000000000" pitchFamily="18" charset="-122"/>
                <a:cs typeface="Arial" panose="020B0604020202020204" pitchFamily="34" charset="0"/>
              </a:rPr>
              <a:t>	</a:t>
            </a:r>
            <a:endParaRPr lang="zh-CN" altLang="en-US" sz="6000" b="1" spc="850" dirty="0">
              <a:solidFill>
                <a:srgbClr val="FF0000"/>
              </a:solidFill>
              <a:latin typeface="VNI-Avo" pitchFamily="2" charset="0"/>
              <a:ea typeface="仓耳玄三M W05" panose="02020400000000000000" pitchFamily="18" charset="-122"/>
              <a:cs typeface="Arial" panose="020B0604020202020204" pitchFamily="34" charset="0"/>
            </a:endParaRPr>
          </a:p>
        </p:txBody>
      </p:sp>
      <p:grpSp>
        <p:nvGrpSpPr>
          <p:cNvPr id="65" name="Group 64">
            <a:extLst>
              <a:ext uri="{FF2B5EF4-FFF2-40B4-BE49-F238E27FC236}">
                <a16:creationId xmlns:a16="http://schemas.microsoft.com/office/drawing/2014/main" id="{3249DC1B-9D5E-4AE8-8495-6234395C9383}"/>
              </a:ext>
            </a:extLst>
          </p:cNvPr>
          <p:cNvGrpSpPr/>
          <p:nvPr/>
        </p:nvGrpSpPr>
        <p:grpSpPr>
          <a:xfrm>
            <a:off x="7303346" y="1052016"/>
            <a:ext cx="5185553" cy="3293594"/>
            <a:chOff x="466522" y="2289752"/>
            <a:chExt cx="5185553" cy="3293594"/>
          </a:xfrm>
        </p:grpSpPr>
        <p:sp>
          <p:nvSpPr>
            <p:cNvPr id="66" name="矩形 16">
              <a:extLst>
                <a:ext uri="{FF2B5EF4-FFF2-40B4-BE49-F238E27FC236}">
                  <a16:creationId xmlns:a16="http://schemas.microsoft.com/office/drawing/2014/main" id="{5B582B7D-4277-45CE-8283-D66F8BDA4C64}"/>
                </a:ext>
              </a:extLst>
            </p:cNvPr>
            <p:cNvSpPr/>
            <p:nvPr/>
          </p:nvSpPr>
          <p:spPr>
            <a:xfrm>
              <a:off x="1034635" y="2289752"/>
              <a:ext cx="4617440" cy="3293594"/>
            </a:xfrm>
            <a:prstGeom prst="rect">
              <a:avLst/>
            </a:prstGeom>
          </p:spPr>
          <p:txBody>
            <a:bodyPr wrap="square">
              <a:spAutoFit/>
              <a:scene3d>
                <a:camera prst="orthographicFront"/>
                <a:lightRig rig="threePt" dir="t"/>
              </a:scene3d>
              <a:sp3d contourW="12700"/>
            </a:bodyPr>
            <a:lstStyle/>
            <a:p>
              <a:pPr>
                <a:lnSpc>
                  <a:spcPct val="120000"/>
                </a:lnSpc>
              </a:pPr>
              <a:r>
                <a:rPr lang="en-US" altLang="zh-CN" sz="6000" b="1" dirty="0">
                  <a:latin typeface="VNI-Avo" pitchFamily="2" charset="0"/>
                  <a:ea typeface="仓耳玄三M W05" panose="02020400000000000000" pitchFamily="18" charset="-122"/>
                  <a:cs typeface="Arial" panose="020B0604020202020204" pitchFamily="34" charset="0"/>
                </a:rPr>
                <a:t>49</a:t>
              </a:r>
            </a:p>
            <a:p>
              <a:pPr>
                <a:lnSpc>
                  <a:spcPct val="120000"/>
                </a:lnSpc>
              </a:pPr>
              <a:r>
                <a:rPr lang="en-US" altLang="zh-CN" sz="6000" b="1" dirty="0">
                  <a:latin typeface="VNI-Avo" pitchFamily="2" charset="0"/>
                  <a:ea typeface="仓耳玄三M W05" panose="02020400000000000000" pitchFamily="18" charset="-122"/>
                  <a:cs typeface="Arial" panose="020B0604020202020204" pitchFamily="34" charset="0"/>
                </a:rPr>
                <a:t>  7 </a:t>
              </a:r>
            </a:p>
            <a:p>
              <a:pPr>
                <a:lnSpc>
                  <a:spcPct val="120000"/>
                </a:lnSpc>
              </a:pPr>
              <a:r>
                <a:rPr lang="en-US" altLang="zh-CN" sz="6000" b="1" dirty="0">
                  <a:latin typeface="VNI-Avo" pitchFamily="2" charset="0"/>
                  <a:ea typeface="仓耳玄三M W05" panose="02020400000000000000" pitchFamily="18" charset="-122"/>
                  <a:cs typeface="Arial" panose="020B0604020202020204" pitchFamily="34" charset="0"/>
                </a:rPr>
                <a:t>42</a:t>
              </a:r>
              <a:r>
                <a:rPr lang="en-US" altLang="zh-CN" sz="6000" b="1" dirty="0">
                  <a:solidFill>
                    <a:srgbClr val="FF0000"/>
                  </a:solidFill>
                  <a:latin typeface="VNI-Avo" pitchFamily="2" charset="0"/>
                  <a:ea typeface="仓耳玄三M W05" panose="02020400000000000000" pitchFamily="18" charset="-122"/>
                  <a:cs typeface="Arial" panose="020B0604020202020204" pitchFamily="34" charset="0"/>
                </a:rPr>
                <a:t>	</a:t>
              </a:r>
              <a:endParaRPr lang="zh-CN" altLang="en-US" sz="6000" b="1" dirty="0">
                <a:solidFill>
                  <a:srgbClr val="FF0000"/>
                </a:solidFill>
                <a:latin typeface="VNI-Avo" pitchFamily="2" charset="0"/>
                <a:ea typeface="仓耳玄三M W05" panose="02020400000000000000" pitchFamily="18" charset="-122"/>
                <a:cs typeface="Arial" panose="020B0604020202020204" pitchFamily="34" charset="0"/>
              </a:endParaRPr>
            </a:p>
          </p:txBody>
        </p:sp>
        <p:sp>
          <p:nvSpPr>
            <p:cNvPr id="67" name="矩形 16">
              <a:extLst>
                <a:ext uri="{FF2B5EF4-FFF2-40B4-BE49-F238E27FC236}">
                  <a16:creationId xmlns:a16="http://schemas.microsoft.com/office/drawing/2014/main" id="{4E5388F0-2B99-41C6-8E07-0E767765932C}"/>
                </a:ext>
              </a:extLst>
            </p:cNvPr>
            <p:cNvSpPr/>
            <p:nvPr/>
          </p:nvSpPr>
          <p:spPr>
            <a:xfrm>
              <a:off x="466522" y="2722859"/>
              <a:ext cx="568113" cy="1144862"/>
            </a:xfrm>
            <a:prstGeom prst="rect">
              <a:avLst/>
            </a:prstGeom>
          </p:spPr>
          <p:txBody>
            <a:bodyPr wrap="square">
              <a:spAutoFit/>
              <a:scene3d>
                <a:camera prst="orthographicFront"/>
                <a:lightRig rig="threePt" dir="t"/>
              </a:scene3d>
              <a:sp3d contourW="12700"/>
            </a:bodyPr>
            <a:lstStyle/>
            <a:p>
              <a:pPr>
                <a:lnSpc>
                  <a:spcPct val="120000"/>
                </a:lnSpc>
              </a:pPr>
              <a:r>
                <a:rPr lang="en-US" altLang="zh-CN" sz="6000" b="1" dirty="0">
                  <a:latin typeface="VNI-Avo" pitchFamily="2" charset="0"/>
                  <a:ea typeface="仓耳玄三M W05" panose="02020400000000000000" pitchFamily="18" charset="-122"/>
                  <a:cs typeface="Arial" panose="020B0604020202020204" pitchFamily="34" charset="0"/>
                </a:rPr>
                <a:t>–</a:t>
              </a:r>
              <a:endParaRPr lang="zh-CN" altLang="en-US" sz="6000" b="1" dirty="0">
                <a:solidFill>
                  <a:srgbClr val="FF0000"/>
                </a:solidFill>
                <a:latin typeface="VNI-Avo" pitchFamily="2" charset="0"/>
                <a:ea typeface="仓耳玄三M W05" panose="02020400000000000000" pitchFamily="18" charset="-122"/>
                <a:cs typeface="Arial" panose="020B0604020202020204" pitchFamily="34" charset="0"/>
              </a:endParaRPr>
            </a:p>
          </p:txBody>
        </p:sp>
        <p:cxnSp>
          <p:nvCxnSpPr>
            <p:cNvPr id="68" name="Straight Connector 67">
              <a:extLst>
                <a:ext uri="{FF2B5EF4-FFF2-40B4-BE49-F238E27FC236}">
                  <a16:creationId xmlns:a16="http://schemas.microsoft.com/office/drawing/2014/main" id="{DB2935C6-6504-4004-BA68-E2C2A47035B2}"/>
                </a:ext>
              </a:extLst>
            </p:cNvPr>
            <p:cNvCxnSpPr>
              <a:cxnSpLocks/>
            </p:cNvCxnSpPr>
            <p:nvPr/>
          </p:nvCxnSpPr>
          <p:spPr>
            <a:xfrm>
              <a:off x="994446" y="4494664"/>
              <a:ext cx="1070419" cy="0"/>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70" name="Group 69">
            <a:extLst>
              <a:ext uri="{FF2B5EF4-FFF2-40B4-BE49-F238E27FC236}">
                <a16:creationId xmlns:a16="http://schemas.microsoft.com/office/drawing/2014/main" id="{EE6D9BAE-CBAA-451B-81B8-B559B26D8F3E}"/>
              </a:ext>
            </a:extLst>
          </p:cNvPr>
          <p:cNvGrpSpPr/>
          <p:nvPr/>
        </p:nvGrpSpPr>
        <p:grpSpPr>
          <a:xfrm>
            <a:off x="8901692" y="1233223"/>
            <a:ext cx="3086627" cy="1371855"/>
            <a:chOff x="-528622" y="2699234"/>
            <a:chExt cx="3086627" cy="1371855"/>
          </a:xfrm>
        </p:grpSpPr>
        <p:pic>
          <p:nvPicPr>
            <p:cNvPr id="73" name="Picture 72">
              <a:extLst>
                <a:ext uri="{FF2B5EF4-FFF2-40B4-BE49-F238E27FC236}">
                  <a16:creationId xmlns:a16="http://schemas.microsoft.com/office/drawing/2014/main" id="{F59CBC0F-0CAC-4AC3-9440-B498AF589016}"/>
                </a:ext>
              </a:extLst>
            </p:cNvPr>
            <p:cNvPicPr>
              <a:picLocks noChangeAspect="1"/>
            </p:cNvPicPr>
            <p:nvPr/>
          </p:nvPicPr>
          <p:blipFill rotWithShape="1">
            <a:blip r:embed="rId7"/>
            <a:srcRect r="72859" b="42521"/>
            <a:stretch/>
          </p:blipFill>
          <p:spPr>
            <a:xfrm rot="16200000">
              <a:off x="-670718" y="2841330"/>
              <a:ext cx="1371855" cy="1087664"/>
            </a:xfrm>
            <a:prstGeom prst="rect">
              <a:avLst/>
            </a:prstGeom>
          </p:spPr>
        </p:pic>
        <p:sp>
          <p:nvSpPr>
            <p:cNvPr id="74" name="矩形 16">
              <a:extLst>
                <a:ext uri="{FF2B5EF4-FFF2-40B4-BE49-F238E27FC236}">
                  <a16:creationId xmlns:a16="http://schemas.microsoft.com/office/drawing/2014/main" id="{33BAA86D-7E9A-41EC-95FF-F71E70CEB7BF}"/>
                </a:ext>
              </a:extLst>
            </p:cNvPr>
            <p:cNvSpPr/>
            <p:nvPr/>
          </p:nvSpPr>
          <p:spPr>
            <a:xfrm>
              <a:off x="569297" y="2867046"/>
              <a:ext cx="1988708" cy="683591"/>
            </a:xfrm>
            <a:custGeom>
              <a:avLst/>
              <a:gdLst>
                <a:gd name="connsiteX0" fmla="*/ 0 w 1988708"/>
                <a:gd name="connsiteY0" fmla="*/ 113934 h 683591"/>
                <a:gd name="connsiteX1" fmla="*/ 113934 w 1988708"/>
                <a:gd name="connsiteY1" fmla="*/ 0 h 683591"/>
                <a:gd name="connsiteX2" fmla="*/ 665664 w 1988708"/>
                <a:gd name="connsiteY2" fmla="*/ 0 h 683591"/>
                <a:gd name="connsiteX3" fmla="*/ 1199785 w 1988708"/>
                <a:gd name="connsiteY3" fmla="*/ 0 h 683591"/>
                <a:gd name="connsiteX4" fmla="*/ 1874774 w 1988708"/>
                <a:gd name="connsiteY4" fmla="*/ 0 h 683591"/>
                <a:gd name="connsiteX5" fmla="*/ 1988708 w 1988708"/>
                <a:gd name="connsiteY5" fmla="*/ 113934 h 683591"/>
                <a:gd name="connsiteX6" fmla="*/ 1988708 w 1988708"/>
                <a:gd name="connsiteY6" fmla="*/ 569657 h 683591"/>
                <a:gd name="connsiteX7" fmla="*/ 1874774 w 1988708"/>
                <a:gd name="connsiteY7" fmla="*/ 683591 h 683591"/>
                <a:gd name="connsiteX8" fmla="*/ 1287827 w 1988708"/>
                <a:gd name="connsiteY8" fmla="*/ 683591 h 683591"/>
                <a:gd name="connsiteX9" fmla="*/ 736097 w 1988708"/>
                <a:gd name="connsiteY9" fmla="*/ 683591 h 683591"/>
                <a:gd name="connsiteX10" fmla="*/ 113934 w 1988708"/>
                <a:gd name="connsiteY10" fmla="*/ 683591 h 683591"/>
                <a:gd name="connsiteX11" fmla="*/ 0 w 1988708"/>
                <a:gd name="connsiteY11" fmla="*/ 569657 h 683591"/>
                <a:gd name="connsiteX12" fmla="*/ 0 w 1988708"/>
                <a:gd name="connsiteY12" fmla="*/ 113934 h 6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8708" h="683591" fill="none" extrusionOk="0">
                  <a:moveTo>
                    <a:pt x="0" y="113934"/>
                  </a:moveTo>
                  <a:cubicBezTo>
                    <a:pt x="-8902" y="55392"/>
                    <a:pt x="48459" y="-9572"/>
                    <a:pt x="113934" y="0"/>
                  </a:cubicBezTo>
                  <a:cubicBezTo>
                    <a:pt x="282353" y="-16321"/>
                    <a:pt x="543611" y="41287"/>
                    <a:pt x="665664" y="0"/>
                  </a:cubicBezTo>
                  <a:cubicBezTo>
                    <a:pt x="787717" y="-41287"/>
                    <a:pt x="1030200" y="58119"/>
                    <a:pt x="1199785" y="0"/>
                  </a:cubicBezTo>
                  <a:cubicBezTo>
                    <a:pt x="1369370" y="-58119"/>
                    <a:pt x="1660432" y="70203"/>
                    <a:pt x="1874774" y="0"/>
                  </a:cubicBezTo>
                  <a:cubicBezTo>
                    <a:pt x="1952574" y="11620"/>
                    <a:pt x="1989353" y="49526"/>
                    <a:pt x="1988708" y="113934"/>
                  </a:cubicBezTo>
                  <a:cubicBezTo>
                    <a:pt x="2037217" y="205371"/>
                    <a:pt x="1945511" y="349891"/>
                    <a:pt x="1988708" y="569657"/>
                  </a:cubicBezTo>
                  <a:cubicBezTo>
                    <a:pt x="1985842" y="638619"/>
                    <a:pt x="1942483" y="683302"/>
                    <a:pt x="1874774" y="683591"/>
                  </a:cubicBezTo>
                  <a:cubicBezTo>
                    <a:pt x="1746710" y="747783"/>
                    <a:pt x="1480903" y="634280"/>
                    <a:pt x="1287827" y="683591"/>
                  </a:cubicBezTo>
                  <a:cubicBezTo>
                    <a:pt x="1094751" y="732902"/>
                    <a:pt x="956206" y="674694"/>
                    <a:pt x="736097" y="683591"/>
                  </a:cubicBezTo>
                  <a:cubicBezTo>
                    <a:pt x="515988" y="692488"/>
                    <a:pt x="258326" y="623133"/>
                    <a:pt x="113934" y="683591"/>
                  </a:cubicBezTo>
                  <a:cubicBezTo>
                    <a:pt x="41281" y="681258"/>
                    <a:pt x="11241" y="642333"/>
                    <a:pt x="0" y="569657"/>
                  </a:cubicBezTo>
                  <a:cubicBezTo>
                    <a:pt x="-48238" y="370902"/>
                    <a:pt x="1916" y="228222"/>
                    <a:pt x="0" y="113934"/>
                  </a:cubicBezTo>
                  <a:close/>
                </a:path>
                <a:path w="1988708" h="683591" stroke="0" extrusionOk="0">
                  <a:moveTo>
                    <a:pt x="0" y="113934"/>
                  </a:moveTo>
                  <a:cubicBezTo>
                    <a:pt x="258" y="39614"/>
                    <a:pt x="57076" y="7167"/>
                    <a:pt x="113934" y="0"/>
                  </a:cubicBezTo>
                  <a:cubicBezTo>
                    <a:pt x="383212" y="-40855"/>
                    <a:pt x="494363" y="24498"/>
                    <a:pt x="683272" y="0"/>
                  </a:cubicBezTo>
                  <a:cubicBezTo>
                    <a:pt x="872181" y="-24498"/>
                    <a:pt x="1103505" y="19634"/>
                    <a:pt x="1235002" y="0"/>
                  </a:cubicBezTo>
                  <a:cubicBezTo>
                    <a:pt x="1366499" y="-19634"/>
                    <a:pt x="1658895" y="51057"/>
                    <a:pt x="1874774" y="0"/>
                  </a:cubicBezTo>
                  <a:cubicBezTo>
                    <a:pt x="1935279" y="-15560"/>
                    <a:pt x="1996400" y="58765"/>
                    <a:pt x="1988708" y="113934"/>
                  </a:cubicBezTo>
                  <a:cubicBezTo>
                    <a:pt x="2033354" y="341147"/>
                    <a:pt x="1946661" y="403255"/>
                    <a:pt x="1988708" y="569657"/>
                  </a:cubicBezTo>
                  <a:cubicBezTo>
                    <a:pt x="1999213" y="627901"/>
                    <a:pt x="1928894" y="678867"/>
                    <a:pt x="1874774" y="683591"/>
                  </a:cubicBezTo>
                  <a:cubicBezTo>
                    <a:pt x="1690686" y="691467"/>
                    <a:pt x="1604025" y="661167"/>
                    <a:pt x="1340653" y="683591"/>
                  </a:cubicBezTo>
                  <a:cubicBezTo>
                    <a:pt x="1077281" y="706015"/>
                    <a:pt x="881269" y="625934"/>
                    <a:pt x="718489" y="683591"/>
                  </a:cubicBezTo>
                  <a:cubicBezTo>
                    <a:pt x="555709" y="741248"/>
                    <a:pt x="345209" y="631011"/>
                    <a:pt x="113934" y="683591"/>
                  </a:cubicBezTo>
                  <a:cubicBezTo>
                    <a:pt x="50792" y="677532"/>
                    <a:pt x="-17205" y="633751"/>
                    <a:pt x="0" y="569657"/>
                  </a:cubicBezTo>
                  <a:cubicBezTo>
                    <a:pt x="-22489" y="342939"/>
                    <a:pt x="14273" y="213258"/>
                    <a:pt x="0" y="113934"/>
                  </a:cubicBezTo>
                  <a:close/>
                </a:path>
              </a:pathLst>
            </a:custGeom>
            <a:solidFill>
              <a:schemeClr val="bg1"/>
            </a:solidFill>
            <a:ln w="19050">
              <a:solidFill>
                <a:srgbClr val="00B050"/>
              </a:solidFill>
              <a:prstDash val="dash"/>
              <a:extLst>
                <a:ext uri="{C807C97D-BFC1-408E-A445-0C87EB9F89A2}">
                  <ask:lineSketchStyleProps xmlns="" xmlns:ask="http://schemas.microsoft.com/office/drawing/2018/sketchyshapes" sd="46409675">
                    <a:prstGeom prst="round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3200" b="1" dirty="0" err="1">
                  <a:latin typeface="VNI-Avo" pitchFamily="2" charset="0"/>
                  <a:ea typeface="仓耳玄三M W05" panose="02020400000000000000" pitchFamily="18" charset="-122"/>
                  <a:cs typeface="Arial" panose="020B0604020202020204" pitchFamily="34" charset="0"/>
                </a:rPr>
                <a:t>Soá</a:t>
              </a:r>
              <a:r>
                <a:rPr lang="en-US" altLang="zh-CN" sz="3200" b="1" dirty="0">
                  <a:latin typeface="VNI-Avo" pitchFamily="2" charset="0"/>
                  <a:ea typeface="仓耳玄三M W05" panose="02020400000000000000" pitchFamily="18" charset="-122"/>
                  <a:cs typeface="Arial" panose="020B0604020202020204" pitchFamily="34" charset="0"/>
                </a:rPr>
                <a:t> </a:t>
              </a:r>
              <a:r>
                <a:rPr lang="en-US" altLang="zh-CN" sz="3200" b="1" dirty="0" err="1">
                  <a:latin typeface="VNI-Avo" pitchFamily="2" charset="0"/>
                  <a:ea typeface="仓耳玄三M W05" panose="02020400000000000000" pitchFamily="18" charset="-122"/>
                  <a:cs typeface="Arial" panose="020B0604020202020204" pitchFamily="34" charset="0"/>
                </a:rPr>
                <a:t>bò</a:t>
              </a:r>
              <a:r>
                <a:rPr lang="en-US" altLang="zh-CN" sz="3200" b="1" dirty="0">
                  <a:latin typeface="VNI-Avo" pitchFamily="2" charset="0"/>
                  <a:ea typeface="仓耳玄三M W05" panose="02020400000000000000" pitchFamily="18" charset="-122"/>
                  <a:cs typeface="Arial" panose="020B0604020202020204" pitchFamily="34" charset="0"/>
                </a:rPr>
                <a:t> </a:t>
              </a:r>
              <a:r>
                <a:rPr lang="en-US" altLang="zh-CN" sz="3200" b="1" dirty="0" err="1">
                  <a:latin typeface="VNI-Avo" pitchFamily="2" charset="0"/>
                  <a:ea typeface="仓耳玄三M W05" panose="02020400000000000000" pitchFamily="18" charset="-122"/>
                  <a:cs typeface="Arial" panose="020B0604020202020204" pitchFamily="34" charset="0"/>
                </a:rPr>
                <a:t>tröø</a:t>
              </a:r>
              <a:endParaRPr lang="zh-CN" altLang="en-US" sz="32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75" name="Group 74">
            <a:extLst>
              <a:ext uri="{FF2B5EF4-FFF2-40B4-BE49-F238E27FC236}">
                <a16:creationId xmlns:a16="http://schemas.microsoft.com/office/drawing/2014/main" id="{9ED6B775-4699-4593-9A09-31FB09AD5CE1}"/>
              </a:ext>
            </a:extLst>
          </p:cNvPr>
          <p:cNvGrpSpPr/>
          <p:nvPr/>
        </p:nvGrpSpPr>
        <p:grpSpPr>
          <a:xfrm>
            <a:off x="8901691" y="2383958"/>
            <a:ext cx="2861175" cy="1371855"/>
            <a:chOff x="-303170" y="2699235"/>
            <a:chExt cx="2861175" cy="1371855"/>
          </a:xfrm>
        </p:grpSpPr>
        <p:pic>
          <p:nvPicPr>
            <p:cNvPr id="76" name="Picture 75">
              <a:extLst>
                <a:ext uri="{FF2B5EF4-FFF2-40B4-BE49-F238E27FC236}">
                  <a16:creationId xmlns:a16="http://schemas.microsoft.com/office/drawing/2014/main" id="{B4579CD1-1F58-4C80-A3DF-2249B601326E}"/>
                </a:ext>
              </a:extLst>
            </p:cNvPr>
            <p:cNvPicPr>
              <a:picLocks noChangeAspect="1"/>
            </p:cNvPicPr>
            <p:nvPr/>
          </p:nvPicPr>
          <p:blipFill rotWithShape="1">
            <a:blip r:embed="rId7"/>
            <a:srcRect r="72859" b="42521"/>
            <a:stretch/>
          </p:blipFill>
          <p:spPr>
            <a:xfrm rot="16200000">
              <a:off x="-445266" y="2841331"/>
              <a:ext cx="1371855" cy="1087664"/>
            </a:xfrm>
            <a:prstGeom prst="rect">
              <a:avLst/>
            </a:prstGeom>
          </p:spPr>
        </p:pic>
        <p:sp>
          <p:nvSpPr>
            <p:cNvPr id="78" name="矩形 16">
              <a:extLst>
                <a:ext uri="{FF2B5EF4-FFF2-40B4-BE49-F238E27FC236}">
                  <a16:creationId xmlns:a16="http://schemas.microsoft.com/office/drawing/2014/main" id="{91510C1C-36FE-4CB0-8C03-879A04F04287}"/>
                </a:ext>
              </a:extLst>
            </p:cNvPr>
            <p:cNvSpPr/>
            <p:nvPr/>
          </p:nvSpPr>
          <p:spPr>
            <a:xfrm>
              <a:off x="817085" y="2867046"/>
              <a:ext cx="1740920" cy="683591"/>
            </a:xfrm>
            <a:custGeom>
              <a:avLst/>
              <a:gdLst>
                <a:gd name="connsiteX0" fmla="*/ 0 w 1740920"/>
                <a:gd name="connsiteY0" fmla="*/ 113934 h 683591"/>
                <a:gd name="connsiteX1" fmla="*/ 113934 w 1740920"/>
                <a:gd name="connsiteY1" fmla="*/ 0 h 683591"/>
                <a:gd name="connsiteX2" fmla="*/ 588024 w 1740920"/>
                <a:gd name="connsiteY2" fmla="*/ 0 h 683591"/>
                <a:gd name="connsiteX3" fmla="*/ 1046983 w 1740920"/>
                <a:gd name="connsiteY3" fmla="*/ 0 h 683591"/>
                <a:gd name="connsiteX4" fmla="*/ 1626986 w 1740920"/>
                <a:gd name="connsiteY4" fmla="*/ 0 h 683591"/>
                <a:gd name="connsiteX5" fmla="*/ 1740920 w 1740920"/>
                <a:gd name="connsiteY5" fmla="*/ 113934 h 683591"/>
                <a:gd name="connsiteX6" fmla="*/ 1740920 w 1740920"/>
                <a:gd name="connsiteY6" fmla="*/ 569657 h 683591"/>
                <a:gd name="connsiteX7" fmla="*/ 1626986 w 1740920"/>
                <a:gd name="connsiteY7" fmla="*/ 683591 h 683591"/>
                <a:gd name="connsiteX8" fmla="*/ 1122635 w 1740920"/>
                <a:gd name="connsiteY8" fmla="*/ 683591 h 683591"/>
                <a:gd name="connsiteX9" fmla="*/ 648546 w 1740920"/>
                <a:gd name="connsiteY9" fmla="*/ 683591 h 683591"/>
                <a:gd name="connsiteX10" fmla="*/ 113934 w 1740920"/>
                <a:gd name="connsiteY10" fmla="*/ 683591 h 683591"/>
                <a:gd name="connsiteX11" fmla="*/ 0 w 1740920"/>
                <a:gd name="connsiteY11" fmla="*/ 569657 h 683591"/>
                <a:gd name="connsiteX12" fmla="*/ 0 w 1740920"/>
                <a:gd name="connsiteY12" fmla="*/ 113934 h 6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920" h="683591" fill="none" extrusionOk="0">
                  <a:moveTo>
                    <a:pt x="0" y="113934"/>
                  </a:moveTo>
                  <a:cubicBezTo>
                    <a:pt x="-8902" y="55392"/>
                    <a:pt x="48459" y="-9572"/>
                    <a:pt x="113934" y="0"/>
                  </a:cubicBezTo>
                  <a:cubicBezTo>
                    <a:pt x="286805" y="-40636"/>
                    <a:pt x="448231" y="41456"/>
                    <a:pt x="588024" y="0"/>
                  </a:cubicBezTo>
                  <a:cubicBezTo>
                    <a:pt x="727817" y="-41456"/>
                    <a:pt x="917913" y="7620"/>
                    <a:pt x="1046983" y="0"/>
                  </a:cubicBezTo>
                  <a:cubicBezTo>
                    <a:pt x="1176053" y="-7620"/>
                    <a:pt x="1434375" y="41666"/>
                    <a:pt x="1626986" y="0"/>
                  </a:cubicBezTo>
                  <a:cubicBezTo>
                    <a:pt x="1704786" y="11620"/>
                    <a:pt x="1741565" y="49526"/>
                    <a:pt x="1740920" y="113934"/>
                  </a:cubicBezTo>
                  <a:cubicBezTo>
                    <a:pt x="1789429" y="205371"/>
                    <a:pt x="1697723" y="349891"/>
                    <a:pt x="1740920" y="569657"/>
                  </a:cubicBezTo>
                  <a:cubicBezTo>
                    <a:pt x="1738054" y="638619"/>
                    <a:pt x="1694695" y="683302"/>
                    <a:pt x="1626986" y="683591"/>
                  </a:cubicBezTo>
                  <a:cubicBezTo>
                    <a:pt x="1493671" y="738414"/>
                    <a:pt x="1305074" y="647449"/>
                    <a:pt x="1122635" y="683591"/>
                  </a:cubicBezTo>
                  <a:cubicBezTo>
                    <a:pt x="940196" y="719733"/>
                    <a:pt x="873392" y="627466"/>
                    <a:pt x="648546" y="683591"/>
                  </a:cubicBezTo>
                  <a:cubicBezTo>
                    <a:pt x="423700" y="739716"/>
                    <a:pt x="249429" y="650234"/>
                    <a:pt x="113934" y="683591"/>
                  </a:cubicBezTo>
                  <a:cubicBezTo>
                    <a:pt x="41281" y="681258"/>
                    <a:pt x="11241" y="642333"/>
                    <a:pt x="0" y="569657"/>
                  </a:cubicBezTo>
                  <a:cubicBezTo>
                    <a:pt x="-48238" y="370902"/>
                    <a:pt x="1916" y="228222"/>
                    <a:pt x="0" y="113934"/>
                  </a:cubicBezTo>
                  <a:close/>
                </a:path>
                <a:path w="1740920" h="683591" stroke="0" extrusionOk="0">
                  <a:moveTo>
                    <a:pt x="0" y="113934"/>
                  </a:moveTo>
                  <a:cubicBezTo>
                    <a:pt x="258" y="39614"/>
                    <a:pt x="57076" y="7167"/>
                    <a:pt x="113934" y="0"/>
                  </a:cubicBezTo>
                  <a:cubicBezTo>
                    <a:pt x="350385" y="-13530"/>
                    <a:pt x="369704" y="22545"/>
                    <a:pt x="603154" y="0"/>
                  </a:cubicBezTo>
                  <a:cubicBezTo>
                    <a:pt x="836604" y="-22545"/>
                    <a:pt x="889391" y="1022"/>
                    <a:pt x="1077244" y="0"/>
                  </a:cubicBezTo>
                  <a:cubicBezTo>
                    <a:pt x="1265097" y="-1022"/>
                    <a:pt x="1384637" y="59858"/>
                    <a:pt x="1626986" y="0"/>
                  </a:cubicBezTo>
                  <a:cubicBezTo>
                    <a:pt x="1687491" y="-15560"/>
                    <a:pt x="1748612" y="58765"/>
                    <a:pt x="1740920" y="113934"/>
                  </a:cubicBezTo>
                  <a:cubicBezTo>
                    <a:pt x="1785566" y="341147"/>
                    <a:pt x="1698873" y="403255"/>
                    <a:pt x="1740920" y="569657"/>
                  </a:cubicBezTo>
                  <a:cubicBezTo>
                    <a:pt x="1751425" y="627901"/>
                    <a:pt x="1681106" y="678867"/>
                    <a:pt x="1626986" y="683591"/>
                  </a:cubicBezTo>
                  <a:cubicBezTo>
                    <a:pt x="1508272" y="699058"/>
                    <a:pt x="1269737" y="672887"/>
                    <a:pt x="1168027" y="683591"/>
                  </a:cubicBezTo>
                  <a:cubicBezTo>
                    <a:pt x="1066317" y="694295"/>
                    <a:pt x="860586" y="679811"/>
                    <a:pt x="633415" y="683591"/>
                  </a:cubicBezTo>
                  <a:cubicBezTo>
                    <a:pt x="406244" y="687371"/>
                    <a:pt x="372994" y="641712"/>
                    <a:pt x="113934" y="683591"/>
                  </a:cubicBezTo>
                  <a:cubicBezTo>
                    <a:pt x="50792" y="677532"/>
                    <a:pt x="-17205" y="633751"/>
                    <a:pt x="0" y="569657"/>
                  </a:cubicBezTo>
                  <a:cubicBezTo>
                    <a:pt x="-22489" y="342939"/>
                    <a:pt x="14273" y="213258"/>
                    <a:pt x="0" y="113934"/>
                  </a:cubicBezTo>
                  <a:close/>
                </a:path>
              </a:pathLst>
            </a:custGeom>
            <a:solidFill>
              <a:schemeClr val="bg1"/>
            </a:solidFill>
            <a:ln w="19050">
              <a:solidFill>
                <a:srgbClr val="00B050"/>
              </a:solidFill>
              <a:prstDash val="dash"/>
              <a:extLst>
                <a:ext uri="{C807C97D-BFC1-408E-A445-0C87EB9F89A2}">
                  <ask:lineSketchStyleProps xmlns="" xmlns:ask="http://schemas.microsoft.com/office/drawing/2018/sketchyshapes" sd="46409675">
                    <a:prstGeom prst="round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3200" b="1" dirty="0" err="1">
                  <a:latin typeface="VNI-Avo" pitchFamily="2" charset="0"/>
                  <a:ea typeface="仓耳玄三M W05" panose="02020400000000000000" pitchFamily="18" charset="-122"/>
                  <a:cs typeface="Arial" panose="020B0604020202020204" pitchFamily="34" charset="0"/>
                </a:rPr>
                <a:t>Soá</a:t>
              </a:r>
              <a:r>
                <a:rPr lang="en-US" altLang="zh-CN" sz="3200" b="1" dirty="0">
                  <a:latin typeface="VNI-Avo" pitchFamily="2" charset="0"/>
                  <a:ea typeface="仓耳玄三M W05" panose="02020400000000000000" pitchFamily="18" charset="-122"/>
                  <a:cs typeface="Arial" panose="020B0604020202020204" pitchFamily="34" charset="0"/>
                </a:rPr>
                <a:t> </a:t>
              </a:r>
              <a:r>
                <a:rPr lang="en-US" altLang="zh-CN" sz="3200" b="1" dirty="0" err="1">
                  <a:latin typeface="VNI-Avo" pitchFamily="2" charset="0"/>
                  <a:ea typeface="仓耳玄三M W05" panose="02020400000000000000" pitchFamily="18" charset="-122"/>
                  <a:cs typeface="Arial" panose="020B0604020202020204" pitchFamily="34" charset="0"/>
                </a:rPr>
                <a:t>tröø</a:t>
              </a:r>
              <a:endParaRPr lang="zh-CN" altLang="en-US" sz="32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79" name="Group 78">
            <a:extLst>
              <a:ext uri="{FF2B5EF4-FFF2-40B4-BE49-F238E27FC236}">
                <a16:creationId xmlns:a16="http://schemas.microsoft.com/office/drawing/2014/main" id="{AB836EC8-C5CA-4AFB-93B6-B4AC5AD6FD0B}"/>
              </a:ext>
            </a:extLst>
          </p:cNvPr>
          <p:cNvGrpSpPr/>
          <p:nvPr/>
        </p:nvGrpSpPr>
        <p:grpSpPr>
          <a:xfrm>
            <a:off x="8901690" y="3395221"/>
            <a:ext cx="2399151" cy="1371855"/>
            <a:chOff x="-122972" y="2681668"/>
            <a:chExt cx="2399151" cy="1371855"/>
          </a:xfrm>
        </p:grpSpPr>
        <p:pic>
          <p:nvPicPr>
            <p:cNvPr id="81" name="Picture 80">
              <a:extLst>
                <a:ext uri="{FF2B5EF4-FFF2-40B4-BE49-F238E27FC236}">
                  <a16:creationId xmlns:a16="http://schemas.microsoft.com/office/drawing/2014/main" id="{3046E80D-470D-48D9-B38E-A4BF4DCF4B7A}"/>
                </a:ext>
              </a:extLst>
            </p:cNvPr>
            <p:cNvPicPr>
              <a:picLocks noChangeAspect="1"/>
            </p:cNvPicPr>
            <p:nvPr/>
          </p:nvPicPr>
          <p:blipFill rotWithShape="1">
            <a:blip r:embed="rId7"/>
            <a:srcRect r="72859" b="42521"/>
            <a:stretch/>
          </p:blipFill>
          <p:spPr>
            <a:xfrm rot="16200000">
              <a:off x="-265068" y="2823764"/>
              <a:ext cx="1371855" cy="1087664"/>
            </a:xfrm>
            <a:prstGeom prst="rect">
              <a:avLst/>
            </a:prstGeom>
          </p:spPr>
        </p:pic>
        <p:sp>
          <p:nvSpPr>
            <p:cNvPr id="82" name="矩形 16">
              <a:extLst>
                <a:ext uri="{FF2B5EF4-FFF2-40B4-BE49-F238E27FC236}">
                  <a16:creationId xmlns:a16="http://schemas.microsoft.com/office/drawing/2014/main" id="{E9D24758-2382-494D-B849-6914DC60EAFE}"/>
                </a:ext>
              </a:extLst>
            </p:cNvPr>
            <p:cNvSpPr/>
            <p:nvPr/>
          </p:nvSpPr>
          <p:spPr>
            <a:xfrm>
              <a:off x="992543" y="2844169"/>
              <a:ext cx="1283636" cy="683591"/>
            </a:xfrm>
            <a:custGeom>
              <a:avLst/>
              <a:gdLst>
                <a:gd name="connsiteX0" fmla="*/ 0 w 1283636"/>
                <a:gd name="connsiteY0" fmla="*/ 113934 h 683591"/>
                <a:gd name="connsiteX1" fmla="*/ 113934 w 1283636"/>
                <a:gd name="connsiteY1" fmla="*/ 0 h 683591"/>
                <a:gd name="connsiteX2" fmla="*/ 641818 w 1283636"/>
                <a:gd name="connsiteY2" fmla="*/ 0 h 683591"/>
                <a:gd name="connsiteX3" fmla="*/ 1169702 w 1283636"/>
                <a:gd name="connsiteY3" fmla="*/ 0 h 683591"/>
                <a:gd name="connsiteX4" fmla="*/ 1283636 w 1283636"/>
                <a:gd name="connsiteY4" fmla="*/ 113934 h 683591"/>
                <a:gd name="connsiteX5" fmla="*/ 1283636 w 1283636"/>
                <a:gd name="connsiteY5" fmla="*/ 569657 h 683591"/>
                <a:gd name="connsiteX6" fmla="*/ 1169702 w 1283636"/>
                <a:gd name="connsiteY6" fmla="*/ 683591 h 683591"/>
                <a:gd name="connsiteX7" fmla="*/ 631260 w 1283636"/>
                <a:gd name="connsiteY7" fmla="*/ 683591 h 683591"/>
                <a:gd name="connsiteX8" fmla="*/ 113934 w 1283636"/>
                <a:gd name="connsiteY8" fmla="*/ 683591 h 683591"/>
                <a:gd name="connsiteX9" fmla="*/ 0 w 1283636"/>
                <a:gd name="connsiteY9" fmla="*/ 569657 h 683591"/>
                <a:gd name="connsiteX10" fmla="*/ 0 w 1283636"/>
                <a:gd name="connsiteY10" fmla="*/ 113934 h 6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3636" h="683591" fill="none" extrusionOk="0">
                  <a:moveTo>
                    <a:pt x="0" y="113934"/>
                  </a:moveTo>
                  <a:cubicBezTo>
                    <a:pt x="-5667" y="51319"/>
                    <a:pt x="56356" y="-8544"/>
                    <a:pt x="113934" y="0"/>
                  </a:cubicBezTo>
                  <a:cubicBezTo>
                    <a:pt x="325320" y="-39307"/>
                    <a:pt x="529091" y="50868"/>
                    <a:pt x="641818" y="0"/>
                  </a:cubicBezTo>
                  <a:cubicBezTo>
                    <a:pt x="754545" y="-50868"/>
                    <a:pt x="943114" y="18851"/>
                    <a:pt x="1169702" y="0"/>
                  </a:cubicBezTo>
                  <a:cubicBezTo>
                    <a:pt x="1245311" y="-1730"/>
                    <a:pt x="1279577" y="52136"/>
                    <a:pt x="1283636" y="113934"/>
                  </a:cubicBezTo>
                  <a:cubicBezTo>
                    <a:pt x="1319837" y="246764"/>
                    <a:pt x="1230288" y="476900"/>
                    <a:pt x="1283636" y="569657"/>
                  </a:cubicBezTo>
                  <a:cubicBezTo>
                    <a:pt x="1298512" y="644201"/>
                    <a:pt x="1233271" y="682107"/>
                    <a:pt x="1169702" y="683591"/>
                  </a:cubicBezTo>
                  <a:cubicBezTo>
                    <a:pt x="1014067" y="705571"/>
                    <a:pt x="894645" y="668614"/>
                    <a:pt x="631260" y="683591"/>
                  </a:cubicBezTo>
                  <a:cubicBezTo>
                    <a:pt x="367875" y="698568"/>
                    <a:pt x="242857" y="671585"/>
                    <a:pt x="113934" y="683591"/>
                  </a:cubicBezTo>
                  <a:cubicBezTo>
                    <a:pt x="63935" y="686080"/>
                    <a:pt x="13399" y="625922"/>
                    <a:pt x="0" y="569657"/>
                  </a:cubicBezTo>
                  <a:cubicBezTo>
                    <a:pt x="-13878" y="453860"/>
                    <a:pt x="46760" y="303503"/>
                    <a:pt x="0" y="113934"/>
                  </a:cubicBezTo>
                  <a:close/>
                </a:path>
                <a:path w="1283636" h="683591" stroke="0" extrusionOk="0">
                  <a:moveTo>
                    <a:pt x="0" y="113934"/>
                  </a:moveTo>
                  <a:cubicBezTo>
                    <a:pt x="258" y="39614"/>
                    <a:pt x="57076" y="7167"/>
                    <a:pt x="113934" y="0"/>
                  </a:cubicBezTo>
                  <a:cubicBezTo>
                    <a:pt x="235731" y="-53056"/>
                    <a:pt x="422849" y="11360"/>
                    <a:pt x="631260" y="0"/>
                  </a:cubicBezTo>
                  <a:cubicBezTo>
                    <a:pt x="839671" y="-11360"/>
                    <a:pt x="943813" y="5559"/>
                    <a:pt x="1169702" y="0"/>
                  </a:cubicBezTo>
                  <a:cubicBezTo>
                    <a:pt x="1223201" y="7855"/>
                    <a:pt x="1279367" y="58458"/>
                    <a:pt x="1283636" y="113934"/>
                  </a:cubicBezTo>
                  <a:cubicBezTo>
                    <a:pt x="1303170" y="269025"/>
                    <a:pt x="1238629" y="360673"/>
                    <a:pt x="1283636" y="569657"/>
                  </a:cubicBezTo>
                  <a:cubicBezTo>
                    <a:pt x="1288414" y="631640"/>
                    <a:pt x="1221939" y="674062"/>
                    <a:pt x="1169702" y="683591"/>
                  </a:cubicBezTo>
                  <a:cubicBezTo>
                    <a:pt x="925898" y="691438"/>
                    <a:pt x="859769" y="677969"/>
                    <a:pt x="631260" y="683591"/>
                  </a:cubicBezTo>
                  <a:cubicBezTo>
                    <a:pt x="402751" y="689213"/>
                    <a:pt x="359663" y="646325"/>
                    <a:pt x="113934" y="683591"/>
                  </a:cubicBezTo>
                  <a:cubicBezTo>
                    <a:pt x="48090" y="678533"/>
                    <a:pt x="-6690" y="621607"/>
                    <a:pt x="0" y="569657"/>
                  </a:cubicBezTo>
                  <a:cubicBezTo>
                    <a:pt x="-48005" y="439237"/>
                    <a:pt x="34206" y="332541"/>
                    <a:pt x="0" y="113934"/>
                  </a:cubicBezTo>
                  <a:close/>
                </a:path>
              </a:pathLst>
            </a:custGeom>
            <a:solidFill>
              <a:schemeClr val="accent1">
                <a:lumMod val="20000"/>
                <a:lumOff val="80000"/>
              </a:schemeClr>
            </a:solidFill>
            <a:ln w="19050">
              <a:solidFill>
                <a:srgbClr val="00B0F0"/>
              </a:solidFill>
              <a:prstDash val="dash"/>
              <a:extLst>
                <a:ext uri="{C807C97D-BFC1-408E-A445-0C87EB9F89A2}">
                  <ask:lineSketchStyleProps xmlns="" xmlns:ask="http://schemas.microsoft.com/office/drawing/2018/sketchyshapes" sd="46409675">
                    <a:prstGeom prst="round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3200" b="1" dirty="0" err="1">
                  <a:latin typeface="VNI-Avo" pitchFamily="2" charset="0"/>
                  <a:ea typeface="仓耳玄三M W05" panose="02020400000000000000" pitchFamily="18" charset="-122"/>
                  <a:cs typeface="Arial" panose="020B0604020202020204" pitchFamily="34" charset="0"/>
                </a:rPr>
                <a:t>Hieäu</a:t>
              </a:r>
              <a:endParaRPr lang="zh-CN" altLang="en-US" sz="32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93" name="Group 92">
            <a:extLst>
              <a:ext uri="{FF2B5EF4-FFF2-40B4-BE49-F238E27FC236}">
                <a16:creationId xmlns:a16="http://schemas.microsoft.com/office/drawing/2014/main" id="{28F77F3C-9008-49B3-92C5-1DA988286EFF}"/>
              </a:ext>
            </a:extLst>
          </p:cNvPr>
          <p:cNvGrpSpPr/>
          <p:nvPr/>
        </p:nvGrpSpPr>
        <p:grpSpPr>
          <a:xfrm>
            <a:off x="218710" y="4795083"/>
            <a:ext cx="1988708" cy="1744468"/>
            <a:chOff x="613731" y="1925752"/>
            <a:chExt cx="1988708" cy="1744468"/>
          </a:xfrm>
        </p:grpSpPr>
        <p:pic>
          <p:nvPicPr>
            <p:cNvPr id="94" name="Picture 93">
              <a:extLst>
                <a:ext uri="{FF2B5EF4-FFF2-40B4-BE49-F238E27FC236}">
                  <a16:creationId xmlns:a16="http://schemas.microsoft.com/office/drawing/2014/main" id="{BE3DC06A-3F22-4EAD-8312-B845F643938C}"/>
                </a:ext>
              </a:extLst>
            </p:cNvPr>
            <p:cNvPicPr>
              <a:picLocks noChangeAspect="1"/>
            </p:cNvPicPr>
            <p:nvPr/>
          </p:nvPicPr>
          <p:blipFill rotWithShape="1">
            <a:blip r:embed="rId7"/>
            <a:srcRect r="72859" b="42521"/>
            <a:stretch/>
          </p:blipFill>
          <p:spPr>
            <a:xfrm rot="21229006">
              <a:off x="806949" y="1925752"/>
              <a:ext cx="1371855" cy="1022817"/>
            </a:xfrm>
            <a:prstGeom prst="rect">
              <a:avLst/>
            </a:prstGeom>
          </p:spPr>
        </p:pic>
        <p:sp>
          <p:nvSpPr>
            <p:cNvPr id="95" name="矩形 16">
              <a:extLst>
                <a:ext uri="{FF2B5EF4-FFF2-40B4-BE49-F238E27FC236}">
                  <a16:creationId xmlns:a16="http://schemas.microsoft.com/office/drawing/2014/main" id="{44944859-1D7C-4DCD-AA62-CF1746B3ACFD}"/>
                </a:ext>
              </a:extLst>
            </p:cNvPr>
            <p:cNvSpPr/>
            <p:nvPr/>
          </p:nvSpPr>
          <p:spPr>
            <a:xfrm>
              <a:off x="613731" y="2986629"/>
              <a:ext cx="1988708" cy="683591"/>
            </a:xfrm>
            <a:custGeom>
              <a:avLst/>
              <a:gdLst>
                <a:gd name="connsiteX0" fmla="*/ 0 w 1988708"/>
                <a:gd name="connsiteY0" fmla="*/ 113934 h 683591"/>
                <a:gd name="connsiteX1" fmla="*/ 113934 w 1988708"/>
                <a:gd name="connsiteY1" fmla="*/ 0 h 683591"/>
                <a:gd name="connsiteX2" fmla="*/ 665664 w 1988708"/>
                <a:gd name="connsiteY2" fmla="*/ 0 h 683591"/>
                <a:gd name="connsiteX3" fmla="*/ 1199785 w 1988708"/>
                <a:gd name="connsiteY3" fmla="*/ 0 h 683591"/>
                <a:gd name="connsiteX4" fmla="*/ 1874774 w 1988708"/>
                <a:gd name="connsiteY4" fmla="*/ 0 h 683591"/>
                <a:gd name="connsiteX5" fmla="*/ 1988708 w 1988708"/>
                <a:gd name="connsiteY5" fmla="*/ 113934 h 683591"/>
                <a:gd name="connsiteX6" fmla="*/ 1988708 w 1988708"/>
                <a:gd name="connsiteY6" fmla="*/ 569657 h 683591"/>
                <a:gd name="connsiteX7" fmla="*/ 1874774 w 1988708"/>
                <a:gd name="connsiteY7" fmla="*/ 683591 h 683591"/>
                <a:gd name="connsiteX8" fmla="*/ 1287827 w 1988708"/>
                <a:gd name="connsiteY8" fmla="*/ 683591 h 683591"/>
                <a:gd name="connsiteX9" fmla="*/ 736097 w 1988708"/>
                <a:gd name="connsiteY9" fmla="*/ 683591 h 683591"/>
                <a:gd name="connsiteX10" fmla="*/ 113934 w 1988708"/>
                <a:gd name="connsiteY10" fmla="*/ 683591 h 683591"/>
                <a:gd name="connsiteX11" fmla="*/ 0 w 1988708"/>
                <a:gd name="connsiteY11" fmla="*/ 569657 h 683591"/>
                <a:gd name="connsiteX12" fmla="*/ 0 w 1988708"/>
                <a:gd name="connsiteY12" fmla="*/ 113934 h 6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8708" h="683591" fill="none" extrusionOk="0">
                  <a:moveTo>
                    <a:pt x="0" y="113934"/>
                  </a:moveTo>
                  <a:cubicBezTo>
                    <a:pt x="-8902" y="55392"/>
                    <a:pt x="48459" y="-9572"/>
                    <a:pt x="113934" y="0"/>
                  </a:cubicBezTo>
                  <a:cubicBezTo>
                    <a:pt x="282353" y="-16321"/>
                    <a:pt x="543611" y="41287"/>
                    <a:pt x="665664" y="0"/>
                  </a:cubicBezTo>
                  <a:cubicBezTo>
                    <a:pt x="787717" y="-41287"/>
                    <a:pt x="1030200" y="58119"/>
                    <a:pt x="1199785" y="0"/>
                  </a:cubicBezTo>
                  <a:cubicBezTo>
                    <a:pt x="1369370" y="-58119"/>
                    <a:pt x="1660432" y="70203"/>
                    <a:pt x="1874774" y="0"/>
                  </a:cubicBezTo>
                  <a:cubicBezTo>
                    <a:pt x="1952574" y="11620"/>
                    <a:pt x="1989353" y="49526"/>
                    <a:pt x="1988708" y="113934"/>
                  </a:cubicBezTo>
                  <a:cubicBezTo>
                    <a:pt x="2037217" y="205371"/>
                    <a:pt x="1945511" y="349891"/>
                    <a:pt x="1988708" y="569657"/>
                  </a:cubicBezTo>
                  <a:cubicBezTo>
                    <a:pt x="1985842" y="638619"/>
                    <a:pt x="1942483" y="683302"/>
                    <a:pt x="1874774" y="683591"/>
                  </a:cubicBezTo>
                  <a:cubicBezTo>
                    <a:pt x="1746710" y="747783"/>
                    <a:pt x="1480903" y="634280"/>
                    <a:pt x="1287827" y="683591"/>
                  </a:cubicBezTo>
                  <a:cubicBezTo>
                    <a:pt x="1094751" y="732902"/>
                    <a:pt x="956206" y="674694"/>
                    <a:pt x="736097" y="683591"/>
                  </a:cubicBezTo>
                  <a:cubicBezTo>
                    <a:pt x="515988" y="692488"/>
                    <a:pt x="258326" y="623133"/>
                    <a:pt x="113934" y="683591"/>
                  </a:cubicBezTo>
                  <a:cubicBezTo>
                    <a:pt x="41281" y="681258"/>
                    <a:pt x="11241" y="642333"/>
                    <a:pt x="0" y="569657"/>
                  </a:cubicBezTo>
                  <a:cubicBezTo>
                    <a:pt x="-48238" y="370902"/>
                    <a:pt x="1916" y="228222"/>
                    <a:pt x="0" y="113934"/>
                  </a:cubicBezTo>
                  <a:close/>
                </a:path>
                <a:path w="1988708" h="683591" stroke="0" extrusionOk="0">
                  <a:moveTo>
                    <a:pt x="0" y="113934"/>
                  </a:moveTo>
                  <a:cubicBezTo>
                    <a:pt x="258" y="39614"/>
                    <a:pt x="57076" y="7167"/>
                    <a:pt x="113934" y="0"/>
                  </a:cubicBezTo>
                  <a:cubicBezTo>
                    <a:pt x="383212" y="-40855"/>
                    <a:pt x="494363" y="24498"/>
                    <a:pt x="683272" y="0"/>
                  </a:cubicBezTo>
                  <a:cubicBezTo>
                    <a:pt x="872181" y="-24498"/>
                    <a:pt x="1103505" y="19634"/>
                    <a:pt x="1235002" y="0"/>
                  </a:cubicBezTo>
                  <a:cubicBezTo>
                    <a:pt x="1366499" y="-19634"/>
                    <a:pt x="1658895" y="51057"/>
                    <a:pt x="1874774" y="0"/>
                  </a:cubicBezTo>
                  <a:cubicBezTo>
                    <a:pt x="1935279" y="-15560"/>
                    <a:pt x="1996400" y="58765"/>
                    <a:pt x="1988708" y="113934"/>
                  </a:cubicBezTo>
                  <a:cubicBezTo>
                    <a:pt x="2033354" y="341147"/>
                    <a:pt x="1946661" y="403255"/>
                    <a:pt x="1988708" y="569657"/>
                  </a:cubicBezTo>
                  <a:cubicBezTo>
                    <a:pt x="1999213" y="627901"/>
                    <a:pt x="1928894" y="678867"/>
                    <a:pt x="1874774" y="683591"/>
                  </a:cubicBezTo>
                  <a:cubicBezTo>
                    <a:pt x="1690686" y="691467"/>
                    <a:pt x="1604025" y="661167"/>
                    <a:pt x="1340653" y="683591"/>
                  </a:cubicBezTo>
                  <a:cubicBezTo>
                    <a:pt x="1077281" y="706015"/>
                    <a:pt x="881269" y="625934"/>
                    <a:pt x="718489" y="683591"/>
                  </a:cubicBezTo>
                  <a:cubicBezTo>
                    <a:pt x="555709" y="741248"/>
                    <a:pt x="345209" y="631011"/>
                    <a:pt x="113934" y="683591"/>
                  </a:cubicBezTo>
                  <a:cubicBezTo>
                    <a:pt x="50792" y="677532"/>
                    <a:pt x="-17205" y="633751"/>
                    <a:pt x="0" y="569657"/>
                  </a:cubicBezTo>
                  <a:cubicBezTo>
                    <a:pt x="-22489" y="342939"/>
                    <a:pt x="14273" y="213258"/>
                    <a:pt x="0" y="113934"/>
                  </a:cubicBezTo>
                  <a:close/>
                </a:path>
              </a:pathLst>
            </a:custGeom>
            <a:solidFill>
              <a:schemeClr val="bg1"/>
            </a:solidFill>
            <a:ln w="19050">
              <a:solidFill>
                <a:srgbClr val="00B050"/>
              </a:solidFill>
              <a:prstDash val="dash"/>
              <a:extLst>
                <a:ext uri="{C807C97D-BFC1-408E-A445-0C87EB9F89A2}">
                  <ask:lineSketchStyleProps xmlns="" xmlns:ask="http://schemas.microsoft.com/office/drawing/2018/sketchyshapes" sd="46409675">
                    <a:prstGeom prst="round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3200" b="1" dirty="0" err="1">
                  <a:latin typeface="VNI-Avo" pitchFamily="2" charset="0"/>
                  <a:ea typeface="仓耳玄三M W05" panose="02020400000000000000" pitchFamily="18" charset="-122"/>
                  <a:cs typeface="Arial" panose="020B0604020202020204" pitchFamily="34" charset="0"/>
                </a:rPr>
                <a:t>Soá</a:t>
              </a:r>
              <a:r>
                <a:rPr lang="en-US" altLang="zh-CN" sz="3200" b="1" dirty="0">
                  <a:latin typeface="VNI-Avo" pitchFamily="2" charset="0"/>
                  <a:ea typeface="仓耳玄三M W05" panose="02020400000000000000" pitchFamily="18" charset="-122"/>
                  <a:cs typeface="Arial" panose="020B0604020202020204" pitchFamily="34" charset="0"/>
                </a:rPr>
                <a:t> </a:t>
              </a:r>
              <a:r>
                <a:rPr lang="en-US" altLang="zh-CN" sz="3200" b="1" dirty="0" err="1">
                  <a:latin typeface="VNI-Avo" pitchFamily="2" charset="0"/>
                  <a:ea typeface="仓耳玄三M W05" panose="02020400000000000000" pitchFamily="18" charset="-122"/>
                  <a:cs typeface="Arial" panose="020B0604020202020204" pitchFamily="34" charset="0"/>
                </a:rPr>
                <a:t>bò</a:t>
              </a:r>
              <a:r>
                <a:rPr lang="en-US" altLang="zh-CN" sz="3200" b="1" dirty="0">
                  <a:latin typeface="VNI-Avo" pitchFamily="2" charset="0"/>
                  <a:ea typeface="仓耳玄三M W05" panose="02020400000000000000" pitchFamily="18" charset="-122"/>
                  <a:cs typeface="Arial" panose="020B0604020202020204" pitchFamily="34" charset="0"/>
                </a:rPr>
                <a:t> </a:t>
              </a:r>
              <a:r>
                <a:rPr lang="en-US" altLang="zh-CN" sz="3200" b="1" dirty="0" err="1">
                  <a:latin typeface="VNI-Avo" pitchFamily="2" charset="0"/>
                  <a:ea typeface="仓耳玄三M W05" panose="02020400000000000000" pitchFamily="18" charset="-122"/>
                  <a:cs typeface="Arial" panose="020B0604020202020204" pitchFamily="34" charset="0"/>
                </a:rPr>
                <a:t>tröø</a:t>
              </a:r>
              <a:endParaRPr lang="zh-CN" altLang="en-US" sz="32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99" name="Group 98">
            <a:extLst>
              <a:ext uri="{FF2B5EF4-FFF2-40B4-BE49-F238E27FC236}">
                <a16:creationId xmlns:a16="http://schemas.microsoft.com/office/drawing/2014/main" id="{76BAA3FF-2A4F-4D8D-8413-DEC557711FE8}"/>
              </a:ext>
            </a:extLst>
          </p:cNvPr>
          <p:cNvGrpSpPr/>
          <p:nvPr/>
        </p:nvGrpSpPr>
        <p:grpSpPr>
          <a:xfrm>
            <a:off x="4682783" y="4755612"/>
            <a:ext cx="1469785" cy="1810387"/>
            <a:chOff x="857829" y="1779680"/>
            <a:chExt cx="1469785" cy="1810387"/>
          </a:xfrm>
        </p:grpSpPr>
        <p:pic>
          <p:nvPicPr>
            <p:cNvPr id="100" name="Picture 99">
              <a:extLst>
                <a:ext uri="{FF2B5EF4-FFF2-40B4-BE49-F238E27FC236}">
                  <a16:creationId xmlns:a16="http://schemas.microsoft.com/office/drawing/2014/main" id="{0B845E38-6EC9-4BF0-8789-F525776E72BF}"/>
                </a:ext>
              </a:extLst>
            </p:cNvPr>
            <p:cNvPicPr>
              <a:picLocks noChangeAspect="1"/>
            </p:cNvPicPr>
            <p:nvPr/>
          </p:nvPicPr>
          <p:blipFill rotWithShape="1">
            <a:blip r:embed="rId7"/>
            <a:srcRect r="72859" b="42521"/>
            <a:stretch/>
          </p:blipFill>
          <p:spPr>
            <a:xfrm>
              <a:off x="857829" y="1779680"/>
              <a:ext cx="1371855" cy="1087664"/>
            </a:xfrm>
            <a:prstGeom prst="rect">
              <a:avLst/>
            </a:prstGeom>
          </p:spPr>
        </p:pic>
        <p:sp>
          <p:nvSpPr>
            <p:cNvPr id="101" name="矩形 16">
              <a:extLst>
                <a:ext uri="{FF2B5EF4-FFF2-40B4-BE49-F238E27FC236}">
                  <a16:creationId xmlns:a16="http://schemas.microsoft.com/office/drawing/2014/main" id="{33C0242C-84F7-410B-9196-84ADE4BEAC7B}"/>
                </a:ext>
              </a:extLst>
            </p:cNvPr>
            <p:cNvSpPr/>
            <p:nvPr/>
          </p:nvSpPr>
          <p:spPr>
            <a:xfrm>
              <a:off x="1043978" y="2906476"/>
              <a:ext cx="1283636" cy="683591"/>
            </a:xfrm>
            <a:custGeom>
              <a:avLst/>
              <a:gdLst>
                <a:gd name="connsiteX0" fmla="*/ 0 w 1283636"/>
                <a:gd name="connsiteY0" fmla="*/ 113934 h 683591"/>
                <a:gd name="connsiteX1" fmla="*/ 113934 w 1283636"/>
                <a:gd name="connsiteY1" fmla="*/ 0 h 683591"/>
                <a:gd name="connsiteX2" fmla="*/ 641818 w 1283636"/>
                <a:gd name="connsiteY2" fmla="*/ 0 h 683591"/>
                <a:gd name="connsiteX3" fmla="*/ 1169702 w 1283636"/>
                <a:gd name="connsiteY3" fmla="*/ 0 h 683591"/>
                <a:gd name="connsiteX4" fmla="*/ 1283636 w 1283636"/>
                <a:gd name="connsiteY4" fmla="*/ 113934 h 683591"/>
                <a:gd name="connsiteX5" fmla="*/ 1283636 w 1283636"/>
                <a:gd name="connsiteY5" fmla="*/ 569657 h 683591"/>
                <a:gd name="connsiteX6" fmla="*/ 1169702 w 1283636"/>
                <a:gd name="connsiteY6" fmla="*/ 683591 h 683591"/>
                <a:gd name="connsiteX7" fmla="*/ 631260 w 1283636"/>
                <a:gd name="connsiteY7" fmla="*/ 683591 h 683591"/>
                <a:gd name="connsiteX8" fmla="*/ 113934 w 1283636"/>
                <a:gd name="connsiteY8" fmla="*/ 683591 h 683591"/>
                <a:gd name="connsiteX9" fmla="*/ 0 w 1283636"/>
                <a:gd name="connsiteY9" fmla="*/ 569657 h 683591"/>
                <a:gd name="connsiteX10" fmla="*/ 0 w 1283636"/>
                <a:gd name="connsiteY10" fmla="*/ 113934 h 6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3636" h="683591" fill="none" extrusionOk="0">
                  <a:moveTo>
                    <a:pt x="0" y="113934"/>
                  </a:moveTo>
                  <a:cubicBezTo>
                    <a:pt x="-5667" y="51319"/>
                    <a:pt x="56356" y="-8544"/>
                    <a:pt x="113934" y="0"/>
                  </a:cubicBezTo>
                  <a:cubicBezTo>
                    <a:pt x="325320" y="-39307"/>
                    <a:pt x="529091" y="50868"/>
                    <a:pt x="641818" y="0"/>
                  </a:cubicBezTo>
                  <a:cubicBezTo>
                    <a:pt x="754545" y="-50868"/>
                    <a:pt x="943114" y="18851"/>
                    <a:pt x="1169702" y="0"/>
                  </a:cubicBezTo>
                  <a:cubicBezTo>
                    <a:pt x="1245311" y="-1730"/>
                    <a:pt x="1279577" y="52136"/>
                    <a:pt x="1283636" y="113934"/>
                  </a:cubicBezTo>
                  <a:cubicBezTo>
                    <a:pt x="1319837" y="246764"/>
                    <a:pt x="1230288" y="476900"/>
                    <a:pt x="1283636" y="569657"/>
                  </a:cubicBezTo>
                  <a:cubicBezTo>
                    <a:pt x="1298512" y="644201"/>
                    <a:pt x="1233271" y="682107"/>
                    <a:pt x="1169702" y="683591"/>
                  </a:cubicBezTo>
                  <a:cubicBezTo>
                    <a:pt x="1014067" y="705571"/>
                    <a:pt x="894645" y="668614"/>
                    <a:pt x="631260" y="683591"/>
                  </a:cubicBezTo>
                  <a:cubicBezTo>
                    <a:pt x="367875" y="698568"/>
                    <a:pt x="242857" y="671585"/>
                    <a:pt x="113934" y="683591"/>
                  </a:cubicBezTo>
                  <a:cubicBezTo>
                    <a:pt x="63935" y="686080"/>
                    <a:pt x="13399" y="625922"/>
                    <a:pt x="0" y="569657"/>
                  </a:cubicBezTo>
                  <a:cubicBezTo>
                    <a:pt x="-13878" y="453860"/>
                    <a:pt x="46760" y="303503"/>
                    <a:pt x="0" y="113934"/>
                  </a:cubicBezTo>
                  <a:close/>
                </a:path>
                <a:path w="1283636" h="683591" stroke="0" extrusionOk="0">
                  <a:moveTo>
                    <a:pt x="0" y="113934"/>
                  </a:moveTo>
                  <a:cubicBezTo>
                    <a:pt x="258" y="39614"/>
                    <a:pt x="57076" y="7167"/>
                    <a:pt x="113934" y="0"/>
                  </a:cubicBezTo>
                  <a:cubicBezTo>
                    <a:pt x="235731" y="-53056"/>
                    <a:pt x="422849" y="11360"/>
                    <a:pt x="631260" y="0"/>
                  </a:cubicBezTo>
                  <a:cubicBezTo>
                    <a:pt x="839671" y="-11360"/>
                    <a:pt x="943813" y="5559"/>
                    <a:pt x="1169702" y="0"/>
                  </a:cubicBezTo>
                  <a:cubicBezTo>
                    <a:pt x="1223201" y="7855"/>
                    <a:pt x="1279367" y="58458"/>
                    <a:pt x="1283636" y="113934"/>
                  </a:cubicBezTo>
                  <a:cubicBezTo>
                    <a:pt x="1303170" y="269025"/>
                    <a:pt x="1238629" y="360673"/>
                    <a:pt x="1283636" y="569657"/>
                  </a:cubicBezTo>
                  <a:cubicBezTo>
                    <a:pt x="1288414" y="631640"/>
                    <a:pt x="1221939" y="674062"/>
                    <a:pt x="1169702" y="683591"/>
                  </a:cubicBezTo>
                  <a:cubicBezTo>
                    <a:pt x="925898" y="691438"/>
                    <a:pt x="859769" y="677969"/>
                    <a:pt x="631260" y="683591"/>
                  </a:cubicBezTo>
                  <a:cubicBezTo>
                    <a:pt x="402751" y="689213"/>
                    <a:pt x="359663" y="646325"/>
                    <a:pt x="113934" y="683591"/>
                  </a:cubicBezTo>
                  <a:cubicBezTo>
                    <a:pt x="48090" y="678533"/>
                    <a:pt x="-6690" y="621607"/>
                    <a:pt x="0" y="569657"/>
                  </a:cubicBezTo>
                  <a:cubicBezTo>
                    <a:pt x="-48005" y="439237"/>
                    <a:pt x="34206" y="332541"/>
                    <a:pt x="0" y="113934"/>
                  </a:cubicBezTo>
                  <a:close/>
                </a:path>
              </a:pathLst>
            </a:custGeom>
            <a:solidFill>
              <a:srgbClr val="FFF3C1"/>
            </a:solidFill>
            <a:ln w="19050">
              <a:solidFill>
                <a:schemeClr val="accent6">
                  <a:lumMod val="75000"/>
                </a:schemeClr>
              </a:solidFill>
              <a:prstDash val="dash"/>
              <a:extLst>
                <a:ext uri="{C807C97D-BFC1-408E-A445-0C87EB9F89A2}">
                  <ask:lineSketchStyleProps xmlns="" xmlns:ask="http://schemas.microsoft.com/office/drawing/2018/sketchyshapes" sd="46409675">
                    <a:prstGeom prst="round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3200" b="1" dirty="0" err="1">
                  <a:latin typeface="VNI-Avo" pitchFamily="2" charset="0"/>
                  <a:ea typeface="仓耳玄三M W05" panose="02020400000000000000" pitchFamily="18" charset="-122"/>
                  <a:cs typeface="Arial" panose="020B0604020202020204" pitchFamily="34" charset="0"/>
                </a:rPr>
                <a:t>Hieäu</a:t>
              </a:r>
              <a:endParaRPr lang="zh-CN" altLang="en-US" sz="32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40" name="Group 39">
            <a:extLst>
              <a:ext uri="{FF2B5EF4-FFF2-40B4-BE49-F238E27FC236}">
                <a16:creationId xmlns:a16="http://schemas.microsoft.com/office/drawing/2014/main" id="{DDB2FAF9-906F-4C27-A1C2-B23D4B04B399}"/>
              </a:ext>
            </a:extLst>
          </p:cNvPr>
          <p:cNvGrpSpPr/>
          <p:nvPr/>
        </p:nvGrpSpPr>
        <p:grpSpPr>
          <a:xfrm>
            <a:off x="4339584" y="1711610"/>
            <a:ext cx="1639820" cy="1586992"/>
            <a:chOff x="877577" y="1951316"/>
            <a:chExt cx="1639820" cy="1586992"/>
          </a:xfrm>
        </p:grpSpPr>
        <p:pic>
          <p:nvPicPr>
            <p:cNvPr id="41" name="Picture 40">
              <a:extLst>
                <a:ext uri="{FF2B5EF4-FFF2-40B4-BE49-F238E27FC236}">
                  <a16:creationId xmlns:a16="http://schemas.microsoft.com/office/drawing/2014/main" id="{796F76E7-5E3D-40AE-99FB-8112928F73C5}"/>
                </a:ext>
              </a:extLst>
            </p:cNvPr>
            <p:cNvPicPr>
              <a:picLocks noChangeAspect="1"/>
            </p:cNvPicPr>
            <p:nvPr/>
          </p:nvPicPr>
          <p:blipFill rotWithShape="1">
            <a:blip r:embed="rId7"/>
            <a:srcRect r="72859" b="42521"/>
            <a:stretch/>
          </p:blipFill>
          <p:spPr>
            <a:xfrm rot="20812364">
              <a:off x="877577" y="1951316"/>
              <a:ext cx="1371855" cy="913755"/>
            </a:xfrm>
            <a:prstGeom prst="rect">
              <a:avLst/>
            </a:prstGeom>
          </p:spPr>
        </p:pic>
        <p:sp>
          <p:nvSpPr>
            <p:cNvPr id="42" name="矩形 16">
              <a:extLst>
                <a:ext uri="{FF2B5EF4-FFF2-40B4-BE49-F238E27FC236}">
                  <a16:creationId xmlns:a16="http://schemas.microsoft.com/office/drawing/2014/main" id="{EC99D4D5-30AB-450F-819E-9CF53CD1E0AA}"/>
                </a:ext>
              </a:extLst>
            </p:cNvPr>
            <p:cNvSpPr/>
            <p:nvPr/>
          </p:nvSpPr>
          <p:spPr>
            <a:xfrm>
              <a:off x="1233761" y="2854717"/>
              <a:ext cx="1283636" cy="683591"/>
            </a:xfrm>
            <a:custGeom>
              <a:avLst/>
              <a:gdLst>
                <a:gd name="connsiteX0" fmla="*/ 0 w 1283636"/>
                <a:gd name="connsiteY0" fmla="*/ 113934 h 683591"/>
                <a:gd name="connsiteX1" fmla="*/ 113934 w 1283636"/>
                <a:gd name="connsiteY1" fmla="*/ 0 h 683591"/>
                <a:gd name="connsiteX2" fmla="*/ 641818 w 1283636"/>
                <a:gd name="connsiteY2" fmla="*/ 0 h 683591"/>
                <a:gd name="connsiteX3" fmla="*/ 1169702 w 1283636"/>
                <a:gd name="connsiteY3" fmla="*/ 0 h 683591"/>
                <a:gd name="connsiteX4" fmla="*/ 1283636 w 1283636"/>
                <a:gd name="connsiteY4" fmla="*/ 113934 h 683591"/>
                <a:gd name="connsiteX5" fmla="*/ 1283636 w 1283636"/>
                <a:gd name="connsiteY5" fmla="*/ 569657 h 683591"/>
                <a:gd name="connsiteX6" fmla="*/ 1169702 w 1283636"/>
                <a:gd name="connsiteY6" fmla="*/ 683591 h 683591"/>
                <a:gd name="connsiteX7" fmla="*/ 631260 w 1283636"/>
                <a:gd name="connsiteY7" fmla="*/ 683591 h 683591"/>
                <a:gd name="connsiteX8" fmla="*/ 113934 w 1283636"/>
                <a:gd name="connsiteY8" fmla="*/ 683591 h 683591"/>
                <a:gd name="connsiteX9" fmla="*/ 0 w 1283636"/>
                <a:gd name="connsiteY9" fmla="*/ 569657 h 683591"/>
                <a:gd name="connsiteX10" fmla="*/ 0 w 1283636"/>
                <a:gd name="connsiteY10" fmla="*/ 113934 h 6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3636" h="683591" fill="none" extrusionOk="0">
                  <a:moveTo>
                    <a:pt x="0" y="113934"/>
                  </a:moveTo>
                  <a:cubicBezTo>
                    <a:pt x="-5667" y="51319"/>
                    <a:pt x="56356" y="-8544"/>
                    <a:pt x="113934" y="0"/>
                  </a:cubicBezTo>
                  <a:cubicBezTo>
                    <a:pt x="325320" y="-39307"/>
                    <a:pt x="529091" y="50868"/>
                    <a:pt x="641818" y="0"/>
                  </a:cubicBezTo>
                  <a:cubicBezTo>
                    <a:pt x="754545" y="-50868"/>
                    <a:pt x="943114" y="18851"/>
                    <a:pt x="1169702" y="0"/>
                  </a:cubicBezTo>
                  <a:cubicBezTo>
                    <a:pt x="1245311" y="-1730"/>
                    <a:pt x="1279577" y="52136"/>
                    <a:pt x="1283636" y="113934"/>
                  </a:cubicBezTo>
                  <a:cubicBezTo>
                    <a:pt x="1319837" y="246764"/>
                    <a:pt x="1230288" y="476900"/>
                    <a:pt x="1283636" y="569657"/>
                  </a:cubicBezTo>
                  <a:cubicBezTo>
                    <a:pt x="1298512" y="644201"/>
                    <a:pt x="1233271" y="682107"/>
                    <a:pt x="1169702" y="683591"/>
                  </a:cubicBezTo>
                  <a:cubicBezTo>
                    <a:pt x="1014067" y="705571"/>
                    <a:pt x="894645" y="668614"/>
                    <a:pt x="631260" y="683591"/>
                  </a:cubicBezTo>
                  <a:cubicBezTo>
                    <a:pt x="367875" y="698568"/>
                    <a:pt x="242857" y="671585"/>
                    <a:pt x="113934" y="683591"/>
                  </a:cubicBezTo>
                  <a:cubicBezTo>
                    <a:pt x="63935" y="686080"/>
                    <a:pt x="13399" y="625922"/>
                    <a:pt x="0" y="569657"/>
                  </a:cubicBezTo>
                  <a:cubicBezTo>
                    <a:pt x="-13878" y="453860"/>
                    <a:pt x="46760" y="303503"/>
                    <a:pt x="0" y="113934"/>
                  </a:cubicBezTo>
                  <a:close/>
                </a:path>
                <a:path w="1283636" h="683591" stroke="0" extrusionOk="0">
                  <a:moveTo>
                    <a:pt x="0" y="113934"/>
                  </a:moveTo>
                  <a:cubicBezTo>
                    <a:pt x="258" y="39614"/>
                    <a:pt x="57076" y="7167"/>
                    <a:pt x="113934" y="0"/>
                  </a:cubicBezTo>
                  <a:cubicBezTo>
                    <a:pt x="235731" y="-53056"/>
                    <a:pt x="422849" y="11360"/>
                    <a:pt x="631260" y="0"/>
                  </a:cubicBezTo>
                  <a:cubicBezTo>
                    <a:pt x="839671" y="-11360"/>
                    <a:pt x="943813" y="5559"/>
                    <a:pt x="1169702" y="0"/>
                  </a:cubicBezTo>
                  <a:cubicBezTo>
                    <a:pt x="1223201" y="7855"/>
                    <a:pt x="1279367" y="58458"/>
                    <a:pt x="1283636" y="113934"/>
                  </a:cubicBezTo>
                  <a:cubicBezTo>
                    <a:pt x="1303170" y="269025"/>
                    <a:pt x="1238629" y="360673"/>
                    <a:pt x="1283636" y="569657"/>
                  </a:cubicBezTo>
                  <a:cubicBezTo>
                    <a:pt x="1288414" y="631640"/>
                    <a:pt x="1221939" y="674062"/>
                    <a:pt x="1169702" y="683591"/>
                  </a:cubicBezTo>
                  <a:cubicBezTo>
                    <a:pt x="925898" y="691438"/>
                    <a:pt x="859769" y="677969"/>
                    <a:pt x="631260" y="683591"/>
                  </a:cubicBezTo>
                  <a:cubicBezTo>
                    <a:pt x="402751" y="689213"/>
                    <a:pt x="359663" y="646325"/>
                    <a:pt x="113934" y="683591"/>
                  </a:cubicBezTo>
                  <a:cubicBezTo>
                    <a:pt x="48090" y="678533"/>
                    <a:pt x="-6690" y="621607"/>
                    <a:pt x="0" y="569657"/>
                  </a:cubicBezTo>
                  <a:cubicBezTo>
                    <a:pt x="-48005" y="439237"/>
                    <a:pt x="34206" y="332541"/>
                    <a:pt x="0" y="113934"/>
                  </a:cubicBezTo>
                  <a:close/>
                </a:path>
              </a:pathLst>
            </a:custGeom>
            <a:solidFill>
              <a:srgbClr val="FFF3C1"/>
            </a:solidFill>
            <a:ln w="19050">
              <a:solidFill>
                <a:schemeClr val="accent6">
                  <a:lumMod val="75000"/>
                </a:schemeClr>
              </a:solidFill>
              <a:prstDash val="dash"/>
              <a:extLst>
                <a:ext uri="{C807C97D-BFC1-408E-A445-0C87EB9F89A2}">
                  <ask:lineSketchStyleProps xmlns="" xmlns:ask="http://schemas.microsoft.com/office/drawing/2018/sketchyshapes" sd="46409675">
                    <a:prstGeom prst="round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3200" b="1" dirty="0" err="1">
                  <a:latin typeface="VNI-Avo" pitchFamily="2" charset="0"/>
                  <a:ea typeface="仓耳玄三M W05" panose="02020400000000000000" pitchFamily="18" charset="-122"/>
                  <a:cs typeface="Arial" panose="020B0604020202020204" pitchFamily="34" charset="0"/>
                </a:rPr>
                <a:t>Hieäu</a:t>
              </a:r>
              <a:endParaRPr lang="zh-CN" altLang="en-US" sz="32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53" name="Group 52">
            <a:extLst>
              <a:ext uri="{FF2B5EF4-FFF2-40B4-BE49-F238E27FC236}">
                <a16:creationId xmlns:a16="http://schemas.microsoft.com/office/drawing/2014/main" id="{B449428F-A82E-43AB-B3D1-707849A9164C}"/>
              </a:ext>
            </a:extLst>
          </p:cNvPr>
          <p:cNvGrpSpPr/>
          <p:nvPr/>
        </p:nvGrpSpPr>
        <p:grpSpPr>
          <a:xfrm>
            <a:off x="308204" y="1635420"/>
            <a:ext cx="1988708" cy="1673857"/>
            <a:chOff x="613731" y="1996363"/>
            <a:chExt cx="1988708" cy="1673857"/>
          </a:xfrm>
        </p:grpSpPr>
        <p:pic>
          <p:nvPicPr>
            <p:cNvPr id="54" name="Picture 53">
              <a:extLst>
                <a:ext uri="{FF2B5EF4-FFF2-40B4-BE49-F238E27FC236}">
                  <a16:creationId xmlns:a16="http://schemas.microsoft.com/office/drawing/2014/main" id="{53DF73A9-A3A1-45DB-BACC-A811D5A8AC59}"/>
                </a:ext>
              </a:extLst>
            </p:cNvPr>
            <p:cNvPicPr>
              <a:picLocks noChangeAspect="1"/>
            </p:cNvPicPr>
            <p:nvPr/>
          </p:nvPicPr>
          <p:blipFill rotWithShape="1">
            <a:blip r:embed="rId7"/>
            <a:srcRect r="72859" b="42521"/>
            <a:stretch/>
          </p:blipFill>
          <p:spPr>
            <a:xfrm rot="576478">
              <a:off x="747670" y="1996363"/>
              <a:ext cx="1371855" cy="893616"/>
            </a:xfrm>
            <a:prstGeom prst="rect">
              <a:avLst/>
            </a:prstGeom>
          </p:spPr>
        </p:pic>
        <p:sp>
          <p:nvSpPr>
            <p:cNvPr id="55" name="矩形 16">
              <a:extLst>
                <a:ext uri="{FF2B5EF4-FFF2-40B4-BE49-F238E27FC236}">
                  <a16:creationId xmlns:a16="http://schemas.microsoft.com/office/drawing/2014/main" id="{2D2F9A69-BA5B-4915-A6A1-EFC6A541D4A2}"/>
                </a:ext>
              </a:extLst>
            </p:cNvPr>
            <p:cNvSpPr/>
            <p:nvPr/>
          </p:nvSpPr>
          <p:spPr>
            <a:xfrm>
              <a:off x="613731" y="2986629"/>
              <a:ext cx="1988708" cy="683591"/>
            </a:xfrm>
            <a:custGeom>
              <a:avLst/>
              <a:gdLst>
                <a:gd name="connsiteX0" fmla="*/ 0 w 1988708"/>
                <a:gd name="connsiteY0" fmla="*/ 113934 h 683591"/>
                <a:gd name="connsiteX1" fmla="*/ 113934 w 1988708"/>
                <a:gd name="connsiteY1" fmla="*/ 0 h 683591"/>
                <a:gd name="connsiteX2" fmla="*/ 665664 w 1988708"/>
                <a:gd name="connsiteY2" fmla="*/ 0 h 683591"/>
                <a:gd name="connsiteX3" fmla="*/ 1199785 w 1988708"/>
                <a:gd name="connsiteY3" fmla="*/ 0 h 683591"/>
                <a:gd name="connsiteX4" fmla="*/ 1874774 w 1988708"/>
                <a:gd name="connsiteY4" fmla="*/ 0 h 683591"/>
                <a:gd name="connsiteX5" fmla="*/ 1988708 w 1988708"/>
                <a:gd name="connsiteY5" fmla="*/ 113934 h 683591"/>
                <a:gd name="connsiteX6" fmla="*/ 1988708 w 1988708"/>
                <a:gd name="connsiteY6" fmla="*/ 569657 h 683591"/>
                <a:gd name="connsiteX7" fmla="*/ 1874774 w 1988708"/>
                <a:gd name="connsiteY7" fmla="*/ 683591 h 683591"/>
                <a:gd name="connsiteX8" fmla="*/ 1287827 w 1988708"/>
                <a:gd name="connsiteY8" fmla="*/ 683591 h 683591"/>
                <a:gd name="connsiteX9" fmla="*/ 736097 w 1988708"/>
                <a:gd name="connsiteY9" fmla="*/ 683591 h 683591"/>
                <a:gd name="connsiteX10" fmla="*/ 113934 w 1988708"/>
                <a:gd name="connsiteY10" fmla="*/ 683591 h 683591"/>
                <a:gd name="connsiteX11" fmla="*/ 0 w 1988708"/>
                <a:gd name="connsiteY11" fmla="*/ 569657 h 683591"/>
                <a:gd name="connsiteX12" fmla="*/ 0 w 1988708"/>
                <a:gd name="connsiteY12" fmla="*/ 113934 h 6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8708" h="683591" fill="none" extrusionOk="0">
                  <a:moveTo>
                    <a:pt x="0" y="113934"/>
                  </a:moveTo>
                  <a:cubicBezTo>
                    <a:pt x="-8902" y="55392"/>
                    <a:pt x="48459" y="-9572"/>
                    <a:pt x="113934" y="0"/>
                  </a:cubicBezTo>
                  <a:cubicBezTo>
                    <a:pt x="282353" y="-16321"/>
                    <a:pt x="543611" y="41287"/>
                    <a:pt x="665664" y="0"/>
                  </a:cubicBezTo>
                  <a:cubicBezTo>
                    <a:pt x="787717" y="-41287"/>
                    <a:pt x="1030200" y="58119"/>
                    <a:pt x="1199785" y="0"/>
                  </a:cubicBezTo>
                  <a:cubicBezTo>
                    <a:pt x="1369370" y="-58119"/>
                    <a:pt x="1660432" y="70203"/>
                    <a:pt x="1874774" y="0"/>
                  </a:cubicBezTo>
                  <a:cubicBezTo>
                    <a:pt x="1952574" y="11620"/>
                    <a:pt x="1989353" y="49526"/>
                    <a:pt x="1988708" y="113934"/>
                  </a:cubicBezTo>
                  <a:cubicBezTo>
                    <a:pt x="2037217" y="205371"/>
                    <a:pt x="1945511" y="349891"/>
                    <a:pt x="1988708" y="569657"/>
                  </a:cubicBezTo>
                  <a:cubicBezTo>
                    <a:pt x="1985842" y="638619"/>
                    <a:pt x="1942483" y="683302"/>
                    <a:pt x="1874774" y="683591"/>
                  </a:cubicBezTo>
                  <a:cubicBezTo>
                    <a:pt x="1746710" y="747783"/>
                    <a:pt x="1480903" y="634280"/>
                    <a:pt x="1287827" y="683591"/>
                  </a:cubicBezTo>
                  <a:cubicBezTo>
                    <a:pt x="1094751" y="732902"/>
                    <a:pt x="956206" y="674694"/>
                    <a:pt x="736097" y="683591"/>
                  </a:cubicBezTo>
                  <a:cubicBezTo>
                    <a:pt x="515988" y="692488"/>
                    <a:pt x="258326" y="623133"/>
                    <a:pt x="113934" y="683591"/>
                  </a:cubicBezTo>
                  <a:cubicBezTo>
                    <a:pt x="41281" y="681258"/>
                    <a:pt x="11241" y="642333"/>
                    <a:pt x="0" y="569657"/>
                  </a:cubicBezTo>
                  <a:cubicBezTo>
                    <a:pt x="-48238" y="370902"/>
                    <a:pt x="1916" y="228222"/>
                    <a:pt x="0" y="113934"/>
                  </a:cubicBezTo>
                  <a:close/>
                </a:path>
                <a:path w="1988708" h="683591" stroke="0" extrusionOk="0">
                  <a:moveTo>
                    <a:pt x="0" y="113934"/>
                  </a:moveTo>
                  <a:cubicBezTo>
                    <a:pt x="258" y="39614"/>
                    <a:pt x="57076" y="7167"/>
                    <a:pt x="113934" y="0"/>
                  </a:cubicBezTo>
                  <a:cubicBezTo>
                    <a:pt x="383212" y="-40855"/>
                    <a:pt x="494363" y="24498"/>
                    <a:pt x="683272" y="0"/>
                  </a:cubicBezTo>
                  <a:cubicBezTo>
                    <a:pt x="872181" y="-24498"/>
                    <a:pt x="1103505" y="19634"/>
                    <a:pt x="1235002" y="0"/>
                  </a:cubicBezTo>
                  <a:cubicBezTo>
                    <a:pt x="1366499" y="-19634"/>
                    <a:pt x="1658895" y="51057"/>
                    <a:pt x="1874774" y="0"/>
                  </a:cubicBezTo>
                  <a:cubicBezTo>
                    <a:pt x="1935279" y="-15560"/>
                    <a:pt x="1996400" y="58765"/>
                    <a:pt x="1988708" y="113934"/>
                  </a:cubicBezTo>
                  <a:cubicBezTo>
                    <a:pt x="2033354" y="341147"/>
                    <a:pt x="1946661" y="403255"/>
                    <a:pt x="1988708" y="569657"/>
                  </a:cubicBezTo>
                  <a:cubicBezTo>
                    <a:pt x="1999213" y="627901"/>
                    <a:pt x="1928894" y="678867"/>
                    <a:pt x="1874774" y="683591"/>
                  </a:cubicBezTo>
                  <a:cubicBezTo>
                    <a:pt x="1690686" y="691467"/>
                    <a:pt x="1604025" y="661167"/>
                    <a:pt x="1340653" y="683591"/>
                  </a:cubicBezTo>
                  <a:cubicBezTo>
                    <a:pt x="1077281" y="706015"/>
                    <a:pt x="881269" y="625934"/>
                    <a:pt x="718489" y="683591"/>
                  </a:cubicBezTo>
                  <a:cubicBezTo>
                    <a:pt x="555709" y="741248"/>
                    <a:pt x="345209" y="631011"/>
                    <a:pt x="113934" y="683591"/>
                  </a:cubicBezTo>
                  <a:cubicBezTo>
                    <a:pt x="50792" y="677532"/>
                    <a:pt x="-17205" y="633751"/>
                    <a:pt x="0" y="569657"/>
                  </a:cubicBezTo>
                  <a:cubicBezTo>
                    <a:pt x="-22489" y="342939"/>
                    <a:pt x="14273" y="213258"/>
                    <a:pt x="0" y="113934"/>
                  </a:cubicBezTo>
                  <a:close/>
                </a:path>
              </a:pathLst>
            </a:custGeom>
            <a:solidFill>
              <a:schemeClr val="bg1"/>
            </a:solidFill>
            <a:ln w="19050">
              <a:solidFill>
                <a:srgbClr val="00B050"/>
              </a:solidFill>
              <a:prstDash val="dash"/>
              <a:extLst>
                <a:ext uri="{C807C97D-BFC1-408E-A445-0C87EB9F89A2}">
                  <ask:lineSketchStyleProps xmlns="" xmlns:ask="http://schemas.microsoft.com/office/drawing/2018/sketchyshapes" sd="46409675">
                    <a:prstGeom prst="round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3200" b="1" dirty="0" err="1">
                  <a:latin typeface="VNI-Avo" pitchFamily="2" charset="0"/>
                  <a:ea typeface="仓耳玄三M W05" panose="02020400000000000000" pitchFamily="18" charset="-122"/>
                  <a:cs typeface="Arial" panose="020B0604020202020204" pitchFamily="34" charset="0"/>
                </a:rPr>
                <a:t>Soá</a:t>
              </a:r>
              <a:r>
                <a:rPr lang="en-US" altLang="zh-CN" sz="3200" b="1" dirty="0">
                  <a:latin typeface="VNI-Avo" pitchFamily="2" charset="0"/>
                  <a:ea typeface="仓耳玄三M W05" panose="02020400000000000000" pitchFamily="18" charset="-122"/>
                  <a:cs typeface="Arial" panose="020B0604020202020204" pitchFamily="34" charset="0"/>
                </a:rPr>
                <a:t> </a:t>
              </a:r>
              <a:r>
                <a:rPr lang="en-US" altLang="zh-CN" sz="3200" b="1" dirty="0" err="1">
                  <a:latin typeface="VNI-Avo" pitchFamily="2" charset="0"/>
                  <a:ea typeface="仓耳玄三M W05" panose="02020400000000000000" pitchFamily="18" charset="-122"/>
                  <a:cs typeface="Arial" panose="020B0604020202020204" pitchFamily="34" charset="0"/>
                </a:rPr>
                <a:t>bò</a:t>
              </a:r>
              <a:r>
                <a:rPr lang="en-US" altLang="zh-CN" sz="3200" b="1" dirty="0">
                  <a:latin typeface="VNI-Avo" pitchFamily="2" charset="0"/>
                  <a:ea typeface="仓耳玄三M W05" panose="02020400000000000000" pitchFamily="18" charset="-122"/>
                  <a:cs typeface="Arial" panose="020B0604020202020204" pitchFamily="34" charset="0"/>
                </a:rPr>
                <a:t> </a:t>
              </a:r>
              <a:r>
                <a:rPr lang="en-US" altLang="zh-CN" sz="3200" b="1" dirty="0" err="1">
                  <a:latin typeface="VNI-Avo" pitchFamily="2" charset="0"/>
                  <a:ea typeface="仓耳玄三M W05" panose="02020400000000000000" pitchFamily="18" charset="-122"/>
                  <a:cs typeface="Arial" panose="020B0604020202020204" pitchFamily="34" charset="0"/>
                </a:rPr>
                <a:t>tröø</a:t>
              </a:r>
              <a:endParaRPr lang="zh-CN" altLang="en-US" sz="32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57" name="Group 56">
            <a:extLst>
              <a:ext uri="{FF2B5EF4-FFF2-40B4-BE49-F238E27FC236}">
                <a16:creationId xmlns:a16="http://schemas.microsoft.com/office/drawing/2014/main" id="{10A0D90C-677B-41CC-B31A-ACAD49CAAFD5}"/>
              </a:ext>
            </a:extLst>
          </p:cNvPr>
          <p:cNvGrpSpPr/>
          <p:nvPr/>
        </p:nvGrpSpPr>
        <p:grpSpPr>
          <a:xfrm>
            <a:off x="2479416" y="1611092"/>
            <a:ext cx="1829139" cy="1700628"/>
            <a:chOff x="728866" y="1850009"/>
            <a:chExt cx="1829139" cy="1700628"/>
          </a:xfrm>
        </p:grpSpPr>
        <p:pic>
          <p:nvPicPr>
            <p:cNvPr id="58" name="Picture 57">
              <a:extLst>
                <a:ext uri="{FF2B5EF4-FFF2-40B4-BE49-F238E27FC236}">
                  <a16:creationId xmlns:a16="http://schemas.microsoft.com/office/drawing/2014/main" id="{79EA7DB5-D0AE-47B6-835A-CD90673EDD9C}"/>
                </a:ext>
              </a:extLst>
            </p:cNvPr>
            <p:cNvPicPr>
              <a:picLocks noChangeAspect="1"/>
            </p:cNvPicPr>
            <p:nvPr/>
          </p:nvPicPr>
          <p:blipFill rotWithShape="1">
            <a:blip r:embed="rId7"/>
            <a:srcRect r="72859" b="42521"/>
            <a:stretch/>
          </p:blipFill>
          <p:spPr>
            <a:xfrm>
              <a:off x="728866" y="1850009"/>
              <a:ext cx="1371855" cy="994159"/>
            </a:xfrm>
            <a:prstGeom prst="rect">
              <a:avLst/>
            </a:prstGeom>
          </p:spPr>
        </p:pic>
        <p:sp>
          <p:nvSpPr>
            <p:cNvPr id="59" name="矩形 16">
              <a:extLst>
                <a:ext uri="{FF2B5EF4-FFF2-40B4-BE49-F238E27FC236}">
                  <a16:creationId xmlns:a16="http://schemas.microsoft.com/office/drawing/2014/main" id="{7D3D5C45-E2F4-4ACB-914E-9CFABAB9844C}"/>
                </a:ext>
              </a:extLst>
            </p:cNvPr>
            <p:cNvSpPr/>
            <p:nvPr/>
          </p:nvSpPr>
          <p:spPr>
            <a:xfrm>
              <a:off x="817085" y="2867046"/>
              <a:ext cx="1740920" cy="683591"/>
            </a:xfrm>
            <a:custGeom>
              <a:avLst/>
              <a:gdLst>
                <a:gd name="connsiteX0" fmla="*/ 0 w 1740920"/>
                <a:gd name="connsiteY0" fmla="*/ 113934 h 683591"/>
                <a:gd name="connsiteX1" fmla="*/ 113934 w 1740920"/>
                <a:gd name="connsiteY1" fmla="*/ 0 h 683591"/>
                <a:gd name="connsiteX2" fmla="*/ 588024 w 1740920"/>
                <a:gd name="connsiteY2" fmla="*/ 0 h 683591"/>
                <a:gd name="connsiteX3" fmla="*/ 1046983 w 1740920"/>
                <a:gd name="connsiteY3" fmla="*/ 0 h 683591"/>
                <a:gd name="connsiteX4" fmla="*/ 1626986 w 1740920"/>
                <a:gd name="connsiteY4" fmla="*/ 0 h 683591"/>
                <a:gd name="connsiteX5" fmla="*/ 1740920 w 1740920"/>
                <a:gd name="connsiteY5" fmla="*/ 113934 h 683591"/>
                <a:gd name="connsiteX6" fmla="*/ 1740920 w 1740920"/>
                <a:gd name="connsiteY6" fmla="*/ 569657 h 683591"/>
                <a:gd name="connsiteX7" fmla="*/ 1626986 w 1740920"/>
                <a:gd name="connsiteY7" fmla="*/ 683591 h 683591"/>
                <a:gd name="connsiteX8" fmla="*/ 1122635 w 1740920"/>
                <a:gd name="connsiteY8" fmla="*/ 683591 h 683591"/>
                <a:gd name="connsiteX9" fmla="*/ 648546 w 1740920"/>
                <a:gd name="connsiteY9" fmla="*/ 683591 h 683591"/>
                <a:gd name="connsiteX10" fmla="*/ 113934 w 1740920"/>
                <a:gd name="connsiteY10" fmla="*/ 683591 h 683591"/>
                <a:gd name="connsiteX11" fmla="*/ 0 w 1740920"/>
                <a:gd name="connsiteY11" fmla="*/ 569657 h 683591"/>
                <a:gd name="connsiteX12" fmla="*/ 0 w 1740920"/>
                <a:gd name="connsiteY12" fmla="*/ 113934 h 6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920" h="683591" fill="none" extrusionOk="0">
                  <a:moveTo>
                    <a:pt x="0" y="113934"/>
                  </a:moveTo>
                  <a:cubicBezTo>
                    <a:pt x="-8902" y="55392"/>
                    <a:pt x="48459" y="-9572"/>
                    <a:pt x="113934" y="0"/>
                  </a:cubicBezTo>
                  <a:cubicBezTo>
                    <a:pt x="286805" y="-40636"/>
                    <a:pt x="448231" y="41456"/>
                    <a:pt x="588024" y="0"/>
                  </a:cubicBezTo>
                  <a:cubicBezTo>
                    <a:pt x="727817" y="-41456"/>
                    <a:pt x="917913" y="7620"/>
                    <a:pt x="1046983" y="0"/>
                  </a:cubicBezTo>
                  <a:cubicBezTo>
                    <a:pt x="1176053" y="-7620"/>
                    <a:pt x="1434375" y="41666"/>
                    <a:pt x="1626986" y="0"/>
                  </a:cubicBezTo>
                  <a:cubicBezTo>
                    <a:pt x="1704786" y="11620"/>
                    <a:pt x="1741565" y="49526"/>
                    <a:pt x="1740920" y="113934"/>
                  </a:cubicBezTo>
                  <a:cubicBezTo>
                    <a:pt x="1789429" y="205371"/>
                    <a:pt x="1697723" y="349891"/>
                    <a:pt x="1740920" y="569657"/>
                  </a:cubicBezTo>
                  <a:cubicBezTo>
                    <a:pt x="1738054" y="638619"/>
                    <a:pt x="1694695" y="683302"/>
                    <a:pt x="1626986" y="683591"/>
                  </a:cubicBezTo>
                  <a:cubicBezTo>
                    <a:pt x="1493671" y="738414"/>
                    <a:pt x="1305074" y="647449"/>
                    <a:pt x="1122635" y="683591"/>
                  </a:cubicBezTo>
                  <a:cubicBezTo>
                    <a:pt x="940196" y="719733"/>
                    <a:pt x="873392" y="627466"/>
                    <a:pt x="648546" y="683591"/>
                  </a:cubicBezTo>
                  <a:cubicBezTo>
                    <a:pt x="423700" y="739716"/>
                    <a:pt x="249429" y="650234"/>
                    <a:pt x="113934" y="683591"/>
                  </a:cubicBezTo>
                  <a:cubicBezTo>
                    <a:pt x="41281" y="681258"/>
                    <a:pt x="11241" y="642333"/>
                    <a:pt x="0" y="569657"/>
                  </a:cubicBezTo>
                  <a:cubicBezTo>
                    <a:pt x="-48238" y="370902"/>
                    <a:pt x="1916" y="228222"/>
                    <a:pt x="0" y="113934"/>
                  </a:cubicBezTo>
                  <a:close/>
                </a:path>
                <a:path w="1740920" h="683591" stroke="0" extrusionOk="0">
                  <a:moveTo>
                    <a:pt x="0" y="113934"/>
                  </a:moveTo>
                  <a:cubicBezTo>
                    <a:pt x="258" y="39614"/>
                    <a:pt x="57076" y="7167"/>
                    <a:pt x="113934" y="0"/>
                  </a:cubicBezTo>
                  <a:cubicBezTo>
                    <a:pt x="350385" y="-13530"/>
                    <a:pt x="369704" y="22545"/>
                    <a:pt x="603154" y="0"/>
                  </a:cubicBezTo>
                  <a:cubicBezTo>
                    <a:pt x="836604" y="-22545"/>
                    <a:pt x="889391" y="1022"/>
                    <a:pt x="1077244" y="0"/>
                  </a:cubicBezTo>
                  <a:cubicBezTo>
                    <a:pt x="1265097" y="-1022"/>
                    <a:pt x="1384637" y="59858"/>
                    <a:pt x="1626986" y="0"/>
                  </a:cubicBezTo>
                  <a:cubicBezTo>
                    <a:pt x="1687491" y="-15560"/>
                    <a:pt x="1748612" y="58765"/>
                    <a:pt x="1740920" y="113934"/>
                  </a:cubicBezTo>
                  <a:cubicBezTo>
                    <a:pt x="1785566" y="341147"/>
                    <a:pt x="1698873" y="403255"/>
                    <a:pt x="1740920" y="569657"/>
                  </a:cubicBezTo>
                  <a:cubicBezTo>
                    <a:pt x="1751425" y="627901"/>
                    <a:pt x="1681106" y="678867"/>
                    <a:pt x="1626986" y="683591"/>
                  </a:cubicBezTo>
                  <a:cubicBezTo>
                    <a:pt x="1508272" y="699058"/>
                    <a:pt x="1269737" y="672887"/>
                    <a:pt x="1168027" y="683591"/>
                  </a:cubicBezTo>
                  <a:cubicBezTo>
                    <a:pt x="1066317" y="694295"/>
                    <a:pt x="860586" y="679811"/>
                    <a:pt x="633415" y="683591"/>
                  </a:cubicBezTo>
                  <a:cubicBezTo>
                    <a:pt x="406244" y="687371"/>
                    <a:pt x="372994" y="641712"/>
                    <a:pt x="113934" y="683591"/>
                  </a:cubicBezTo>
                  <a:cubicBezTo>
                    <a:pt x="50792" y="677532"/>
                    <a:pt x="-17205" y="633751"/>
                    <a:pt x="0" y="569657"/>
                  </a:cubicBezTo>
                  <a:cubicBezTo>
                    <a:pt x="-22489" y="342939"/>
                    <a:pt x="14273" y="213258"/>
                    <a:pt x="0" y="113934"/>
                  </a:cubicBezTo>
                  <a:close/>
                </a:path>
              </a:pathLst>
            </a:custGeom>
            <a:solidFill>
              <a:schemeClr val="bg1"/>
            </a:solidFill>
            <a:ln w="19050">
              <a:solidFill>
                <a:srgbClr val="00B050"/>
              </a:solidFill>
              <a:prstDash val="dash"/>
              <a:extLst>
                <a:ext uri="{C807C97D-BFC1-408E-A445-0C87EB9F89A2}">
                  <ask:lineSketchStyleProps xmlns="" xmlns:ask="http://schemas.microsoft.com/office/drawing/2018/sketchyshapes" sd="46409675">
                    <a:prstGeom prst="round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3200" b="1">
                  <a:latin typeface="VNI-Avo" pitchFamily="2" charset="0"/>
                  <a:ea typeface="仓耳玄三M W05" panose="02020400000000000000" pitchFamily="18" charset="-122"/>
                  <a:cs typeface="Arial" panose="020B0604020202020204" pitchFamily="34" charset="0"/>
                </a:rPr>
                <a:t>Soá tröø</a:t>
              </a:r>
              <a:endParaRPr lang="zh-CN" altLang="en-US" sz="32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115" name="Group 114">
            <a:extLst>
              <a:ext uri="{FF2B5EF4-FFF2-40B4-BE49-F238E27FC236}">
                <a16:creationId xmlns:a16="http://schemas.microsoft.com/office/drawing/2014/main" id="{0E353D5C-6229-4685-A685-0449D9168806}"/>
              </a:ext>
            </a:extLst>
          </p:cNvPr>
          <p:cNvGrpSpPr/>
          <p:nvPr/>
        </p:nvGrpSpPr>
        <p:grpSpPr>
          <a:xfrm>
            <a:off x="2379455" y="4849353"/>
            <a:ext cx="1829139" cy="1700628"/>
            <a:chOff x="728866" y="1850009"/>
            <a:chExt cx="1829139" cy="1700628"/>
          </a:xfrm>
        </p:grpSpPr>
        <p:pic>
          <p:nvPicPr>
            <p:cNvPr id="116" name="Picture 115">
              <a:extLst>
                <a:ext uri="{FF2B5EF4-FFF2-40B4-BE49-F238E27FC236}">
                  <a16:creationId xmlns:a16="http://schemas.microsoft.com/office/drawing/2014/main" id="{11C86AE2-6922-4D2C-84D8-4D0D14628700}"/>
                </a:ext>
              </a:extLst>
            </p:cNvPr>
            <p:cNvPicPr>
              <a:picLocks noChangeAspect="1"/>
            </p:cNvPicPr>
            <p:nvPr/>
          </p:nvPicPr>
          <p:blipFill rotWithShape="1">
            <a:blip r:embed="rId7"/>
            <a:srcRect r="72859" b="42521"/>
            <a:stretch/>
          </p:blipFill>
          <p:spPr>
            <a:xfrm>
              <a:off x="728866" y="1850009"/>
              <a:ext cx="1371855" cy="994159"/>
            </a:xfrm>
            <a:prstGeom prst="rect">
              <a:avLst/>
            </a:prstGeom>
          </p:spPr>
        </p:pic>
        <p:sp>
          <p:nvSpPr>
            <p:cNvPr id="117" name="矩形 16">
              <a:extLst>
                <a:ext uri="{FF2B5EF4-FFF2-40B4-BE49-F238E27FC236}">
                  <a16:creationId xmlns:a16="http://schemas.microsoft.com/office/drawing/2014/main" id="{9B124273-28EC-4262-AEDA-586992DC43C9}"/>
                </a:ext>
              </a:extLst>
            </p:cNvPr>
            <p:cNvSpPr/>
            <p:nvPr/>
          </p:nvSpPr>
          <p:spPr>
            <a:xfrm>
              <a:off x="817085" y="2867046"/>
              <a:ext cx="1740920" cy="683591"/>
            </a:xfrm>
            <a:custGeom>
              <a:avLst/>
              <a:gdLst>
                <a:gd name="connsiteX0" fmla="*/ 0 w 1740920"/>
                <a:gd name="connsiteY0" fmla="*/ 113934 h 683591"/>
                <a:gd name="connsiteX1" fmla="*/ 113934 w 1740920"/>
                <a:gd name="connsiteY1" fmla="*/ 0 h 683591"/>
                <a:gd name="connsiteX2" fmla="*/ 588024 w 1740920"/>
                <a:gd name="connsiteY2" fmla="*/ 0 h 683591"/>
                <a:gd name="connsiteX3" fmla="*/ 1046983 w 1740920"/>
                <a:gd name="connsiteY3" fmla="*/ 0 h 683591"/>
                <a:gd name="connsiteX4" fmla="*/ 1626986 w 1740920"/>
                <a:gd name="connsiteY4" fmla="*/ 0 h 683591"/>
                <a:gd name="connsiteX5" fmla="*/ 1740920 w 1740920"/>
                <a:gd name="connsiteY5" fmla="*/ 113934 h 683591"/>
                <a:gd name="connsiteX6" fmla="*/ 1740920 w 1740920"/>
                <a:gd name="connsiteY6" fmla="*/ 569657 h 683591"/>
                <a:gd name="connsiteX7" fmla="*/ 1626986 w 1740920"/>
                <a:gd name="connsiteY7" fmla="*/ 683591 h 683591"/>
                <a:gd name="connsiteX8" fmla="*/ 1122635 w 1740920"/>
                <a:gd name="connsiteY8" fmla="*/ 683591 h 683591"/>
                <a:gd name="connsiteX9" fmla="*/ 648546 w 1740920"/>
                <a:gd name="connsiteY9" fmla="*/ 683591 h 683591"/>
                <a:gd name="connsiteX10" fmla="*/ 113934 w 1740920"/>
                <a:gd name="connsiteY10" fmla="*/ 683591 h 683591"/>
                <a:gd name="connsiteX11" fmla="*/ 0 w 1740920"/>
                <a:gd name="connsiteY11" fmla="*/ 569657 h 683591"/>
                <a:gd name="connsiteX12" fmla="*/ 0 w 1740920"/>
                <a:gd name="connsiteY12" fmla="*/ 113934 h 68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0920" h="683591" fill="none" extrusionOk="0">
                  <a:moveTo>
                    <a:pt x="0" y="113934"/>
                  </a:moveTo>
                  <a:cubicBezTo>
                    <a:pt x="-8902" y="55392"/>
                    <a:pt x="48459" y="-9572"/>
                    <a:pt x="113934" y="0"/>
                  </a:cubicBezTo>
                  <a:cubicBezTo>
                    <a:pt x="286805" y="-40636"/>
                    <a:pt x="448231" y="41456"/>
                    <a:pt x="588024" y="0"/>
                  </a:cubicBezTo>
                  <a:cubicBezTo>
                    <a:pt x="727817" y="-41456"/>
                    <a:pt x="917913" y="7620"/>
                    <a:pt x="1046983" y="0"/>
                  </a:cubicBezTo>
                  <a:cubicBezTo>
                    <a:pt x="1176053" y="-7620"/>
                    <a:pt x="1434375" y="41666"/>
                    <a:pt x="1626986" y="0"/>
                  </a:cubicBezTo>
                  <a:cubicBezTo>
                    <a:pt x="1704786" y="11620"/>
                    <a:pt x="1741565" y="49526"/>
                    <a:pt x="1740920" y="113934"/>
                  </a:cubicBezTo>
                  <a:cubicBezTo>
                    <a:pt x="1789429" y="205371"/>
                    <a:pt x="1697723" y="349891"/>
                    <a:pt x="1740920" y="569657"/>
                  </a:cubicBezTo>
                  <a:cubicBezTo>
                    <a:pt x="1738054" y="638619"/>
                    <a:pt x="1694695" y="683302"/>
                    <a:pt x="1626986" y="683591"/>
                  </a:cubicBezTo>
                  <a:cubicBezTo>
                    <a:pt x="1493671" y="738414"/>
                    <a:pt x="1305074" y="647449"/>
                    <a:pt x="1122635" y="683591"/>
                  </a:cubicBezTo>
                  <a:cubicBezTo>
                    <a:pt x="940196" y="719733"/>
                    <a:pt x="873392" y="627466"/>
                    <a:pt x="648546" y="683591"/>
                  </a:cubicBezTo>
                  <a:cubicBezTo>
                    <a:pt x="423700" y="739716"/>
                    <a:pt x="249429" y="650234"/>
                    <a:pt x="113934" y="683591"/>
                  </a:cubicBezTo>
                  <a:cubicBezTo>
                    <a:pt x="41281" y="681258"/>
                    <a:pt x="11241" y="642333"/>
                    <a:pt x="0" y="569657"/>
                  </a:cubicBezTo>
                  <a:cubicBezTo>
                    <a:pt x="-48238" y="370902"/>
                    <a:pt x="1916" y="228222"/>
                    <a:pt x="0" y="113934"/>
                  </a:cubicBezTo>
                  <a:close/>
                </a:path>
                <a:path w="1740920" h="683591" stroke="0" extrusionOk="0">
                  <a:moveTo>
                    <a:pt x="0" y="113934"/>
                  </a:moveTo>
                  <a:cubicBezTo>
                    <a:pt x="258" y="39614"/>
                    <a:pt x="57076" y="7167"/>
                    <a:pt x="113934" y="0"/>
                  </a:cubicBezTo>
                  <a:cubicBezTo>
                    <a:pt x="350385" y="-13530"/>
                    <a:pt x="369704" y="22545"/>
                    <a:pt x="603154" y="0"/>
                  </a:cubicBezTo>
                  <a:cubicBezTo>
                    <a:pt x="836604" y="-22545"/>
                    <a:pt x="889391" y="1022"/>
                    <a:pt x="1077244" y="0"/>
                  </a:cubicBezTo>
                  <a:cubicBezTo>
                    <a:pt x="1265097" y="-1022"/>
                    <a:pt x="1384637" y="59858"/>
                    <a:pt x="1626986" y="0"/>
                  </a:cubicBezTo>
                  <a:cubicBezTo>
                    <a:pt x="1687491" y="-15560"/>
                    <a:pt x="1748612" y="58765"/>
                    <a:pt x="1740920" y="113934"/>
                  </a:cubicBezTo>
                  <a:cubicBezTo>
                    <a:pt x="1785566" y="341147"/>
                    <a:pt x="1698873" y="403255"/>
                    <a:pt x="1740920" y="569657"/>
                  </a:cubicBezTo>
                  <a:cubicBezTo>
                    <a:pt x="1751425" y="627901"/>
                    <a:pt x="1681106" y="678867"/>
                    <a:pt x="1626986" y="683591"/>
                  </a:cubicBezTo>
                  <a:cubicBezTo>
                    <a:pt x="1508272" y="699058"/>
                    <a:pt x="1269737" y="672887"/>
                    <a:pt x="1168027" y="683591"/>
                  </a:cubicBezTo>
                  <a:cubicBezTo>
                    <a:pt x="1066317" y="694295"/>
                    <a:pt x="860586" y="679811"/>
                    <a:pt x="633415" y="683591"/>
                  </a:cubicBezTo>
                  <a:cubicBezTo>
                    <a:pt x="406244" y="687371"/>
                    <a:pt x="372994" y="641712"/>
                    <a:pt x="113934" y="683591"/>
                  </a:cubicBezTo>
                  <a:cubicBezTo>
                    <a:pt x="50792" y="677532"/>
                    <a:pt x="-17205" y="633751"/>
                    <a:pt x="0" y="569657"/>
                  </a:cubicBezTo>
                  <a:cubicBezTo>
                    <a:pt x="-22489" y="342939"/>
                    <a:pt x="14273" y="213258"/>
                    <a:pt x="0" y="113934"/>
                  </a:cubicBezTo>
                  <a:close/>
                </a:path>
              </a:pathLst>
            </a:custGeom>
            <a:solidFill>
              <a:schemeClr val="bg1"/>
            </a:solidFill>
            <a:ln w="19050">
              <a:solidFill>
                <a:srgbClr val="00B050"/>
              </a:solidFill>
              <a:prstDash val="dash"/>
              <a:extLst>
                <a:ext uri="{C807C97D-BFC1-408E-A445-0C87EB9F89A2}">
                  <ask:lineSketchStyleProps xmlns="" xmlns:ask="http://schemas.microsoft.com/office/drawing/2018/sketchyshapes" sd="46409675">
                    <a:prstGeom prst="roundRect">
                      <a:avLst/>
                    </a:prstGeom>
                    <ask:type>
                      <ask:lineSketchScribble/>
                    </ask:type>
                  </ask:lineSketchStyleProps>
                </a:ext>
              </a:extLst>
            </a:ln>
          </p:spPr>
          <p:txBody>
            <a:bodyPr wrap="square">
              <a:spAutoFit/>
              <a:scene3d>
                <a:camera prst="orthographicFront"/>
                <a:lightRig rig="threePt" dir="t"/>
              </a:scene3d>
              <a:sp3d contourW="12700"/>
            </a:bodyPr>
            <a:lstStyle/>
            <a:p>
              <a:pPr algn="ctr">
                <a:lnSpc>
                  <a:spcPct val="120000"/>
                </a:lnSpc>
              </a:pPr>
              <a:r>
                <a:rPr lang="en-US" altLang="zh-CN" sz="3200" b="1">
                  <a:latin typeface="VNI-Avo" pitchFamily="2" charset="0"/>
                  <a:ea typeface="仓耳玄三M W05" panose="02020400000000000000" pitchFamily="18" charset="-122"/>
                  <a:cs typeface="Arial" panose="020B0604020202020204" pitchFamily="34" charset="0"/>
                </a:rPr>
                <a:t>Soá tröø</a:t>
              </a:r>
              <a:endParaRPr lang="zh-CN" altLang="en-US" sz="3200" b="1" dirty="0">
                <a:solidFill>
                  <a:srgbClr val="FF0000"/>
                </a:solidFill>
                <a:latin typeface="VNI-Avo" pitchFamily="2" charset="0"/>
                <a:ea typeface="仓耳玄三M W05" panose="02020400000000000000" pitchFamily="18" charset="-122"/>
                <a:cs typeface="Arial" panose="020B0604020202020204" pitchFamily="34" charset="0"/>
              </a:endParaRPr>
            </a:p>
          </p:txBody>
        </p:sp>
      </p:grpSp>
      <p:grpSp>
        <p:nvGrpSpPr>
          <p:cNvPr id="3" name="Group 2">
            <a:extLst>
              <a:ext uri="{FF2B5EF4-FFF2-40B4-BE49-F238E27FC236}">
                <a16:creationId xmlns:a16="http://schemas.microsoft.com/office/drawing/2014/main" id="{48449571-FEFC-449E-BB69-CCBD3B9EDAA8}"/>
              </a:ext>
            </a:extLst>
          </p:cNvPr>
          <p:cNvGrpSpPr/>
          <p:nvPr/>
        </p:nvGrpSpPr>
        <p:grpSpPr>
          <a:xfrm>
            <a:off x="364295" y="4138057"/>
            <a:ext cx="5285179" cy="1370810"/>
            <a:chOff x="-320207" y="3458683"/>
            <a:chExt cx="4447021" cy="1077603"/>
          </a:xfrm>
        </p:grpSpPr>
        <p:sp>
          <p:nvSpPr>
            <p:cNvPr id="2" name="Rectangle 1">
              <a:extLst>
                <a:ext uri="{FF2B5EF4-FFF2-40B4-BE49-F238E27FC236}">
                  <a16:creationId xmlns:a16="http://schemas.microsoft.com/office/drawing/2014/main" id="{7B7AD295-1C73-45C3-98A1-F7FCE7547B1C}"/>
                </a:ext>
              </a:extLst>
            </p:cNvPr>
            <p:cNvSpPr/>
            <p:nvPr/>
          </p:nvSpPr>
          <p:spPr>
            <a:xfrm>
              <a:off x="-320207" y="3473322"/>
              <a:ext cx="3138522" cy="875752"/>
            </a:xfrm>
            <a:prstGeom prst="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矩形 16">
              <a:extLst>
                <a:ext uri="{FF2B5EF4-FFF2-40B4-BE49-F238E27FC236}">
                  <a16:creationId xmlns:a16="http://schemas.microsoft.com/office/drawing/2014/main" id="{C512AAFF-C4DB-4831-8397-CCE528E8CD4C}"/>
                </a:ext>
              </a:extLst>
            </p:cNvPr>
            <p:cNvSpPr/>
            <p:nvPr/>
          </p:nvSpPr>
          <p:spPr>
            <a:xfrm>
              <a:off x="-179524" y="3458683"/>
              <a:ext cx="4306338" cy="1077603"/>
            </a:xfrm>
            <a:prstGeom prst="rect">
              <a:avLst/>
            </a:prstGeom>
          </p:spPr>
          <p:txBody>
            <a:bodyPr wrap="square">
              <a:spAutoFit/>
              <a:scene3d>
                <a:camera prst="orthographicFront"/>
                <a:lightRig rig="threePt" dir="t"/>
              </a:scene3d>
              <a:sp3d contourW="12700"/>
            </a:bodyPr>
            <a:lstStyle/>
            <a:p>
              <a:pPr>
                <a:lnSpc>
                  <a:spcPct val="120000"/>
                </a:lnSpc>
              </a:pPr>
              <a:r>
                <a:rPr lang="en-US" altLang="zh-CN" sz="6000" b="1" spc="850" dirty="0">
                  <a:solidFill>
                    <a:srgbClr val="0070C0"/>
                  </a:solidFill>
                  <a:latin typeface="VNI-Avo" pitchFamily="2" charset="0"/>
                  <a:ea typeface="仓耳玄三M W05" panose="02020400000000000000" pitchFamily="18" charset="-122"/>
                  <a:cs typeface="Arial" panose="020B0604020202020204" pitchFamily="34" charset="0"/>
                </a:rPr>
                <a:t>95 – 10 	</a:t>
              </a:r>
              <a:endParaRPr lang="zh-CN" altLang="en-US" sz="6000" b="1" spc="850" dirty="0">
                <a:solidFill>
                  <a:srgbClr val="0070C0"/>
                </a:solidFill>
                <a:latin typeface="VNI-Avo" pitchFamily="2" charset="0"/>
                <a:ea typeface="仓耳玄三M W05" panose="02020400000000000000" pitchFamily="18" charset="-122"/>
                <a:cs typeface="Arial" panose="020B0604020202020204" pitchFamily="34" charset="0"/>
              </a:endParaRPr>
            </a:p>
          </p:txBody>
        </p:sp>
      </p:grpSp>
      <p:sp>
        <p:nvSpPr>
          <p:cNvPr id="114" name="文本框 113">
            <a:extLst>
              <a:ext uri="{FF2B5EF4-FFF2-40B4-BE49-F238E27FC236}">
                <a16:creationId xmlns:a16="http://schemas.microsoft.com/office/drawing/2014/main" id="{A16BC01C-7292-4BD8-859C-1C3CF20BE5DA}"/>
              </a:ext>
            </a:extLst>
          </p:cNvPr>
          <p:cNvSpPr txBox="1"/>
          <p:nvPr/>
        </p:nvSpPr>
        <p:spPr>
          <a:xfrm>
            <a:off x="11491" y="23755"/>
            <a:ext cx="8308628" cy="604717"/>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3200" b="1" u="sng" dirty="0" err="1">
                <a:solidFill>
                  <a:srgbClr val="FF0000"/>
                </a:solidFill>
                <a:latin typeface="VNI-Avo" pitchFamily="2" charset="0"/>
                <a:ea typeface="+mj-ea"/>
              </a:rPr>
              <a:t>Goïi</a:t>
            </a:r>
            <a:r>
              <a:rPr lang="en-US" altLang="zh-CN" sz="3200" b="1" u="sng" dirty="0">
                <a:solidFill>
                  <a:srgbClr val="FF0000"/>
                </a:solidFill>
                <a:latin typeface="VNI-Avo" pitchFamily="2" charset="0"/>
                <a:ea typeface="+mj-ea"/>
              </a:rPr>
              <a:t> </a:t>
            </a:r>
            <a:r>
              <a:rPr lang="en-US" altLang="zh-CN" sz="3200" b="1" u="sng" dirty="0" err="1">
                <a:solidFill>
                  <a:srgbClr val="FF0000"/>
                </a:solidFill>
                <a:latin typeface="VNI-Avo" pitchFamily="2" charset="0"/>
                <a:ea typeface="+mj-ea"/>
              </a:rPr>
              <a:t>teân</a:t>
            </a:r>
            <a:r>
              <a:rPr lang="en-US" altLang="zh-CN" sz="3200" b="1" u="sng" dirty="0">
                <a:solidFill>
                  <a:srgbClr val="FF0000"/>
                </a:solidFill>
                <a:latin typeface="VNI-Avo" pitchFamily="2" charset="0"/>
                <a:ea typeface="+mj-ea"/>
              </a:rPr>
              <a:t> </a:t>
            </a:r>
            <a:r>
              <a:rPr lang="en-US" altLang="zh-CN" sz="3200" b="1" u="sng" dirty="0" err="1">
                <a:solidFill>
                  <a:srgbClr val="FF0000"/>
                </a:solidFill>
                <a:latin typeface="VNI-Avo" pitchFamily="2" charset="0"/>
                <a:ea typeface="+mj-ea"/>
              </a:rPr>
              <a:t>caùc</a:t>
            </a:r>
            <a:r>
              <a:rPr lang="en-US" altLang="zh-CN" sz="3200" b="1" u="sng" dirty="0">
                <a:solidFill>
                  <a:srgbClr val="FF0000"/>
                </a:solidFill>
                <a:latin typeface="VNI-Avo" pitchFamily="2" charset="0"/>
                <a:ea typeface="+mj-ea"/>
              </a:rPr>
              <a:t> </a:t>
            </a:r>
            <a:r>
              <a:rPr lang="en-US" altLang="zh-CN" sz="3200" b="1" u="sng" dirty="0" err="1">
                <a:solidFill>
                  <a:srgbClr val="FF0000"/>
                </a:solidFill>
                <a:latin typeface="VNI-Avo" pitchFamily="2" charset="0"/>
                <a:ea typeface="+mj-ea"/>
              </a:rPr>
              <a:t>thaønh</a:t>
            </a:r>
            <a:r>
              <a:rPr lang="en-US" altLang="zh-CN" sz="3200" b="1" u="sng" dirty="0">
                <a:solidFill>
                  <a:srgbClr val="FF0000"/>
                </a:solidFill>
                <a:latin typeface="VNI-Avo" pitchFamily="2" charset="0"/>
                <a:ea typeface="+mj-ea"/>
              </a:rPr>
              <a:t> </a:t>
            </a:r>
            <a:r>
              <a:rPr lang="en-US" altLang="zh-CN" sz="3200" b="1" u="sng" dirty="0" err="1">
                <a:solidFill>
                  <a:srgbClr val="FF0000"/>
                </a:solidFill>
                <a:latin typeface="VNI-Avo" pitchFamily="2" charset="0"/>
                <a:ea typeface="+mj-ea"/>
              </a:rPr>
              <a:t>phaàn</a:t>
            </a:r>
            <a:r>
              <a:rPr lang="en-US" altLang="zh-CN" sz="3200" b="1" u="sng" dirty="0">
                <a:solidFill>
                  <a:srgbClr val="FF0000"/>
                </a:solidFill>
                <a:latin typeface="VNI-Avo" pitchFamily="2" charset="0"/>
                <a:ea typeface="+mj-ea"/>
              </a:rPr>
              <a:t> </a:t>
            </a:r>
            <a:r>
              <a:rPr lang="en-US" altLang="zh-CN" sz="3200" b="1" u="sng" dirty="0" err="1">
                <a:solidFill>
                  <a:srgbClr val="FF0000"/>
                </a:solidFill>
                <a:latin typeface="VNI-Avo" pitchFamily="2" charset="0"/>
                <a:ea typeface="+mj-ea"/>
              </a:rPr>
              <a:t>của</a:t>
            </a:r>
            <a:r>
              <a:rPr lang="en-US" altLang="zh-CN" sz="3200" b="1" u="sng" dirty="0">
                <a:solidFill>
                  <a:srgbClr val="FF0000"/>
                </a:solidFill>
                <a:latin typeface="VNI-Avo" pitchFamily="2" charset="0"/>
                <a:ea typeface="+mj-ea"/>
              </a:rPr>
              <a:t> </a:t>
            </a:r>
            <a:r>
              <a:rPr lang="en-US" altLang="zh-CN" sz="3200" b="1" u="sng" dirty="0" err="1">
                <a:solidFill>
                  <a:srgbClr val="FF0000"/>
                </a:solidFill>
                <a:latin typeface="VNI-Avo" pitchFamily="2" charset="0"/>
                <a:ea typeface="+mj-ea"/>
              </a:rPr>
              <a:t>pheùp</a:t>
            </a:r>
            <a:r>
              <a:rPr lang="en-US" altLang="zh-CN" sz="3200" b="1" u="sng" dirty="0">
                <a:solidFill>
                  <a:srgbClr val="FF0000"/>
                </a:solidFill>
                <a:latin typeface="VNI-Avo" pitchFamily="2" charset="0"/>
                <a:ea typeface="+mj-ea"/>
              </a:rPr>
              <a:t> </a:t>
            </a:r>
            <a:r>
              <a:rPr lang="en-US" altLang="zh-CN" sz="3200" b="1" u="sng" dirty="0" err="1">
                <a:solidFill>
                  <a:srgbClr val="FF0000"/>
                </a:solidFill>
                <a:latin typeface="VNI-Avo" pitchFamily="2" charset="0"/>
                <a:ea typeface="+mj-ea"/>
              </a:rPr>
              <a:t>tính</a:t>
            </a:r>
            <a:endParaRPr lang="en-US" altLang="zh-CN" sz="3200" b="1" u="sng" dirty="0">
              <a:solidFill>
                <a:srgbClr val="FF0000"/>
              </a:solidFill>
              <a:latin typeface="VNI-Avo" pitchFamily="2" charset="0"/>
              <a:ea typeface="+mj-ea"/>
            </a:endParaRPr>
          </a:p>
        </p:txBody>
      </p:sp>
      <p:pic>
        <p:nvPicPr>
          <p:cNvPr id="4" name="[Tổng hợp hiệu ứng âm thanh ] Tiếng vỗ tay - Clap">
            <a:hlinkClick r:id="" action="ppaction://media"/>
            <a:extLst>
              <a:ext uri="{FF2B5EF4-FFF2-40B4-BE49-F238E27FC236}">
                <a16:creationId xmlns:a16="http://schemas.microsoft.com/office/drawing/2014/main" id="{BF6EE10E-B860-4313-8955-5E52F7BBCBCC}"/>
              </a:ext>
            </a:extLst>
          </p:cNvPr>
          <p:cNvPicPr>
            <a:picLocks noChangeAspect="1"/>
          </p:cNvPicPr>
          <p:nvPr>
            <a:audioFile r:link="rId2"/>
            <p:extLst>
              <p:ext uri="{DAA4B4D4-6D71-4841-9C94-3DE7FCFB9230}">
                <p14:media xmlns:p14="http://schemas.microsoft.com/office/powerpoint/2010/main" r:embed="rId3">
                  <p14:trim end="103990.9375"/>
                </p14:media>
              </p:ext>
            </p:extLst>
          </p:nvPr>
        </p:nvPicPr>
        <p:blipFill>
          <a:blip r:embed="rId8"/>
          <a:stretch>
            <a:fillRect/>
          </a:stretch>
        </p:blipFill>
        <p:spPr>
          <a:xfrm>
            <a:off x="-766752" y="5270716"/>
            <a:ext cx="609600" cy="609600"/>
          </a:xfrm>
          <a:prstGeom prst="rect">
            <a:avLst/>
          </a:prstGeom>
        </p:spPr>
      </p:pic>
    </p:spTree>
    <p:custDataLst>
      <p:tags r:id="rId1"/>
    </p:custDataLst>
    <p:extLst>
      <p:ext uri="{BB962C8B-B14F-4D97-AF65-F5344CB8AC3E}">
        <p14:creationId xmlns:p14="http://schemas.microsoft.com/office/powerpoint/2010/main" val="3031465685"/>
      </p:ext>
    </p:extLst>
  </p:cSld>
  <p:clrMapOvr>
    <a:masterClrMapping/>
  </p:clrMapOvr>
  <mc:AlternateContent xmlns:mc="http://schemas.openxmlformats.org/markup-compatibility/2006" xmlns:p14="http://schemas.microsoft.com/office/powerpoint/2010/main">
    <mc:Choice Requires="p14">
      <p:transition spd="slow" p14:dur="1600" advTm="89660">
        <p:blinds dir="vert"/>
      </p:transition>
    </mc:Choice>
    <mc:Fallback xmlns="">
      <p:transition spd="slow" advTm="8966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wipe(left)">
                                      <p:cBhvr>
                                        <p:cTn id="27" dur="500"/>
                                        <p:tgtEl>
                                          <p:spTgt spid="9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wipe(down)">
                                      <p:cBhvr>
                                        <p:cTn id="32" dur="500"/>
                                        <p:tgtEl>
                                          <p:spTgt spid="9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wipe(down)">
                                      <p:cBhvr>
                                        <p:cTn id="37" dur="500"/>
                                        <p:tgtEl>
                                          <p:spTgt spid="1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wipe(down)">
                                      <p:cBhvr>
                                        <p:cTn id="42" dur="500"/>
                                        <p:tgtEl>
                                          <p:spTgt spid="9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wipe(up)">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wipe(down)">
                                      <p:cBhvr>
                                        <p:cTn id="52" dur="500"/>
                                        <p:tgtEl>
                                          <p:spTgt spid="7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wipe(down)">
                                      <p:cBhvr>
                                        <p:cTn id="57" dur="500"/>
                                        <p:tgtEl>
                                          <p:spTgt spid="7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wipe(down)">
                                      <p:cBhvr>
                                        <p:cTn id="62" dur="500"/>
                                        <p:tgtEl>
                                          <p:spTgt spid="7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4809" fill="hold"/>
                                        <p:tgtEl>
                                          <p:spTgt spid="4"/>
                                        </p:tgtEl>
                                      </p:cBhvr>
                                    </p:cmd>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left)">
                                      <p:cBhvr>
                                        <p:cTn id="71" dur="500"/>
                                        <p:tgtEl>
                                          <p:spTgt spid="3"/>
                                        </p:tgtEl>
                                      </p:cBhvr>
                                    </p:animEffect>
                                  </p:childTnLst>
                                </p:cTn>
                              </p:par>
                            </p:childTnLst>
                          </p:cTn>
                        </p:par>
                        <p:par>
                          <p:cTn id="72" fill="hold">
                            <p:stCondLst>
                              <p:cond delay="500"/>
                            </p:stCondLst>
                            <p:childTnLst>
                              <p:par>
                                <p:cTn id="73" presetID="32" presetClass="emph" presetSubtype="0" fill="hold" nodeType="afterEffect">
                                  <p:stCondLst>
                                    <p:cond delay="0"/>
                                  </p:stCondLst>
                                  <p:childTnLst>
                                    <p:animRot by="120000">
                                      <p:cBhvr>
                                        <p:cTn id="74" dur="200" fill="hold">
                                          <p:stCondLst>
                                            <p:cond delay="0"/>
                                          </p:stCondLst>
                                        </p:cTn>
                                        <p:tgtEl>
                                          <p:spTgt spid="3"/>
                                        </p:tgtEl>
                                        <p:attrNameLst>
                                          <p:attrName>r</p:attrName>
                                        </p:attrNameLst>
                                      </p:cBhvr>
                                    </p:animRot>
                                    <p:animRot by="-240000">
                                      <p:cBhvr>
                                        <p:cTn id="75" dur="400" fill="hold">
                                          <p:stCondLst>
                                            <p:cond delay="400"/>
                                          </p:stCondLst>
                                        </p:cTn>
                                        <p:tgtEl>
                                          <p:spTgt spid="3"/>
                                        </p:tgtEl>
                                        <p:attrNameLst>
                                          <p:attrName>r</p:attrName>
                                        </p:attrNameLst>
                                      </p:cBhvr>
                                    </p:animRot>
                                    <p:animRot by="240000">
                                      <p:cBhvr>
                                        <p:cTn id="76" dur="400" fill="hold">
                                          <p:stCondLst>
                                            <p:cond delay="800"/>
                                          </p:stCondLst>
                                        </p:cTn>
                                        <p:tgtEl>
                                          <p:spTgt spid="3"/>
                                        </p:tgtEl>
                                        <p:attrNameLst>
                                          <p:attrName>r</p:attrName>
                                        </p:attrNameLst>
                                      </p:cBhvr>
                                    </p:animRot>
                                    <p:animRot by="-240000">
                                      <p:cBhvr>
                                        <p:cTn id="77" dur="400" fill="hold">
                                          <p:stCondLst>
                                            <p:cond delay="1200"/>
                                          </p:stCondLst>
                                        </p:cTn>
                                        <p:tgtEl>
                                          <p:spTgt spid="3"/>
                                        </p:tgtEl>
                                        <p:attrNameLst>
                                          <p:attrName>r</p:attrName>
                                        </p:attrNameLst>
                                      </p:cBhvr>
                                    </p:animRot>
                                    <p:animRot by="120000">
                                      <p:cBhvr>
                                        <p:cTn id="78"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8788">
                <p:cTn id="79" fill="hold" display="0">
                  <p:stCondLst>
                    <p:cond delay="indefinite"/>
                  </p:stCondLst>
                  <p:endCondLst>
                    <p:cond evt="onStopAudio" delay="0">
                      <p:tgtEl>
                        <p:sldTgt/>
                      </p:tgtEl>
                    </p:cond>
                  </p:endCondLst>
                </p:cTn>
                <p:tgtEl>
                  <p:spTgt spid="4"/>
                </p:tgtEl>
              </p:cMediaNode>
            </p:audio>
          </p:childTnLst>
        </p:cTn>
      </p:par>
    </p:tnLst>
    <p:bldLst>
      <p:bldP spid="86" grpId="0"/>
      <p:bldP spid="92" grpId="0"/>
    </p:bldLst>
  </p:timing>
  <p:extLst mod="1">
    <p:ext uri="{E180D4A7-C9FB-4DFB-919C-405C955672EB}">
      <p14:showEvtLst xmlns:p14="http://schemas.microsoft.com/office/powerpoint/2010/main">
        <p14:playEvt time="65610" objId="4"/>
        <p14:stopEvt time="70541"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TIMING" val="|6|33.2"/>
</p:tagLst>
</file>

<file path=ppt/tags/tag11.xml><?xml version="1.0" encoding="utf-8"?>
<p:tagLst xmlns:a="http://schemas.openxmlformats.org/drawingml/2006/main" xmlns:r="http://schemas.openxmlformats.org/officeDocument/2006/relationships" xmlns:p="http://schemas.openxmlformats.org/presentationml/2006/main">
  <p:tag name="TIMING" val="|11.9"/>
</p:tagLst>
</file>

<file path=ppt/tags/tag12.xml><?xml version="1.0" encoding="utf-8"?>
<p:tagLst xmlns:a="http://schemas.openxmlformats.org/drawingml/2006/main" xmlns:r="http://schemas.openxmlformats.org/officeDocument/2006/relationships" xmlns:p="http://schemas.openxmlformats.org/presentationml/2006/main">
  <p:tag name="TIMING" val="|8|42"/>
</p:tagLst>
</file>

<file path=ppt/tags/tag13.xml><?xml version="1.0" encoding="utf-8"?>
<p:tagLst xmlns:a="http://schemas.openxmlformats.org/drawingml/2006/main" xmlns:r="http://schemas.openxmlformats.org/officeDocument/2006/relationships" xmlns:p="http://schemas.openxmlformats.org/presentationml/2006/main">
  <p:tag name="TIMING" val="|11.2"/>
</p:tagLst>
</file>

<file path=ppt/tags/tag14.xml><?xml version="1.0" encoding="utf-8"?>
<p:tagLst xmlns:a="http://schemas.openxmlformats.org/drawingml/2006/main" xmlns:r="http://schemas.openxmlformats.org/officeDocument/2006/relationships" xmlns:p="http://schemas.openxmlformats.org/presentationml/2006/main">
  <p:tag name="TIMING" val="|4.6|5.5|4.9|4.3|4.2|5.2|3.8|5.5"/>
</p:tagLst>
</file>

<file path=ppt/tags/tag15.xml><?xml version="1.0" encoding="utf-8"?>
<p:tagLst xmlns:a="http://schemas.openxmlformats.org/drawingml/2006/main" xmlns:r="http://schemas.openxmlformats.org/officeDocument/2006/relationships" xmlns:p="http://schemas.openxmlformats.org/presentationml/2006/main">
  <p:tag name="TIMING" val="|4.1|8.9|7.7|10.9|5.1|9.6|7.7|8.3"/>
</p:tagLst>
</file>

<file path=ppt/tags/tag16.xml><?xml version="1.0" encoding="utf-8"?>
<p:tagLst xmlns:a="http://schemas.openxmlformats.org/drawingml/2006/main" xmlns:r="http://schemas.openxmlformats.org/officeDocument/2006/relationships" xmlns:p="http://schemas.openxmlformats.org/presentationml/2006/main">
  <p:tag name="TIMING" val="|2.3|4.2"/>
</p:tagLst>
</file>

<file path=ppt/tags/tag17.xml><?xml version="1.0" encoding="utf-8"?>
<p:tagLst xmlns:a="http://schemas.openxmlformats.org/drawingml/2006/main" xmlns:r="http://schemas.openxmlformats.org/officeDocument/2006/relationships" xmlns:p="http://schemas.openxmlformats.org/presentationml/2006/main">
  <p:tag name="TIMING" val="|3.8|1|13|21.2|2|3.3"/>
</p:tagLst>
</file>

<file path=ppt/tags/tag18.xml><?xml version="1.0" encoding="utf-8"?>
<p:tagLst xmlns:a="http://schemas.openxmlformats.org/drawingml/2006/main" xmlns:r="http://schemas.openxmlformats.org/officeDocument/2006/relationships" xmlns:p="http://schemas.openxmlformats.org/presentationml/2006/main">
  <p:tag name="TIMING" val="|3.8|18.9|2.8"/>
</p:tagLst>
</file>

<file path=ppt/tags/tag19.xml><?xml version="1.0" encoding="utf-8"?>
<p:tagLst xmlns:a="http://schemas.openxmlformats.org/drawingml/2006/main" xmlns:r="http://schemas.openxmlformats.org/officeDocument/2006/relationships" xmlns:p="http://schemas.openxmlformats.org/presentationml/2006/main">
  <p:tag name="TIMING" val="|8.1|1.2|7.2|6.1"/>
</p:tagLst>
</file>

<file path=ppt/tags/tag2.xml><?xml version="1.0" encoding="utf-8"?>
<p:tagLst xmlns:a="http://schemas.openxmlformats.org/drawingml/2006/main" xmlns:r="http://schemas.openxmlformats.org/officeDocument/2006/relationships" xmlns:p="http://schemas.openxmlformats.org/presentationml/2006/main">
  <p:tag name="TIMING" val="|12|0.8"/>
</p:tagLst>
</file>

<file path=ppt/tags/tag20.xml><?xml version="1.0" encoding="utf-8"?>
<p:tagLst xmlns:a="http://schemas.openxmlformats.org/drawingml/2006/main" xmlns:r="http://schemas.openxmlformats.org/officeDocument/2006/relationships" xmlns:p="http://schemas.openxmlformats.org/presentationml/2006/main">
  <p:tag name="TIMING" val="|4.8|8.5|9.4|15.8"/>
</p:tagLst>
</file>

<file path=ppt/tags/tag21.xml><?xml version="1.0" encoding="utf-8"?>
<p:tagLst xmlns:a="http://schemas.openxmlformats.org/drawingml/2006/main" xmlns:r="http://schemas.openxmlformats.org/officeDocument/2006/relationships" xmlns:p="http://schemas.openxmlformats.org/presentationml/2006/main">
  <p:tag name="TIMING" val="|4.8|11.1|5.4|10.9|4.8|12.3|10|12.9|11|14.1"/>
</p:tagLst>
</file>

<file path=ppt/tags/tag22.xml><?xml version="1.0" encoding="utf-8"?>
<p:tagLst xmlns:a="http://schemas.openxmlformats.org/drawingml/2006/main" xmlns:r="http://schemas.openxmlformats.org/officeDocument/2006/relationships" xmlns:p="http://schemas.openxmlformats.org/presentationml/2006/main">
  <p:tag name="TIMING" val="|3.9"/>
</p:tagLst>
</file>

<file path=ppt/tags/tag3.xml><?xml version="1.0" encoding="utf-8"?>
<p:tagLst xmlns:a="http://schemas.openxmlformats.org/drawingml/2006/main" xmlns:r="http://schemas.openxmlformats.org/officeDocument/2006/relationships" xmlns:p="http://schemas.openxmlformats.org/presentationml/2006/main">
  <p:tag name="TIMING" val="|11.3|13.2|18.8|2.1|4.1"/>
</p:tagLst>
</file>

<file path=ppt/tags/tag4.xml><?xml version="1.0" encoding="utf-8"?>
<p:tagLst xmlns:a="http://schemas.openxmlformats.org/drawingml/2006/main" xmlns:r="http://schemas.openxmlformats.org/officeDocument/2006/relationships" xmlns:p="http://schemas.openxmlformats.org/presentationml/2006/main">
  <p:tag name="TIMING" val="|2.7|1.5|1.4|6.4|16.9|4.3|4.2|2.6|13.9|2.8|2.8"/>
</p:tagLst>
</file>

<file path=ppt/tags/tag5.xml><?xml version="1.0" encoding="utf-8"?>
<p:tagLst xmlns:a="http://schemas.openxmlformats.org/drawingml/2006/main" xmlns:r="http://schemas.openxmlformats.org/officeDocument/2006/relationships" xmlns:p="http://schemas.openxmlformats.org/presentationml/2006/main">
  <p:tag name="TIMING" val="|32.2|2.2|2.5|4.9"/>
</p:tagLst>
</file>

<file path=ppt/tags/tag6.xml><?xml version="1.0" encoding="utf-8"?>
<p:tagLst xmlns:a="http://schemas.openxmlformats.org/drawingml/2006/main" xmlns:r="http://schemas.openxmlformats.org/officeDocument/2006/relationships" xmlns:p="http://schemas.openxmlformats.org/presentationml/2006/main">
  <p:tag name="TIMING" val="|7.3"/>
</p:tagLst>
</file>

<file path=ppt/tags/tag7.xml><?xml version="1.0" encoding="utf-8"?>
<p:tagLst xmlns:a="http://schemas.openxmlformats.org/drawingml/2006/main" xmlns:r="http://schemas.openxmlformats.org/officeDocument/2006/relationships" xmlns:p="http://schemas.openxmlformats.org/presentationml/2006/main">
  <p:tag name="TIMING" val="|9.5|5.9|3.5|3.6|4.3|6.2|3.8|4|3.4|6.3|2.9|4.2|7.2|11.6"/>
</p:tagLst>
</file>

<file path=ppt/tags/tag8.xml><?xml version="1.0" encoding="utf-8"?>
<p:tagLst xmlns:a="http://schemas.openxmlformats.org/drawingml/2006/main" xmlns:r="http://schemas.openxmlformats.org/officeDocument/2006/relationships" xmlns:p="http://schemas.openxmlformats.org/presentationml/2006/main">
  <p:tag name="TIMING" val="|4.9|3.9|8.3"/>
</p:tagLst>
</file>

<file path=ppt/tags/tag9.xml><?xml version="1.0" encoding="utf-8"?>
<p:tagLst xmlns:a="http://schemas.openxmlformats.org/drawingml/2006/main" xmlns:r="http://schemas.openxmlformats.org/officeDocument/2006/relationships" xmlns:p="http://schemas.openxmlformats.org/presentationml/2006/main">
  <p:tag name="TIMING" val="|7.2"/>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3187</TotalTime>
  <Words>837</Words>
  <Application>Microsoft Office PowerPoint</Application>
  <PresentationFormat>Widescreen</PresentationFormat>
  <Paragraphs>255</Paragraphs>
  <Slides>27</Slides>
  <Notes>18</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Calibri Light</vt:lpstr>
      <vt:lpstr>HP001 5 hàng</vt:lpstr>
      <vt:lpstr>Calibri</vt:lpstr>
      <vt:lpstr>等线 Light</vt:lpstr>
      <vt:lpstr>VNI-Avo</vt:lpstr>
      <vt:lpstr>Comic Sans MS</vt:lpstr>
      <vt:lpstr>仓耳玄三M W05</vt:lpstr>
      <vt:lpstr>等线</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https://www.facebook.com/groups/rickystarctst</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RICKYSTAR_ZALO: 0342931168 - 0988043466</dc:title>
  <dc:creator>RICKYSTAR_ZALO: 0342931168 - 0988043466</dc:creator>
  <cp:lastModifiedBy>Admin</cp:lastModifiedBy>
  <cp:revision>226</cp:revision>
  <dcterms:created xsi:type="dcterms:W3CDTF">2019-07-09T09:49:00Z</dcterms:created>
  <dcterms:modified xsi:type="dcterms:W3CDTF">2025-01-02T09:17:15Z</dcterms:modified>
</cp:coreProperties>
</file>