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0" r:id="rId5"/>
    <p:sldId id="258" r:id="rId6"/>
    <p:sldId id="259" r:id="rId7"/>
    <p:sldId id="260" r:id="rId8"/>
    <p:sldId id="261" r:id="rId9"/>
    <p:sldId id="281" r:id="rId10"/>
    <p:sldId id="273" r:id="rId11"/>
    <p:sldId id="274" r:id="rId12"/>
    <p:sldId id="308" r:id="rId13"/>
    <p:sldId id="309" r:id="rId14"/>
    <p:sldId id="310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Khởi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7160"/>
            <a:ext cx="420624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6260" y="275590"/>
            <a:ext cx="8823325" cy="29368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269105" y="3956050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45 - 2 = 43</a:t>
            </a:r>
          </a:p>
          <a:p>
            <a:pPr algn="ctr"/>
            <a:r>
              <a:rPr lang="en-US" sz="4400"/>
              <a:t>54 - 32 =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B.55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85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8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4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liền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60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85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5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=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00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0" y="155575"/>
            <a:ext cx="7439025" cy="174307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4674870" y="2697480"/>
            <a:ext cx="4351655" cy="233362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64 = 60 + 4</a:t>
            </a:r>
          </a:p>
          <a:p>
            <a:pPr algn="ctr"/>
            <a:r>
              <a:rPr lang="en-US" sz="4400"/>
              <a:t>87 = 80 + 7</a:t>
            </a:r>
          </a:p>
          <a:p>
            <a:pPr algn="ctr"/>
            <a:r>
              <a:rPr lang="en-US" sz="4400"/>
              <a:t>46 = 40 + 6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76200"/>
            <a:ext cx="1828800" cy="6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+ 8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115</Words>
  <Application>Microsoft Office PowerPoint</Application>
  <PresentationFormat>Widescreen</PresentationFormat>
  <Paragraphs>41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10</cp:revision>
  <dcterms:created xsi:type="dcterms:W3CDTF">2021-05-04T10:26:00Z</dcterms:created>
  <dcterms:modified xsi:type="dcterms:W3CDTF">2025-01-02T09:07:50Z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