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8"/>
  </p:notesMasterIdLst>
  <p:sldIdLst>
    <p:sldId id="280" r:id="rId5"/>
    <p:sldId id="258" r:id="rId6"/>
    <p:sldId id="259" r:id="rId7"/>
    <p:sldId id="260" r:id="rId8"/>
    <p:sldId id="261" r:id="rId9"/>
    <p:sldId id="281" r:id="rId10"/>
    <p:sldId id="268" r:id="rId11"/>
    <p:sldId id="269" r:id="rId12"/>
    <p:sldId id="314" r:id="rId13"/>
    <p:sldId id="304" r:id="rId14"/>
    <p:sldId id="305" r:id="rId15"/>
    <p:sldId id="306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jpe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GIF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12" Type="http://schemas.openxmlformats.org/officeDocument/2006/relationships/image" Target="../media/image15.png"/><Relationship Id="rId2" Type="http://schemas.openxmlformats.org/officeDocument/2006/relationships/image" Target="../media/image2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Khởi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động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75" y="0"/>
            <a:ext cx="1432560" cy="693420"/>
          </a:xfrm>
          <a:prstGeom prst="rect">
            <a:avLst/>
          </a:prstGeom>
        </p:spPr>
      </p:pic>
      <p:graphicFrame>
        <p:nvGraphicFramePr>
          <p:cNvPr id="3" name="Table 2"/>
          <p:cNvGraphicFramePr/>
          <p:nvPr/>
        </p:nvGraphicFramePr>
        <p:xfrm>
          <a:off x="1572260" y="1701165"/>
          <a:ext cx="9230995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ectangles 10"/>
          <p:cNvSpPr/>
          <p:nvPr/>
        </p:nvSpPr>
        <p:spPr>
          <a:xfrm>
            <a:off x="5775960" y="3170555"/>
            <a:ext cx="108521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23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7523480" y="3170555"/>
            <a:ext cx="107632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9189085" y="3170555"/>
            <a:ext cx="108521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274955"/>
            <a:ext cx="5151755" cy="2792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345" y="274955"/>
            <a:ext cx="5098415" cy="24460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25220" y="3225800"/>
            <a:ext cx="22720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39775" y="4303395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88230" y="3287395"/>
            <a:ext cx="22720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543425" y="4302760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164195" y="3286760"/>
            <a:ext cx="22720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900670" y="4414520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0" y="274955"/>
            <a:ext cx="10755630" cy="1066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685" y="2357755"/>
            <a:ext cx="5039995" cy="23958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5358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6648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4890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059295" y="3722370"/>
            <a:ext cx="689610" cy="6680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B.55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57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56 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liền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trước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60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B.59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5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6 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- 6 =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A.50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phép trừ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35" y="85090"/>
            <a:ext cx="2217420" cy="9829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545" y="1306830"/>
            <a:ext cx="9090660" cy="2743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290" y="4358640"/>
            <a:ext cx="7287895" cy="2208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820"/>
            <a:ext cx="2293620" cy="1066800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925830" y="2312035"/>
          <a:ext cx="4272280" cy="2632075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88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98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86 - 32 = 54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9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s 9"/>
          <p:cNvSpPr/>
          <p:nvPr/>
        </p:nvSpPr>
        <p:spPr>
          <a:xfrm>
            <a:off x="3853815" y="3018790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86</a:t>
            </a:r>
          </a:p>
        </p:txBody>
      </p:sp>
      <p:sp>
        <p:nvSpPr>
          <p:cNvPr id="7" name="Rectangles 6"/>
          <p:cNvSpPr/>
          <p:nvPr/>
        </p:nvSpPr>
        <p:spPr>
          <a:xfrm>
            <a:off x="3884295" y="3688715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32</a:t>
            </a:r>
          </a:p>
        </p:txBody>
      </p:sp>
      <p:sp>
        <p:nvSpPr>
          <p:cNvPr id="8" name="Rectangles 7"/>
          <p:cNvSpPr/>
          <p:nvPr/>
        </p:nvSpPr>
        <p:spPr>
          <a:xfrm>
            <a:off x="3853815" y="4366260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54</a:t>
            </a:r>
          </a:p>
        </p:txBody>
      </p:sp>
      <p:graphicFrame>
        <p:nvGraphicFramePr>
          <p:cNvPr id="9" name="Table 8"/>
          <p:cNvGraphicFramePr/>
          <p:nvPr/>
        </p:nvGraphicFramePr>
        <p:xfrm>
          <a:off x="6362700" y="2312035"/>
          <a:ext cx="4272280" cy="2632075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88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98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47 - 20 = 27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9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9290050" y="3018790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47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9340850" y="3688715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20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9351010" y="4366260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7" grpId="0" bldLvl="0" animBg="1"/>
      <p:bldP spid="7" grpId="1" animBg="1"/>
      <p:bldP spid="8" grpId="0" bldLvl="0" animBg="1"/>
      <p:bldP spid="8" grpId="1" animBg="1"/>
      <p:bldP spid="13" grpId="0" bldLvl="0" animBg="1"/>
      <p:bldP spid="13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147</Words>
  <Application>Microsoft Office PowerPoint</Application>
  <PresentationFormat>Widescreen</PresentationFormat>
  <Paragraphs>88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微软雅黑</vt:lpstr>
      <vt:lpstr>微软雅黑</vt:lpstr>
      <vt:lpstr>SimSun</vt:lpstr>
      <vt:lpstr>SimSun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2_Office Theme</vt:lpstr>
      <vt:lpstr>3_Office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10</cp:revision>
  <dcterms:created xsi:type="dcterms:W3CDTF">2021-05-04T10:26:00Z</dcterms:created>
  <dcterms:modified xsi:type="dcterms:W3CDTF">2025-01-02T09:08:50Z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