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7"/>
  </p:notesMasterIdLst>
  <p:sldIdLst>
    <p:sldId id="280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4" r:id="rId13"/>
    <p:sldId id="285" r:id="rId14"/>
    <p:sldId id="301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32 + 4 = 36</a:t>
            </a:r>
          </a:p>
          <a:p>
            <a:pPr algn="ctr"/>
            <a:r>
              <a:rPr lang="en-US" sz="4400"/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141</Words>
  <Application>Microsoft Office PowerPoint</Application>
  <PresentationFormat>Widescreen</PresentationFormat>
  <Paragraphs>57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9</cp:revision>
  <dcterms:created xsi:type="dcterms:W3CDTF">2021-05-04T10:26:00Z</dcterms:created>
  <dcterms:modified xsi:type="dcterms:W3CDTF">2025-01-02T08:53:06Z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